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 Black"/>
      <p:bold r:id="rId27"/>
      <p:boldItalic r:id="rId28"/>
    </p:embeddedFon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hAiSfLGH1Wx5am7WPyEOJSRCE7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Black-boldItalic.fntdata"/><Relationship Id="rId27" Type="http://schemas.openxmlformats.org/officeDocument/2006/relationships/font" Target="fonts/RobotoBlack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2eb4f1c5a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22eb4f1c5a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2eb4f1c5a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22eb4f1c5a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2eb4f1c5a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22eb4f1c5a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2eb4f1c5a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22eb4f1c5a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2eb4f1c5a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g22eb4f1c5a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2eb4f1c5a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22eb4f1c5a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2eb4f1c5a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22eb4f1c5a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2eb4f1c5a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22eb4f1c5a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2eb4f1c5a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g22eb4f1c5a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56c5c829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256c5c829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56c5c829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256c5c829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56c5c8290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g256c5c8290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56c5c8290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256c5c829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2eb4f1c5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22eb4f1c5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2eb4f1c5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22eb4f1c5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2eb4f1c5a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22eb4f1c5a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2eb4f1c5a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22eb4f1c5a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hyperlink" Target="https://bit.ly/3A1uf1Q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4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74"/>
          <p:cNvPicPr preferRelativeResize="0"/>
          <p:nvPr/>
        </p:nvPicPr>
        <p:blipFill rotWithShape="1">
          <a:blip r:embed="rId3">
            <a:alphaModFix/>
          </a:blip>
          <a:srcRect b="0" l="29" r="28" t="0"/>
          <a:stretch/>
        </p:blipFill>
        <p:spPr>
          <a:xfrm>
            <a:off x="4229" y="0"/>
            <a:ext cx="913554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4"/>
          <p:cNvSpPr txBox="1"/>
          <p:nvPr>
            <p:ph type="ctrTitle"/>
          </p:nvPr>
        </p:nvSpPr>
        <p:spPr>
          <a:xfrm>
            <a:off x="715100" y="1640225"/>
            <a:ext cx="7711200" cy="170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74"/>
          <p:cNvSpPr txBox="1"/>
          <p:nvPr>
            <p:ph idx="1" type="subTitle"/>
          </p:nvPr>
        </p:nvSpPr>
        <p:spPr>
          <a:xfrm>
            <a:off x="716400" y="4101100"/>
            <a:ext cx="7711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" name="Google Shape;14;p7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83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83"/>
          <p:cNvPicPr preferRelativeResize="0"/>
          <p:nvPr/>
        </p:nvPicPr>
        <p:blipFill rotWithShape="1">
          <a:blip r:embed="rId3">
            <a:alphaModFix/>
          </a:blip>
          <a:srcRect b="0" l="29" r="28" t="0"/>
          <a:stretch/>
        </p:blipFill>
        <p:spPr>
          <a:xfrm rot="10800000">
            <a:off x="4226" y="0"/>
            <a:ext cx="913554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8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8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84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 flipH="1">
            <a:off x="10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84"/>
          <p:cNvPicPr preferRelativeResize="0"/>
          <p:nvPr/>
        </p:nvPicPr>
        <p:blipFill rotWithShape="1">
          <a:blip r:embed="rId3">
            <a:alphaModFix/>
          </a:blip>
          <a:srcRect b="0" l="29" r="28" t="0"/>
          <a:stretch/>
        </p:blipFill>
        <p:spPr>
          <a:xfrm flipH="1">
            <a:off x="4326" y="-1"/>
            <a:ext cx="913554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8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84"/>
          <p:cNvSpPr txBox="1"/>
          <p:nvPr>
            <p:ph type="title"/>
          </p:nvPr>
        </p:nvSpPr>
        <p:spPr>
          <a:xfrm>
            <a:off x="720000" y="445025"/>
            <a:ext cx="77040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85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85"/>
          <p:cNvPicPr preferRelativeResize="0"/>
          <p:nvPr/>
        </p:nvPicPr>
        <p:blipFill rotWithShape="1">
          <a:blip r:embed="rId3">
            <a:alphaModFix/>
          </a:blip>
          <a:srcRect b="0" l="29" r="28" t="0"/>
          <a:stretch/>
        </p:blipFill>
        <p:spPr>
          <a:xfrm rot="10800000">
            <a:off x="4230" y="0"/>
            <a:ext cx="913554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85"/>
          <p:cNvSpPr txBox="1"/>
          <p:nvPr>
            <p:ph idx="1" type="subTitle"/>
          </p:nvPr>
        </p:nvSpPr>
        <p:spPr>
          <a:xfrm>
            <a:off x="720000" y="2859400"/>
            <a:ext cx="1950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85"/>
          <p:cNvSpPr txBox="1"/>
          <p:nvPr>
            <p:ph idx="2" type="subTitle"/>
          </p:nvPr>
        </p:nvSpPr>
        <p:spPr>
          <a:xfrm>
            <a:off x="720000" y="3310001"/>
            <a:ext cx="19500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85"/>
          <p:cNvSpPr txBox="1"/>
          <p:nvPr>
            <p:ph idx="3" type="subTitle"/>
          </p:nvPr>
        </p:nvSpPr>
        <p:spPr>
          <a:xfrm>
            <a:off x="3596951" y="3310001"/>
            <a:ext cx="19500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85"/>
          <p:cNvSpPr txBox="1"/>
          <p:nvPr>
            <p:ph idx="4" type="subTitle"/>
          </p:nvPr>
        </p:nvSpPr>
        <p:spPr>
          <a:xfrm>
            <a:off x="6479000" y="3309999"/>
            <a:ext cx="19500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8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8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85"/>
          <p:cNvSpPr txBox="1"/>
          <p:nvPr>
            <p:ph idx="5" type="subTitle"/>
          </p:nvPr>
        </p:nvSpPr>
        <p:spPr>
          <a:xfrm>
            <a:off x="3596951" y="2859400"/>
            <a:ext cx="1950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85"/>
          <p:cNvSpPr txBox="1"/>
          <p:nvPr>
            <p:ph idx="6" type="subTitle"/>
          </p:nvPr>
        </p:nvSpPr>
        <p:spPr>
          <a:xfrm>
            <a:off x="6479000" y="2859400"/>
            <a:ext cx="1950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86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86"/>
          <p:cNvPicPr preferRelativeResize="0"/>
          <p:nvPr/>
        </p:nvPicPr>
        <p:blipFill rotWithShape="1">
          <a:blip r:embed="rId3">
            <a:alphaModFix/>
          </a:blip>
          <a:srcRect b="0" l="29" r="28" t="0"/>
          <a:stretch/>
        </p:blipFill>
        <p:spPr>
          <a:xfrm rot="10800000">
            <a:off x="4230" y="0"/>
            <a:ext cx="913554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86"/>
          <p:cNvSpPr txBox="1"/>
          <p:nvPr>
            <p:ph idx="1" type="subTitle"/>
          </p:nvPr>
        </p:nvSpPr>
        <p:spPr>
          <a:xfrm>
            <a:off x="4159100" y="1371600"/>
            <a:ext cx="42699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p86"/>
          <p:cNvSpPr txBox="1"/>
          <p:nvPr>
            <p:ph idx="2" type="subTitle"/>
          </p:nvPr>
        </p:nvSpPr>
        <p:spPr>
          <a:xfrm>
            <a:off x="4159100" y="1667597"/>
            <a:ext cx="42699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86"/>
          <p:cNvSpPr txBox="1"/>
          <p:nvPr>
            <p:ph idx="3" type="subTitle"/>
          </p:nvPr>
        </p:nvSpPr>
        <p:spPr>
          <a:xfrm>
            <a:off x="4159100" y="3366799"/>
            <a:ext cx="42699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86"/>
          <p:cNvSpPr txBox="1"/>
          <p:nvPr>
            <p:ph idx="4" type="subTitle"/>
          </p:nvPr>
        </p:nvSpPr>
        <p:spPr>
          <a:xfrm>
            <a:off x="4159100" y="2517198"/>
            <a:ext cx="42699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86"/>
          <p:cNvSpPr txBox="1"/>
          <p:nvPr>
            <p:ph idx="5" type="subTitle"/>
          </p:nvPr>
        </p:nvSpPr>
        <p:spPr>
          <a:xfrm>
            <a:off x="4159100" y="4216399"/>
            <a:ext cx="42699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8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8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0" name="Google Shape;110;p86"/>
          <p:cNvSpPr txBox="1"/>
          <p:nvPr>
            <p:ph idx="6" type="subTitle"/>
          </p:nvPr>
        </p:nvSpPr>
        <p:spPr>
          <a:xfrm>
            <a:off x="4159100" y="2221200"/>
            <a:ext cx="42699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86"/>
          <p:cNvSpPr txBox="1"/>
          <p:nvPr>
            <p:ph idx="7" type="subTitle"/>
          </p:nvPr>
        </p:nvSpPr>
        <p:spPr>
          <a:xfrm>
            <a:off x="4159100" y="3070800"/>
            <a:ext cx="42699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86"/>
          <p:cNvSpPr txBox="1"/>
          <p:nvPr>
            <p:ph idx="8" type="subTitle"/>
          </p:nvPr>
        </p:nvSpPr>
        <p:spPr>
          <a:xfrm>
            <a:off x="4159100" y="3920399"/>
            <a:ext cx="42699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87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 flipH="1">
            <a:off x="10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87"/>
          <p:cNvPicPr preferRelativeResize="0"/>
          <p:nvPr/>
        </p:nvPicPr>
        <p:blipFill rotWithShape="1">
          <a:blip r:embed="rId3">
            <a:alphaModFix/>
          </a:blip>
          <a:srcRect b="0" l="29" r="28" t="0"/>
          <a:stretch/>
        </p:blipFill>
        <p:spPr>
          <a:xfrm flipH="1">
            <a:off x="4326" y="-1"/>
            <a:ext cx="913554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87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7" name="Google Shape;117;p8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_1_1_1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88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88"/>
          <p:cNvPicPr preferRelativeResize="0"/>
          <p:nvPr/>
        </p:nvPicPr>
        <p:blipFill rotWithShape="1">
          <a:blip r:embed="rId3">
            <a:alphaModFix/>
          </a:blip>
          <a:srcRect b="0" l="29" r="28" t="0"/>
          <a:stretch/>
        </p:blipFill>
        <p:spPr>
          <a:xfrm flipH="1" rot="10800000">
            <a:off x="4229" y="-1"/>
            <a:ext cx="913554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8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8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89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226" y="1617"/>
            <a:ext cx="9135544" cy="514026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89"/>
          <p:cNvSpPr txBox="1"/>
          <p:nvPr>
            <p:ph type="title"/>
          </p:nvPr>
        </p:nvSpPr>
        <p:spPr>
          <a:xfrm>
            <a:off x="2968800" y="2294075"/>
            <a:ext cx="5457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7" name="Google Shape;127;p89"/>
          <p:cNvSpPr txBox="1"/>
          <p:nvPr>
            <p:ph idx="2" type="title"/>
          </p:nvPr>
        </p:nvSpPr>
        <p:spPr>
          <a:xfrm>
            <a:off x="2968825" y="1413750"/>
            <a:ext cx="54573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8" name="Google Shape;128;p89"/>
          <p:cNvSpPr txBox="1"/>
          <p:nvPr>
            <p:ph idx="1" type="subTitle"/>
          </p:nvPr>
        </p:nvSpPr>
        <p:spPr>
          <a:xfrm>
            <a:off x="2968853" y="4163900"/>
            <a:ext cx="54573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8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89"/>
          <p:cNvSpPr/>
          <p:nvPr>
            <p:ph idx="3" type="pic"/>
          </p:nvPr>
        </p:nvSpPr>
        <p:spPr>
          <a:xfrm>
            <a:off x="715100" y="535050"/>
            <a:ext cx="1992000" cy="4073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90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90"/>
          <p:cNvPicPr preferRelativeResize="0"/>
          <p:nvPr/>
        </p:nvPicPr>
        <p:blipFill rotWithShape="1">
          <a:blip r:embed="rId3">
            <a:alphaModFix/>
          </a:blip>
          <a:srcRect b="0" l="29" r="28" t="0"/>
          <a:stretch/>
        </p:blipFill>
        <p:spPr>
          <a:xfrm>
            <a:off x="4229" y="0"/>
            <a:ext cx="913554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9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9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/>
        </p:txBody>
      </p:sp>
      <p:sp>
        <p:nvSpPr>
          <p:cNvPr id="136" name="Google Shape;136;p90"/>
          <p:cNvSpPr txBox="1"/>
          <p:nvPr>
            <p:ph idx="1" type="subTitle"/>
          </p:nvPr>
        </p:nvSpPr>
        <p:spPr>
          <a:xfrm>
            <a:off x="720000" y="226629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90"/>
          <p:cNvSpPr txBox="1"/>
          <p:nvPr>
            <p:ph idx="2" type="subTitle"/>
          </p:nvPr>
        </p:nvSpPr>
        <p:spPr>
          <a:xfrm>
            <a:off x="720000" y="1901550"/>
            <a:ext cx="23364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90"/>
          <p:cNvSpPr txBox="1"/>
          <p:nvPr>
            <p:ph idx="3" type="subTitle"/>
          </p:nvPr>
        </p:nvSpPr>
        <p:spPr>
          <a:xfrm>
            <a:off x="3403800" y="226629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90"/>
          <p:cNvSpPr txBox="1"/>
          <p:nvPr>
            <p:ph idx="4" type="subTitle"/>
          </p:nvPr>
        </p:nvSpPr>
        <p:spPr>
          <a:xfrm>
            <a:off x="3403800" y="1901550"/>
            <a:ext cx="23364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" name="Google Shape;140;p90"/>
          <p:cNvSpPr txBox="1"/>
          <p:nvPr>
            <p:ph idx="5" type="subTitle"/>
          </p:nvPr>
        </p:nvSpPr>
        <p:spPr>
          <a:xfrm>
            <a:off x="6087600" y="226629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90"/>
          <p:cNvSpPr txBox="1"/>
          <p:nvPr>
            <p:ph idx="6" type="subTitle"/>
          </p:nvPr>
        </p:nvSpPr>
        <p:spPr>
          <a:xfrm>
            <a:off x="6087600" y="1901550"/>
            <a:ext cx="23364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90"/>
          <p:cNvSpPr txBox="1"/>
          <p:nvPr>
            <p:ph idx="7" type="subTitle"/>
          </p:nvPr>
        </p:nvSpPr>
        <p:spPr>
          <a:xfrm>
            <a:off x="720000" y="403579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90"/>
          <p:cNvSpPr txBox="1"/>
          <p:nvPr>
            <p:ph idx="8" type="subTitle"/>
          </p:nvPr>
        </p:nvSpPr>
        <p:spPr>
          <a:xfrm>
            <a:off x="720000" y="3671050"/>
            <a:ext cx="23364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4" name="Google Shape;144;p90"/>
          <p:cNvSpPr txBox="1"/>
          <p:nvPr>
            <p:ph idx="9" type="subTitle"/>
          </p:nvPr>
        </p:nvSpPr>
        <p:spPr>
          <a:xfrm>
            <a:off x="3403800" y="403579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90"/>
          <p:cNvSpPr txBox="1"/>
          <p:nvPr>
            <p:ph idx="13" type="subTitle"/>
          </p:nvPr>
        </p:nvSpPr>
        <p:spPr>
          <a:xfrm>
            <a:off x="3403800" y="3671050"/>
            <a:ext cx="23364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" name="Google Shape;146;p90"/>
          <p:cNvSpPr txBox="1"/>
          <p:nvPr>
            <p:ph idx="14" type="subTitle"/>
          </p:nvPr>
        </p:nvSpPr>
        <p:spPr>
          <a:xfrm>
            <a:off x="6087600" y="403579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90"/>
          <p:cNvSpPr txBox="1"/>
          <p:nvPr>
            <p:ph idx="15" type="subTitle"/>
          </p:nvPr>
        </p:nvSpPr>
        <p:spPr>
          <a:xfrm>
            <a:off x="6087600" y="3671050"/>
            <a:ext cx="23364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91"/>
          <p:cNvSpPr txBox="1"/>
          <p:nvPr>
            <p:ph type="title"/>
          </p:nvPr>
        </p:nvSpPr>
        <p:spPr>
          <a:xfrm>
            <a:off x="716400" y="463725"/>
            <a:ext cx="6203700" cy="1056600"/>
          </a:xfrm>
          <a:prstGeom prst="rect">
            <a:avLst/>
          </a:prstGeom>
          <a:solidFill>
            <a:srgbClr val="B79C79">
              <a:alpha val="5098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92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92"/>
          <p:cNvPicPr preferRelativeResize="0"/>
          <p:nvPr/>
        </p:nvPicPr>
        <p:blipFill rotWithShape="1">
          <a:blip r:embed="rId3">
            <a:alphaModFix/>
          </a:blip>
          <a:srcRect b="0" l="29" r="28" t="0"/>
          <a:stretch/>
        </p:blipFill>
        <p:spPr>
          <a:xfrm rot="10800000">
            <a:off x="4255" y="0"/>
            <a:ext cx="913554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2"/>
          <p:cNvSpPr txBox="1"/>
          <p:nvPr>
            <p:ph idx="1" type="subTitle"/>
          </p:nvPr>
        </p:nvSpPr>
        <p:spPr>
          <a:xfrm>
            <a:off x="720000" y="1656525"/>
            <a:ext cx="3266700" cy="2952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9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9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/>
        </p:txBody>
      </p:sp>
      <p:sp>
        <p:nvSpPr>
          <p:cNvPr id="157" name="Google Shape;157;p92"/>
          <p:cNvSpPr/>
          <p:nvPr>
            <p:ph idx="2" type="pic"/>
          </p:nvPr>
        </p:nvSpPr>
        <p:spPr>
          <a:xfrm>
            <a:off x="4602075" y="1656525"/>
            <a:ext cx="3826800" cy="2952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75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75"/>
          <p:cNvPicPr preferRelativeResize="0"/>
          <p:nvPr/>
        </p:nvPicPr>
        <p:blipFill rotWithShape="1">
          <a:blip r:embed="rId3">
            <a:alphaModFix/>
          </a:blip>
          <a:srcRect b="0" l="29" r="28" t="0"/>
          <a:stretch/>
        </p:blipFill>
        <p:spPr>
          <a:xfrm rot="10800000">
            <a:off x="4230" y="0"/>
            <a:ext cx="913554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7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1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93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 flipH="1" rot="10800000">
            <a:off x="1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93"/>
          <p:cNvPicPr preferRelativeResize="0"/>
          <p:nvPr/>
        </p:nvPicPr>
        <p:blipFill rotWithShape="1">
          <a:blip r:embed="rId3">
            <a:alphaModFix/>
          </a:blip>
          <a:srcRect b="0" l="29" r="28" t="0"/>
          <a:stretch/>
        </p:blipFill>
        <p:spPr>
          <a:xfrm flipH="1" rot="10800000">
            <a:off x="4329" y="-1"/>
            <a:ext cx="913554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9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9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94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94"/>
          <p:cNvPicPr preferRelativeResize="0"/>
          <p:nvPr/>
        </p:nvPicPr>
        <p:blipFill rotWithShape="1">
          <a:blip r:embed="rId3">
            <a:alphaModFix/>
          </a:blip>
          <a:srcRect b="0" l="29" r="28" t="0"/>
          <a:stretch/>
        </p:blipFill>
        <p:spPr>
          <a:xfrm rot="10800000">
            <a:off x="4230" y="0"/>
            <a:ext cx="913554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94"/>
          <p:cNvSpPr txBox="1"/>
          <p:nvPr>
            <p:ph idx="1" type="subTitle"/>
          </p:nvPr>
        </p:nvSpPr>
        <p:spPr>
          <a:xfrm>
            <a:off x="693100" y="2378125"/>
            <a:ext cx="32319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8" name="Google Shape;168;p94"/>
          <p:cNvSpPr txBox="1"/>
          <p:nvPr>
            <p:ph idx="2" type="subTitle"/>
          </p:nvPr>
        </p:nvSpPr>
        <p:spPr>
          <a:xfrm>
            <a:off x="5172450" y="2378125"/>
            <a:ext cx="32319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94"/>
          <p:cNvSpPr txBox="1"/>
          <p:nvPr>
            <p:ph idx="3" type="subTitle"/>
          </p:nvPr>
        </p:nvSpPr>
        <p:spPr>
          <a:xfrm>
            <a:off x="693100" y="2921608"/>
            <a:ext cx="3231900" cy="16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94"/>
          <p:cNvSpPr txBox="1"/>
          <p:nvPr>
            <p:ph idx="4" type="subTitle"/>
          </p:nvPr>
        </p:nvSpPr>
        <p:spPr>
          <a:xfrm>
            <a:off x="5172450" y="2921608"/>
            <a:ext cx="3231900" cy="16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94"/>
          <p:cNvSpPr txBox="1"/>
          <p:nvPr>
            <p:ph type="title"/>
          </p:nvPr>
        </p:nvSpPr>
        <p:spPr>
          <a:xfrm>
            <a:off x="720000" y="445025"/>
            <a:ext cx="77040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95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 flipH="1" rot="10800000">
            <a:off x="1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95"/>
          <p:cNvPicPr preferRelativeResize="0"/>
          <p:nvPr/>
        </p:nvPicPr>
        <p:blipFill rotWithShape="1">
          <a:blip r:embed="rId3">
            <a:alphaModFix/>
          </a:blip>
          <a:srcRect b="0" l="29" r="28" t="0"/>
          <a:stretch/>
        </p:blipFill>
        <p:spPr>
          <a:xfrm flipH="1" rot="10800000">
            <a:off x="4329" y="-1"/>
            <a:ext cx="913554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95"/>
          <p:cNvSpPr txBox="1"/>
          <p:nvPr>
            <p:ph type="title"/>
          </p:nvPr>
        </p:nvSpPr>
        <p:spPr>
          <a:xfrm>
            <a:off x="715125" y="2329501"/>
            <a:ext cx="49698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6" name="Google Shape;176;p95"/>
          <p:cNvSpPr txBox="1"/>
          <p:nvPr>
            <p:ph idx="2" type="title"/>
          </p:nvPr>
        </p:nvSpPr>
        <p:spPr>
          <a:xfrm>
            <a:off x="715175" y="1388882"/>
            <a:ext cx="49698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7" name="Google Shape;177;p95"/>
          <p:cNvSpPr txBox="1"/>
          <p:nvPr>
            <p:ph idx="1" type="subTitle"/>
          </p:nvPr>
        </p:nvSpPr>
        <p:spPr>
          <a:xfrm>
            <a:off x="715148" y="4163900"/>
            <a:ext cx="49698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9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95"/>
          <p:cNvSpPr/>
          <p:nvPr>
            <p:ph idx="3" type="pic"/>
          </p:nvPr>
        </p:nvSpPr>
        <p:spPr>
          <a:xfrm>
            <a:off x="5927100" y="535000"/>
            <a:ext cx="2500500" cy="1937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95"/>
          <p:cNvSpPr/>
          <p:nvPr>
            <p:ph idx="4" type="pic"/>
          </p:nvPr>
        </p:nvSpPr>
        <p:spPr>
          <a:xfrm>
            <a:off x="5927100" y="2671100"/>
            <a:ext cx="2500500" cy="1937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96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96"/>
          <p:cNvPicPr preferRelativeResize="0"/>
          <p:nvPr/>
        </p:nvPicPr>
        <p:blipFill rotWithShape="1">
          <a:blip r:embed="rId3">
            <a:alphaModFix/>
          </a:blip>
          <a:srcRect b="0" l="29" r="28" t="0"/>
          <a:stretch/>
        </p:blipFill>
        <p:spPr>
          <a:xfrm>
            <a:off x="4229" y="0"/>
            <a:ext cx="913554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9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9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6" name="Google Shape;186;p96"/>
          <p:cNvSpPr txBox="1"/>
          <p:nvPr>
            <p:ph idx="1" type="body"/>
          </p:nvPr>
        </p:nvSpPr>
        <p:spPr>
          <a:xfrm>
            <a:off x="4792950" y="1371600"/>
            <a:ext cx="3636000" cy="3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━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96"/>
          <p:cNvSpPr/>
          <p:nvPr>
            <p:ph idx="2" type="pic"/>
          </p:nvPr>
        </p:nvSpPr>
        <p:spPr>
          <a:xfrm>
            <a:off x="720000" y="1371600"/>
            <a:ext cx="3594900" cy="3237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_1_1_1_1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97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 flipH="1">
            <a:off x="10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97"/>
          <p:cNvPicPr preferRelativeResize="0"/>
          <p:nvPr/>
        </p:nvPicPr>
        <p:blipFill rotWithShape="1">
          <a:blip r:embed="rId3">
            <a:alphaModFix/>
          </a:blip>
          <a:srcRect b="0" l="29" r="28" t="0"/>
          <a:stretch/>
        </p:blipFill>
        <p:spPr>
          <a:xfrm flipH="1">
            <a:off x="4326" y="-1"/>
            <a:ext cx="913554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9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9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98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98"/>
          <p:cNvPicPr preferRelativeResize="0"/>
          <p:nvPr/>
        </p:nvPicPr>
        <p:blipFill rotWithShape="1">
          <a:blip r:embed="rId3">
            <a:alphaModFix/>
          </a:blip>
          <a:srcRect b="0" l="29" r="28" t="0"/>
          <a:stretch/>
        </p:blipFill>
        <p:spPr>
          <a:xfrm>
            <a:off x="4229" y="0"/>
            <a:ext cx="913554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9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98"/>
          <p:cNvSpPr txBox="1"/>
          <p:nvPr>
            <p:ph type="title"/>
          </p:nvPr>
        </p:nvSpPr>
        <p:spPr>
          <a:xfrm>
            <a:off x="3971175" y="2145127"/>
            <a:ext cx="4456500" cy="13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8" name="Google Shape;198;p98"/>
          <p:cNvSpPr txBox="1"/>
          <p:nvPr>
            <p:ph idx="2" type="title"/>
          </p:nvPr>
        </p:nvSpPr>
        <p:spPr>
          <a:xfrm>
            <a:off x="3971175" y="1312850"/>
            <a:ext cx="44565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99" name="Google Shape;199;p98"/>
          <p:cNvSpPr txBox="1"/>
          <p:nvPr>
            <p:ph idx="1" type="subTitle"/>
          </p:nvPr>
        </p:nvSpPr>
        <p:spPr>
          <a:xfrm>
            <a:off x="3970468" y="4163900"/>
            <a:ext cx="4456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98"/>
          <p:cNvSpPr/>
          <p:nvPr>
            <p:ph idx="3" type="pic"/>
          </p:nvPr>
        </p:nvSpPr>
        <p:spPr>
          <a:xfrm>
            <a:off x="715025" y="535050"/>
            <a:ext cx="2500500" cy="1937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98"/>
          <p:cNvSpPr/>
          <p:nvPr>
            <p:ph idx="4" type="pic"/>
          </p:nvPr>
        </p:nvSpPr>
        <p:spPr>
          <a:xfrm>
            <a:off x="715025" y="2671100"/>
            <a:ext cx="2500500" cy="1937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99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99"/>
          <p:cNvPicPr preferRelativeResize="0"/>
          <p:nvPr/>
        </p:nvPicPr>
        <p:blipFill rotWithShape="1">
          <a:blip r:embed="rId3">
            <a:alphaModFix/>
          </a:blip>
          <a:srcRect b="0" l="29" r="28" t="0"/>
          <a:stretch/>
        </p:blipFill>
        <p:spPr>
          <a:xfrm>
            <a:off x="4229" y="0"/>
            <a:ext cx="913554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99"/>
          <p:cNvSpPr txBox="1"/>
          <p:nvPr>
            <p:ph hasCustomPrompt="1" type="title"/>
          </p:nvPr>
        </p:nvSpPr>
        <p:spPr>
          <a:xfrm>
            <a:off x="1760400" y="1406400"/>
            <a:ext cx="56232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6" name="Google Shape;206;p99"/>
          <p:cNvSpPr txBox="1"/>
          <p:nvPr>
            <p:ph idx="1" type="subTitle"/>
          </p:nvPr>
        </p:nvSpPr>
        <p:spPr>
          <a:xfrm>
            <a:off x="1760400" y="3094326"/>
            <a:ext cx="56232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7" name="Google Shape;207;p9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00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00"/>
          <p:cNvPicPr preferRelativeResize="0"/>
          <p:nvPr/>
        </p:nvPicPr>
        <p:blipFill rotWithShape="1">
          <a:blip r:embed="rId3">
            <a:alphaModFix/>
          </a:blip>
          <a:srcRect b="0" l="29" r="28" t="0"/>
          <a:stretch/>
        </p:blipFill>
        <p:spPr>
          <a:xfrm rot="10800000">
            <a:off x="4230" y="0"/>
            <a:ext cx="913554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00"/>
          <p:cNvSpPr txBox="1"/>
          <p:nvPr>
            <p:ph type="title"/>
          </p:nvPr>
        </p:nvSpPr>
        <p:spPr>
          <a:xfrm>
            <a:off x="715100" y="1371600"/>
            <a:ext cx="31242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9pPr>
          </a:lstStyle>
          <a:p/>
        </p:txBody>
      </p:sp>
      <p:sp>
        <p:nvSpPr>
          <p:cNvPr id="212" name="Google Shape;212;p100"/>
          <p:cNvSpPr txBox="1"/>
          <p:nvPr>
            <p:ph idx="1" type="subTitle"/>
          </p:nvPr>
        </p:nvSpPr>
        <p:spPr>
          <a:xfrm>
            <a:off x="715100" y="2254545"/>
            <a:ext cx="31242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0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100"/>
          <p:cNvSpPr txBox="1"/>
          <p:nvPr>
            <p:ph idx="2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5" name="Google Shape;215;p100"/>
          <p:cNvSpPr txBox="1"/>
          <p:nvPr>
            <p:ph idx="3" type="title"/>
          </p:nvPr>
        </p:nvSpPr>
        <p:spPr>
          <a:xfrm>
            <a:off x="715100" y="3165229"/>
            <a:ext cx="31242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9pPr>
          </a:lstStyle>
          <a:p/>
        </p:txBody>
      </p:sp>
      <p:sp>
        <p:nvSpPr>
          <p:cNvPr id="216" name="Google Shape;216;p100"/>
          <p:cNvSpPr txBox="1"/>
          <p:nvPr>
            <p:ph idx="4" type="subTitle"/>
          </p:nvPr>
        </p:nvSpPr>
        <p:spPr>
          <a:xfrm>
            <a:off x="715100" y="4048174"/>
            <a:ext cx="31242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00"/>
          <p:cNvSpPr txBox="1"/>
          <p:nvPr>
            <p:ph idx="5" type="title"/>
          </p:nvPr>
        </p:nvSpPr>
        <p:spPr>
          <a:xfrm>
            <a:off x="5299800" y="1371600"/>
            <a:ext cx="31242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9pPr>
          </a:lstStyle>
          <a:p/>
        </p:txBody>
      </p:sp>
      <p:sp>
        <p:nvSpPr>
          <p:cNvPr id="218" name="Google Shape;218;p100"/>
          <p:cNvSpPr txBox="1"/>
          <p:nvPr>
            <p:ph idx="6" type="subTitle"/>
          </p:nvPr>
        </p:nvSpPr>
        <p:spPr>
          <a:xfrm>
            <a:off x="5299800" y="2254545"/>
            <a:ext cx="31242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00"/>
          <p:cNvSpPr txBox="1"/>
          <p:nvPr>
            <p:ph idx="7" type="title"/>
          </p:nvPr>
        </p:nvSpPr>
        <p:spPr>
          <a:xfrm>
            <a:off x="5299800" y="3165229"/>
            <a:ext cx="31242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9pPr>
          </a:lstStyle>
          <a:p/>
        </p:txBody>
      </p:sp>
      <p:sp>
        <p:nvSpPr>
          <p:cNvPr id="220" name="Google Shape;220;p100"/>
          <p:cNvSpPr txBox="1"/>
          <p:nvPr>
            <p:ph idx="8" type="subTitle"/>
          </p:nvPr>
        </p:nvSpPr>
        <p:spPr>
          <a:xfrm>
            <a:off x="5299800" y="4048174"/>
            <a:ext cx="31242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_1_1_1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01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01"/>
          <p:cNvPicPr preferRelativeResize="0"/>
          <p:nvPr/>
        </p:nvPicPr>
        <p:blipFill rotWithShape="1">
          <a:blip r:embed="rId3">
            <a:alphaModFix/>
          </a:blip>
          <a:srcRect b="0" l="29" r="28" t="0"/>
          <a:stretch/>
        </p:blipFill>
        <p:spPr>
          <a:xfrm rot="10800000">
            <a:off x="4255" y="0"/>
            <a:ext cx="913554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0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10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02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02"/>
          <p:cNvPicPr preferRelativeResize="0"/>
          <p:nvPr/>
        </p:nvPicPr>
        <p:blipFill rotWithShape="1">
          <a:blip r:embed="rId3">
            <a:alphaModFix/>
          </a:blip>
          <a:srcRect b="0" l="29" r="28" t="0"/>
          <a:stretch/>
        </p:blipFill>
        <p:spPr>
          <a:xfrm>
            <a:off x="4229" y="0"/>
            <a:ext cx="913554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02"/>
          <p:cNvSpPr txBox="1"/>
          <p:nvPr>
            <p:ph idx="1" type="subTitle"/>
          </p:nvPr>
        </p:nvSpPr>
        <p:spPr>
          <a:xfrm>
            <a:off x="4987625" y="1752338"/>
            <a:ext cx="3436500" cy="2186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0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10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76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76"/>
          <p:cNvPicPr preferRelativeResize="0"/>
          <p:nvPr/>
        </p:nvPicPr>
        <p:blipFill rotWithShape="1">
          <a:blip r:embed="rId3">
            <a:alphaModFix/>
          </a:blip>
          <a:srcRect b="0" l="29" r="28" t="0"/>
          <a:stretch/>
        </p:blipFill>
        <p:spPr>
          <a:xfrm>
            <a:off x="4229" y="0"/>
            <a:ext cx="913554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6"/>
          <p:cNvSpPr txBox="1"/>
          <p:nvPr>
            <p:ph type="title"/>
          </p:nvPr>
        </p:nvSpPr>
        <p:spPr>
          <a:xfrm>
            <a:off x="715100" y="1195825"/>
            <a:ext cx="33315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76"/>
          <p:cNvSpPr txBox="1"/>
          <p:nvPr>
            <p:ph idx="1" type="subTitle"/>
          </p:nvPr>
        </p:nvSpPr>
        <p:spPr>
          <a:xfrm>
            <a:off x="715100" y="2251925"/>
            <a:ext cx="33315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76"/>
          <p:cNvSpPr txBox="1"/>
          <p:nvPr>
            <p:ph idx="2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76"/>
          <p:cNvSpPr txBox="1"/>
          <p:nvPr>
            <p:ph idx="3" type="subTitle"/>
          </p:nvPr>
        </p:nvSpPr>
        <p:spPr>
          <a:xfrm>
            <a:off x="715100" y="1744875"/>
            <a:ext cx="33315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6"/>
          <p:cNvSpPr txBox="1"/>
          <p:nvPr>
            <p:ph idx="4" type="title"/>
          </p:nvPr>
        </p:nvSpPr>
        <p:spPr>
          <a:xfrm>
            <a:off x="715100" y="3036175"/>
            <a:ext cx="33315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76"/>
          <p:cNvSpPr txBox="1"/>
          <p:nvPr>
            <p:ph idx="5" type="subTitle"/>
          </p:nvPr>
        </p:nvSpPr>
        <p:spPr>
          <a:xfrm>
            <a:off x="715100" y="4092275"/>
            <a:ext cx="33315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6"/>
          <p:cNvSpPr txBox="1"/>
          <p:nvPr>
            <p:ph idx="6" type="subTitle"/>
          </p:nvPr>
        </p:nvSpPr>
        <p:spPr>
          <a:xfrm>
            <a:off x="715100" y="3585225"/>
            <a:ext cx="33315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6"/>
          <p:cNvSpPr txBox="1"/>
          <p:nvPr>
            <p:ph idx="7" type="title"/>
          </p:nvPr>
        </p:nvSpPr>
        <p:spPr>
          <a:xfrm>
            <a:off x="5072875" y="1195825"/>
            <a:ext cx="33315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" name="Google Shape;32;p76"/>
          <p:cNvSpPr txBox="1"/>
          <p:nvPr>
            <p:ph idx="8" type="subTitle"/>
          </p:nvPr>
        </p:nvSpPr>
        <p:spPr>
          <a:xfrm>
            <a:off x="5072875" y="2251925"/>
            <a:ext cx="33315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6"/>
          <p:cNvSpPr txBox="1"/>
          <p:nvPr>
            <p:ph idx="9" type="subTitle"/>
          </p:nvPr>
        </p:nvSpPr>
        <p:spPr>
          <a:xfrm>
            <a:off x="5072875" y="1744875"/>
            <a:ext cx="33315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6"/>
          <p:cNvSpPr txBox="1"/>
          <p:nvPr>
            <p:ph idx="13" type="title"/>
          </p:nvPr>
        </p:nvSpPr>
        <p:spPr>
          <a:xfrm>
            <a:off x="5072875" y="3036175"/>
            <a:ext cx="33315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6"/>
          <p:cNvSpPr txBox="1"/>
          <p:nvPr>
            <p:ph idx="14" type="subTitle"/>
          </p:nvPr>
        </p:nvSpPr>
        <p:spPr>
          <a:xfrm>
            <a:off x="5072875" y="4092275"/>
            <a:ext cx="33315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6"/>
          <p:cNvSpPr txBox="1"/>
          <p:nvPr>
            <p:ph idx="15" type="subTitle"/>
          </p:nvPr>
        </p:nvSpPr>
        <p:spPr>
          <a:xfrm>
            <a:off x="5072875" y="3585225"/>
            <a:ext cx="33315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03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03"/>
          <p:cNvPicPr preferRelativeResize="0"/>
          <p:nvPr/>
        </p:nvPicPr>
        <p:blipFill rotWithShape="1">
          <a:blip r:embed="rId3">
            <a:alphaModFix/>
          </a:blip>
          <a:srcRect b="0" l="29" r="28" t="0"/>
          <a:stretch/>
        </p:blipFill>
        <p:spPr>
          <a:xfrm>
            <a:off x="4229" y="0"/>
            <a:ext cx="913554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0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10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7" name="Google Shape;237;p103"/>
          <p:cNvSpPr txBox="1"/>
          <p:nvPr>
            <p:ph idx="1" type="subTitle"/>
          </p:nvPr>
        </p:nvSpPr>
        <p:spPr>
          <a:xfrm>
            <a:off x="5698225" y="1785913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03"/>
          <p:cNvSpPr txBox="1"/>
          <p:nvPr>
            <p:ph idx="2" type="subTitle"/>
          </p:nvPr>
        </p:nvSpPr>
        <p:spPr>
          <a:xfrm>
            <a:off x="5698225" y="1327350"/>
            <a:ext cx="2336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9" name="Google Shape;239;p103"/>
          <p:cNvSpPr txBox="1"/>
          <p:nvPr>
            <p:ph idx="3" type="subTitle"/>
          </p:nvPr>
        </p:nvSpPr>
        <p:spPr>
          <a:xfrm>
            <a:off x="5698225" y="29548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03"/>
          <p:cNvSpPr txBox="1"/>
          <p:nvPr>
            <p:ph idx="4" type="subTitle"/>
          </p:nvPr>
        </p:nvSpPr>
        <p:spPr>
          <a:xfrm>
            <a:off x="5698225" y="2496106"/>
            <a:ext cx="2336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103"/>
          <p:cNvSpPr txBox="1"/>
          <p:nvPr>
            <p:ph idx="5" type="subTitle"/>
          </p:nvPr>
        </p:nvSpPr>
        <p:spPr>
          <a:xfrm>
            <a:off x="5698225" y="412368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03"/>
          <p:cNvSpPr txBox="1"/>
          <p:nvPr>
            <p:ph idx="6" type="subTitle"/>
          </p:nvPr>
        </p:nvSpPr>
        <p:spPr>
          <a:xfrm>
            <a:off x="5698225" y="3664975"/>
            <a:ext cx="2336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104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04"/>
          <p:cNvPicPr preferRelativeResize="0"/>
          <p:nvPr/>
        </p:nvPicPr>
        <p:blipFill rotWithShape="1">
          <a:blip r:embed="rId3">
            <a:alphaModFix/>
          </a:blip>
          <a:srcRect b="0" l="29" r="28" t="0"/>
          <a:stretch/>
        </p:blipFill>
        <p:spPr>
          <a:xfrm>
            <a:off x="4229" y="0"/>
            <a:ext cx="913554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04"/>
          <p:cNvSpPr txBox="1"/>
          <p:nvPr>
            <p:ph type="ctrTitle"/>
          </p:nvPr>
        </p:nvSpPr>
        <p:spPr>
          <a:xfrm>
            <a:off x="724875" y="535000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7" name="Google Shape;247;p104"/>
          <p:cNvSpPr txBox="1"/>
          <p:nvPr>
            <p:ph idx="1" type="subTitle"/>
          </p:nvPr>
        </p:nvSpPr>
        <p:spPr>
          <a:xfrm>
            <a:off x="720000" y="1604750"/>
            <a:ext cx="4293900" cy="13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8" name="Google Shape;248;p10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104"/>
          <p:cNvSpPr txBox="1"/>
          <p:nvPr/>
        </p:nvSpPr>
        <p:spPr>
          <a:xfrm>
            <a:off x="720000" y="3771850"/>
            <a:ext cx="43599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i="0" lang="en" sz="1100" u="none" cap="none" strike="noStrike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includesicons by </a:t>
            </a:r>
            <a:r>
              <a:rPr b="1" i="0" lang="en" sz="1100" u="none" cap="none" strike="noStrike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 infographics &amp; images by </a:t>
            </a:r>
            <a:r>
              <a:rPr b="1" i="0" lang="en" sz="1100" u="none" cap="none" strike="noStrike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05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05"/>
          <p:cNvPicPr preferRelativeResize="0"/>
          <p:nvPr/>
        </p:nvPicPr>
        <p:blipFill rotWithShape="1">
          <a:blip r:embed="rId3">
            <a:alphaModFix/>
          </a:blip>
          <a:srcRect b="0" l="29" r="28" t="0"/>
          <a:stretch/>
        </p:blipFill>
        <p:spPr>
          <a:xfrm rot="10800000">
            <a:off x="4230" y="0"/>
            <a:ext cx="913554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0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4" name="Google Shape;254;p105"/>
          <p:cNvSpPr txBox="1"/>
          <p:nvPr>
            <p:ph idx="1" type="body"/>
          </p:nvPr>
        </p:nvSpPr>
        <p:spPr>
          <a:xfrm>
            <a:off x="720000" y="1152475"/>
            <a:ext cx="7704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━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10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106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06"/>
          <p:cNvPicPr preferRelativeResize="0"/>
          <p:nvPr/>
        </p:nvPicPr>
        <p:blipFill rotWithShape="1">
          <a:blip r:embed="rId3">
            <a:alphaModFix/>
          </a:blip>
          <a:srcRect b="0" l="29" r="28" t="0"/>
          <a:stretch/>
        </p:blipFill>
        <p:spPr>
          <a:xfrm>
            <a:off x="4229" y="0"/>
            <a:ext cx="913554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0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10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1" name="Google Shape;261;p106"/>
          <p:cNvSpPr txBox="1"/>
          <p:nvPr>
            <p:ph idx="1" type="body"/>
          </p:nvPr>
        </p:nvSpPr>
        <p:spPr>
          <a:xfrm>
            <a:off x="720000" y="1152475"/>
            <a:ext cx="7704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━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111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11"/>
          <p:cNvPicPr preferRelativeResize="0"/>
          <p:nvPr/>
        </p:nvPicPr>
        <p:blipFill rotWithShape="1">
          <a:blip r:embed="rId3">
            <a:alphaModFix/>
          </a:blip>
          <a:srcRect b="0" l="29" r="28" t="0"/>
          <a:stretch/>
        </p:blipFill>
        <p:spPr>
          <a:xfrm>
            <a:off x="4204" y="0"/>
            <a:ext cx="913554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112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 flipH="1" rot="10800000">
            <a:off x="1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12"/>
          <p:cNvPicPr preferRelativeResize="0"/>
          <p:nvPr/>
        </p:nvPicPr>
        <p:blipFill rotWithShape="1">
          <a:blip r:embed="rId3">
            <a:alphaModFix/>
          </a:blip>
          <a:srcRect b="0" l="29" r="28" t="0"/>
          <a:stretch/>
        </p:blipFill>
        <p:spPr>
          <a:xfrm flipH="1" rot="10800000">
            <a:off x="4329" y="-1"/>
            <a:ext cx="913554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7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77"/>
          <p:cNvPicPr preferRelativeResize="0"/>
          <p:nvPr/>
        </p:nvPicPr>
        <p:blipFill rotWithShape="1">
          <a:blip r:embed="rId3">
            <a:alphaModFix/>
          </a:blip>
          <a:srcRect b="0" l="29" r="28" t="0"/>
          <a:stretch/>
        </p:blipFill>
        <p:spPr>
          <a:xfrm>
            <a:off x="4204" y="0"/>
            <a:ext cx="913554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7"/>
          <p:cNvSpPr txBox="1"/>
          <p:nvPr>
            <p:ph type="title"/>
          </p:nvPr>
        </p:nvSpPr>
        <p:spPr>
          <a:xfrm>
            <a:off x="1458125" y="3590875"/>
            <a:ext cx="62277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" name="Google Shape;41;p77"/>
          <p:cNvSpPr txBox="1"/>
          <p:nvPr>
            <p:ph idx="1" type="subTitle"/>
          </p:nvPr>
        </p:nvSpPr>
        <p:spPr>
          <a:xfrm>
            <a:off x="1458138" y="1111613"/>
            <a:ext cx="6227700" cy="18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" name="Google Shape;42;p7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8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8"/>
          <p:cNvPicPr preferRelativeResize="0"/>
          <p:nvPr/>
        </p:nvPicPr>
        <p:blipFill rotWithShape="1">
          <a:blip r:embed="rId3">
            <a:alphaModFix/>
          </a:blip>
          <a:srcRect b="0" l="29" r="28" t="0"/>
          <a:stretch/>
        </p:blipFill>
        <p:spPr>
          <a:xfrm rot="10800000">
            <a:off x="4230" y="0"/>
            <a:ext cx="913554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8"/>
          <p:cNvSpPr txBox="1"/>
          <p:nvPr>
            <p:ph type="title"/>
          </p:nvPr>
        </p:nvSpPr>
        <p:spPr>
          <a:xfrm>
            <a:off x="715100" y="2294075"/>
            <a:ext cx="7711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78"/>
          <p:cNvSpPr txBox="1"/>
          <p:nvPr>
            <p:ph idx="2" type="title"/>
          </p:nvPr>
        </p:nvSpPr>
        <p:spPr>
          <a:xfrm>
            <a:off x="715150" y="1293925"/>
            <a:ext cx="77112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8" name="Google Shape;48;p78"/>
          <p:cNvSpPr txBox="1"/>
          <p:nvPr>
            <p:ph idx="1" type="subTitle"/>
          </p:nvPr>
        </p:nvSpPr>
        <p:spPr>
          <a:xfrm>
            <a:off x="715175" y="4163900"/>
            <a:ext cx="7711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79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 flipH="1">
            <a:off x="10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9"/>
          <p:cNvPicPr preferRelativeResize="0"/>
          <p:nvPr/>
        </p:nvPicPr>
        <p:blipFill rotWithShape="1">
          <a:blip r:embed="rId3">
            <a:alphaModFix/>
          </a:blip>
          <a:srcRect b="0" l="29" r="28" t="0"/>
          <a:stretch/>
        </p:blipFill>
        <p:spPr>
          <a:xfrm flipH="1">
            <a:off x="4326" y="-1"/>
            <a:ext cx="913554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79"/>
          <p:cNvSpPr txBox="1"/>
          <p:nvPr>
            <p:ph idx="1" type="subTitle"/>
          </p:nvPr>
        </p:nvSpPr>
        <p:spPr>
          <a:xfrm>
            <a:off x="2058450" y="2441850"/>
            <a:ext cx="50307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9"/>
          <p:cNvSpPr txBox="1"/>
          <p:nvPr>
            <p:ph type="title"/>
          </p:nvPr>
        </p:nvSpPr>
        <p:spPr>
          <a:xfrm>
            <a:off x="2058450" y="1328250"/>
            <a:ext cx="50307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_1_1_1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80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0"/>
          <p:cNvPicPr preferRelativeResize="0"/>
          <p:nvPr/>
        </p:nvPicPr>
        <p:blipFill rotWithShape="1">
          <a:blip r:embed="rId3">
            <a:alphaModFix/>
          </a:blip>
          <a:srcRect b="0" l="29" r="28" t="0"/>
          <a:stretch/>
        </p:blipFill>
        <p:spPr>
          <a:xfrm rot="10800000">
            <a:off x="4230" y="0"/>
            <a:ext cx="913554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1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81"/>
          <p:cNvPicPr preferRelativeResize="0"/>
          <p:nvPr/>
        </p:nvPicPr>
        <p:blipFill rotWithShape="1">
          <a:blip r:embed="rId3">
            <a:alphaModFix/>
          </a:blip>
          <a:srcRect b="0" l="29" r="28" t="0"/>
          <a:stretch/>
        </p:blipFill>
        <p:spPr>
          <a:xfrm rot="10800000">
            <a:off x="4255" y="0"/>
            <a:ext cx="913554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81"/>
          <p:cNvSpPr txBox="1"/>
          <p:nvPr>
            <p:ph idx="1" type="subTitle"/>
          </p:nvPr>
        </p:nvSpPr>
        <p:spPr>
          <a:xfrm>
            <a:off x="715100" y="1586350"/>
            <a:ext cx="303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81"/>
          <p:cNvSpPr txBox="1"/>
          <p:nvPr>
            <p:ph idx="2" type="subTitle"/>
          </p:nvPr>
        </p:nvSpPr>
        <p:spPr>
          <a:xfrm>
            <a:off x="715100" y="1979950"/>
            <a:ext cx="3039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1"/>
          <p:cNvSpPr txBox="1"/>
          <p:nvPr>
            <p:ph idx="3" type="subTitle"/>
          </p:nvPr>
        </p:nvSpPr>
        <p:spPr>
          <a:xfrm>
            <a:off x="5389601" y="1979950"/>
            <a:ext cx="3039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1"/>
          <p:cNvSpPr txBox="1"/>
          <p:nvPr>
            <p:ph idx="4" type="subTitle"/>
          </p:nvPr>
        </p:nvSpPr>
        <p:spPr>
          <a:xfrm>
            <a:off x="715100" y="3997050"/>
            <a:ext cx="3039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1"/>
          <p:cNvSpPr txBox="1"/>
          <p:nvPr>
            <p:ph idx="5" type="subTitle"/>
          </p:nvPr>
        </p:nvSpPr>
        <p:spPr>
          <a:xfrm>
            <a:off x="5389601" y="3997050"/>
            <a:ext cx="3039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" name="Google Shape;71;p81"/>
          <p:cNvSpPr txBox="1"/>
          <p:nvPr>
            <p:ph idx="6" type="subTitle"/>
          </p:nvPr>
        </p:nvSpPr>
        <p:spPr>
          <a:xfrm>
            <a:off x="715100" y="3603450"/>
            <a:ext cx="303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81"/>
          <p:cNvSpPr txBox="1"/>
          <p:nvPr>
            <p:ph idx="7" type="subTitle"/>
          </p:nvPr>
        </p:nvSpPr>
        <p:spPr>
          <a:xfrm>
            <a:off x="5389600" y="1586350"/>
            <a:ext cx="303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81"/>
          <p:cNvSpPr txBox="1"/>
          <p:nvPr>
            <p:ph idx="8" type="subTitle"/>
          </p:nvPr>
        </p:nvSpPr>
        <p:spPr>
          <a:xfrm>
            <a:off x="5389600" y="3603450"/>
            <a:ext cx="303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82"/>
          <p:cNvPicPr preferRelativeResize="0"/>
          <p:nvPr/>
        </p:nvPicPr>
        <p:blipFill rotWithShape="1">
          <a:blip r:embed="rId2">
            <a:alphaModFix/>
          </a:blip>
          <a:srcRect b="0" l="69" r="58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82"/>
          <p:cNvPicPr preferRelativeResize="0"/>
          <p:nvPr/>
        </p:nvPicPr>
        <p:blipFill rotWithShape="1">
          <a:blip r:embed="rId3">
            <a:alphaModFix/>
          </a:blip>
          <a:srcRect b="0" l="29" r="28" t="0"/>
          <a:stretch/>
        </p:blipFill>
        <p:spPr>
          <a:xfrm>
            <a:off x="4229" y="0"/>
            <a:ext cx="913554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8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oboto"/>
              <a:buNone/>
              <a:defRPr b="0" i="0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oboto"/>
              <a:buNone/>
              <a:defRPr b="0" i="0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oboto"/>
              <a:buNone/>
              <a:defRPr b="0" i="0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oboto"/>
              <a:buNone/>
              <a:defRPr b="0" i="0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oboto"/>
              <a:buNone/>
              <a:defRPr b="0" i="0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oboto"/>
              <a:buNone/>
              <a:defRPr b="0" i="0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oboto"/>
              <a:buNone/>
              <a:defRPr b="0" i="0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oboto"/>
              <a:buNone/>
              <a:defRPr b="0" i="0" sz="3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7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"/>
          <p:cNvSpPr txBox="1"/>
          <p:nvPr>
            <p:ph type="ctrTitle"/>
          </p:nvPr>
        </p:nvSpPr>
        <p:spPr>
          <a:xfrm>
            <a:off x="715100" y="1640225"/>
            <a:ext cx="7711200" cy="17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>
                <a:solidFill>
                  <a:schemeClr val="lt1"/>
                </a:solidFill>
              </a:rPr>
              <a:t>LOAN &amp; CREDITS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4" name="Google Shape;274;p1"/>
          <p:cNvSpPr txBox="1"/>
          <p:nvPr>
            <p:ph idx="1" type="subTitle"/>
          </p:nvPr>
        </p:nvSpPr>
        <p:spPr>
          <a:xfrm>
            <a:off x="716400" y="4101100"/>
            <a:ext cx="7711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275" name="Google Shape;275;p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6" name="Google Shape;276;p1"/>
          <p:cNvCxnSpPr/>
          <p:nvPr/>
        </p:nvCxnSpPr>
        <p:spPr>
          <a:xfrm>
            <a:off x="698275" y="4608500"/>
            <a:ext cx="771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7" name="Google Shape;277;p1"/>
          <p:cNvSpPr txBox="1"/>
          <p:nvPr>
            <p:ph idx="1" type="subTitle"/>
          </p:nvPr>
        </p:nvSpPr>
        <p:spPr>
          <a:xfrm>
            <a:off x="716400" y="535000"/>
            <a:ext cx="49527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dk2"/>
                </a:solidFill>
              </a:rPr>
              <a:t>Saturday, December 5th, 2XXX</a:t>
            </a:r>
            <a:endParaRPr sz="1400">
              <a:solidFill>
                <a:schemeClr val="dk2"/>
              </a:solidFill>
            </a:endParaRPr>
          </a:p>
        </p:txBody>
      </p:sp>
      <p:grpSp>
        <p:nvGrpSpPr>
          <p:cNvPr id="278" name="Google Shape;278;p1"/>
          <p:cNvGrpSpPr/>
          <p:nvPr/>
        </p:nvGrpSpPr>
        <p:grpSpPr>
          <a:xfrm>
            <a:off x="7615150" y="534993"/>
            <a:ext cx="651600" cy="904125"/>
            <a:chOff x="7615150" y="622668"/>
            <a:chExt cx="651600" cy="904125"/>
          </a:xfrm>
        </p:grpSpPr>
        <p:sp>
          <p:nvSpPr>
            <p:cNvPr id="279" name="Google Shape;279;p1"/>
            <p:cNvSpPr/>
            <p:nvPr/>
          </p:nvSpPr>
          <p:spPr>
            <a:xfrm>
              <a:off x="7615150" y="622668"/>
              <a:ext cx="651600" cy="651600"/>
            </a:xfrm>
            <a:prstGeom prst="diamond">
              <a:avLst/>
            </a:prstGeom>
            <a:solidFill>
              <a:srgbClr val="B79C79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7615150" y="875193"/>
              <a:ext cx="651600" cy="651600"/>
            </a:xfrm>
            <a:prstGeom prst="diamond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1" name="Google Shape;281;p1"/>
          <p:cNvCxnSpPr/>
          <p:nvPr/>
        </p:nvCxnSpPr>
        <p:spPr>
          <a:xfrm>
            <a:off x="716400" y="3344824"/>
            <a:ext cx="771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2eb4f1c5ae_0_52"/>
          <p:cNvSpPr txBox="1"/>
          <p:nvPr>
            <p:ph type="title"/>
          </p:nvPr>
        </p:nvSpPr>
        <p:spPr>
          <a:xfrm>
            <a:off x="2058450" y="214650"/>
            <a:ext cx="65172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None/>
            </a:pPr>
            <a:r>
              <a:rPr lang="en"/>
              <a:t>VIF Data numeric Setelah diseleksi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86" name="Google Shape;386;g22eb4f1c5ae_0_52"/>
          <p:cNvSpPr txBox="1"/>
          <p:nvPr>
            <p:ph idx="1" type="subTitle"/>
          </p:nvPr>
        </p:nvSpPr>
        <p:spPr>
          <a:xfrm>
            <a:off x="2058450" y="1040825"/>
            <a:ext cx="68946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Tersisa 16 kolom saja setelah diseleksi yang bernilai &lt; 5</a:t>
            </a:r>
            <a:endParaRPr/>
          </a:p>
        </p:txBody>
      </p:sp>
      <p:sp>
        <p:nvSpPr>
          <p:cNvPr id="387" name="Google Shape;387;g22eb4f1c5ae_0_5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8" name="Google Shape;388;g22eb4f1c5ae_0_52"/>
          <p:cNvGrpSpPr/>
          <p:nvPr/>
        </p:nvGrpSpPr>
        <p:grpSpPr>
          <a:xfrm>
            <a:off x="878725" y="3704368"/>
            <a:ext cx="651600" cy="904125"/>
            <a:chOff x="7615150" y="622668"/>
            <a:chExt cx="651600" cy="904125"/>
          </a:xfrm>
        </p:grpSpPr>
        <p:sp>
          <p:nvSpPr>
            <p:cNvPr id="389" name="Google Shape;389;g22eb4f1c5ae_0_52"/>
            <p:cNvSpPr/>
            <p:nvPr/>
          </p:nvSpPr>
          <p:spPr>
            <a:xfrm>
              <a:off x="7615150" y="622668"/>
              <a:ext cx="651600" cy="651600"/>
            </a:xfrm>
            <a:prstGeom prst="diamond">
              <a:avLst/>
            </a:prstGeom>
            <a:solidFill>
              <a:srgbClr val="B79C79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g22eb4f1c5ae_0_52"/>
            <p:cNvSpPr/>
            <p:nvPr/>
          </p:nvSpPr>
          <p:spPr>
            <a:xfrm>
              <a:off x="7615150" y="875193"/>
              <a:ext cx="651600" cy="651600"/>
            </a:xfrm>
            <a:prstGeom prst="diamond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91" name="Google Shape;391;g22eb4f1c5ae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69538" cy="37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2eb4f1c5ae_0_64"/>
          <p:cNvSpPr txBox="1"/>
          <p:nvPr>
            <p:ph type="title"/>
          </p:nvPr>
        </p:nvSpPr>
        <p:spPr>
          <a:xfrm>
            <a:off x="2058450" y="214650"/>
            <a:ext cx="63459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Terjadi multikolinear pada Numeric</a:t>
            </a:r>
            <a:endParaRPr/>
          </a:p>
        </p:txBody>
      </p:sp>
      <p:sp>
        <p:nvSpPr>
          <p:cNvPr id="397" name="Google Shape;397;g22eb4f1c5ae_0_64"/>
          <p:cNvSpPr txBox="1"/>
          <p:nvPr>
            <p:ph idx="1" type="subTitle"/>
          </p:nvPr>
        </p:nvSpPr>
        <p:spPr>
          <a:xfrm>
            <a:off x="6022225" y="863100"/>
            <a:ext cx="29307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Multikolinear antara grade dengan sub_grade</a:t>
            </a:r>
            <a:endParaRPr/>
          </a:p>
        </p:txBody>
      </p:sp>
      <p:sp>
        <p:nvSpPr>
          <p:cNvPr id="398" name="Google Shape;398;g22eb4f1c5ae_0_6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9" name="Google Shape;399;g22eb4f1c5ae_0_64"/>
          <p:cNvGrpSpPr/>
          <p:nvPr/>
        </p:nvGrpSpPr>
        <p:grpSpPr>
          <a:xfrm>
            <a:off x="878725" y="3704368"/>
            <a:ext cx="651600" cy="904125"/>
            <a:chOff x="7615150" y="622668"/>
            <a:chExt cx="651600" cy="904125"/>
          </a:xfrm>
        </p:grpSpPr>
        <p:sp>
          <p:nvSpPr>
            <p:cNvPr id="400" name="Google Shape;400;g22eb4f1c5ae_0_64"/>
            <p:cNvSpPr/>
            <p:nvPr/>
          </p:nvSpPr>
          <p:spPr>
            <a:xfrm>
              <a:off x="7615150" y="622668"/>
              <a:ext cx="651600" cy="651600"/>
            </a:xfrm>
            <a:prstGeom prst="diamond">
              <a:avLst/>
            </a:prstGeom>
            <a:solidFill>
              <a:srgbClr val="B79C79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22eb4f1c5ae_0_64"/>
            <p:cNvSpPr/>
            <p:nvPr/>
          </p:nvSpPr>
          <p:spPr>
            <a:xfrm>
              <a:off x="7615150" y="875193"/>
              <a:ext cx="651600" cy="651600"/>
            </a:xfrm>
            <a:prstGeom prst="diamond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02" name="Google Shape;402;g22eb4f1c5ae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501" y="863100"/>
            <a:ext cx="4415554" cy="38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2eb4f1c5ae_0_75"/>
          <p:cNvSpPr txBox="1"/>
          <p:nvPr>
            <p:ph type="title"/>
          </p:nvPr>
        </p:nvSpPr>
        <p:spPr>
          <a:xfrm>
            <a:off x="2058450" y="214650"/>
            <a:ext cx="64230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VIF Data Object Sebelum diseleksi</a:t>
            </a:r>
            <a:endParaRPr/>
          </a:p>
        </p:txBody>
      </p:sp>
      <p:sp>
        <p:nvSpPr>
          <p:cNvPr id="408" name="Google Shape;408;g22eb4f1c5ae_0_75"/>
          <p:cNvSpPr txBox="1"/>
          <p:nvPr>
            <p:ph idx="1" type="subTitle"/>
          </p:nvPr>
        </p:nvSpPr>
        <p:spPr>
          <a:xfrm>
            <a:off x="2058450" y="1040825"/>
            <a:ext cx="68946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Banyak Fitur yang memiliki VIF &lt; 5 → tidak ada multikolinear</a:t>
            </a:r>
            <a:endParaRPr/>
          </a:p>
        </p:txBody>
      </p:sp>
      <p:sp>
        <p:nvSpPr>
          <p:cNvPr id="409" name="Google Shape;409;g22eb4f1c5ae_0_7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0" name="Google Shape;410;g22eb4f1c5ae_0_75"/>
          <p:cNvGrpSpPr/>
          <p:nvPr/>
        </p:nvGrpSpPr>
        <p:grpSpPr>
          <a:xfrm>
            <a:off x="878725" y="3704368"/>
            <a:ext cx="651600" cy="904125"/>
            <a:chOff x="7615150" y="622668"/>
            <a:chExt cx="651600" cy="904125"/>
          </a:xfrm>
        </p:grpSpPr>
        <p:sp>
          <p:nvSpPr>
            <p:cNvPr id="411" name="Google Shape;411;g22eb4f1c5ae_0_75"/>
            <p:cNvSpPr/>
            <p:nvPr/>
          </p:nvSpPr>
          <p:spPr>
            <a:xfrm>
              <a:off x="7615150" y="622668"/>
              <a:ext cx="651600" cy="651600"/>
            </a:xfrm>
            <a:prstGeom prst="diamond">
              <a:avLst/>
            </a:prstGeom>
            <a:solidFill>
              <a:srgbClr val="B79C79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g22eb4f1c5ae_0_75"/>
            <p:cNvSpPr/>
            <p:nvPr/>
          </p:nvSpPr>
          <p:spPr>
            <a:xfrm>
              <a:off x="7615150" y="875193"/>
              <a:ext cx="651600" cy="651600"/>
            </a:xfrm>
            <a:prstGeom prst="diamond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3" name="Google Shape;413;g22eb4f1c5ae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0"/>
            <a:ext cx="13695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2eb4f1c5ae_0_86"/>
          <p:cNvSpPr txBox="1"/>
          <p:nvPr>
            <p:ph type="title"/>
          </p:nvPr>
        </p:nvSpPr>
        <p:spPr>
          <a:xfrm>
            <a:off x="2058450" y="214650"/>
            <a:ext cx="64230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VIF Data Object Sebelum diseleksi</a:t>
            </a:r>
            <a:endParaRPr/>
          </a:p>
        </p:txBody>
      </p:sp>
      <p:sp>
        <p:nvSpPr>
          <p:cNvPr id="419" name="Google Shape;419;g22eb4f1c5ae_0_86"/>
          <p:cNvSpPr txBox="1"/>
          <p:nvPr>
            <p:ph idx="1" type="subTitle"/>
          </p:nvPr>
        </p:nvSpPr>
        <p:spPr>
          <a:xfrm>
            <a:off x="2058450" y="1040825"/>
            <a:ext cx="68946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Banyak Fitur yang memiliki VIF &lt; 5 → tidak ada multikolinear</a:t>
            </a:r>
            <a:endParaRPr/>
          </a:p>
        </p:txBody>
      </p:sp>
      <p:sp>
        <p:nvSpPr>
          <p:cNvPr id="420" name="Google Shape;420;g22eb4f1c5ae_0_8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1" name="Google Shape;421;g22eb4f1c5ae_0_86"/>
          <p:cNvGrpSpPr/>
          <p:nvPr/>
        </p:nvGrpSpPr>
        <p:grpSpPr>
          <a:xfrm>
            <a:off x="878725" y="3704368"/>
            <a:ext cx="651600" cy="904125"/>
            <a:chOff x="7615150" y="622668"/>
            <a:chExt cx="651600" cy="904125"/>
          </a:xfrm>
        </p:grpSpPr>
        <p:sp>
          <p:nvSpPr>
            <p:cNvPr id="422" name="Google Shape;422;g22eb4f1c5ae_0_86"/>
            <p:cNvSpPr/>
            <p:nvPr/>
          </p:nvSpPr>
          <p:spPr>
            <a:xfrm>
              <a:off x="7615150" y="622668"/>
              <a:ext cx="651600" cy="651600"/>
            </a:xfrm>
            <a:prstGeom prst="diamond">
              <a:avLst/>
            </a:prstGeom>
            <a:solidFill>
              <a:srgbClr val="B79C79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g22eb4f1c5ae_0_86"/>
            <p:cNvSpPr/>
            <p:nvPr/>
          </p:nvSpPr>
          <p:spPr>
            <a:xfrm>
              <a:off x="7615150" y="875193"/>
              <a:ext cx="651600" cy="651600"/>
            </a:xfrm>
            <a:prstGeom prst="diamond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24" name="Google Shape;424;g22eb4f1c5ae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0"/>
            <a:ext cx="13695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2eb4f1c5ae_0_96"/>
          <p:cNvSpPr txBox="1"/>
          <p:nvPr>
            <p:ph type="title"/>
          </p:nvPr>
        </p:nvSpPr>
        <p:spPr>
          <a:xfrm>
            <a:off x="2058450" y="214650"/>
            <a:ext cx="64230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Kelas Target Tidak Seimbang</a:t>
            </a:r>
            <a:endParaRPr/>
          </a:p>
        </p:txBody>
      </p:sp>
      <p:sp>
        <p:nvSpPr>
          <p:cNvPr id="430" name="Google Shape;430;g22eb4f1c5ae_0_96"/>
          <p:cNvSpPr txBox="1"/>
          <p:nvPr>
            <p:ph idx="1" type="subTitle"/>
          </p:nvPr>
        </p:nvSpPr>
        <p:spPr>
          <a:xfrm>
            <a:off x="826450" y="3704325"/>
            <a:ext cx="68946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Terjadi Ketidakseimbangan Data</a:t>
            </a:r>
            <a:endParaRPr/>
          </a:p>
        </p:txBody>
      </p:sp>
      <p:sp>
        <p:nvSpPr>
          <p:cNvPr id="431" name="Google Shape;431;g22eb4f1c5ae_0_9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2" name="Google Shape;432;g22eb4f1c5ae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450" y="810700"/>
            <a:ext cx="6248734" cy="28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2eb4f1c5ae_0_107"/>
          <p:cNvSpPr txBox="1"/>
          <p:nvPr>
            <p:ph type="title"/>
          </p:nvPr>
        </p:nvSpPr>
        <p:spPr>
          <a:xfrm>
            <a:off x="159875" y="214650"/>
            <a:ext cx="8321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ML </a:t>
            </a:r>
            <a:r>
              <a:rPr lang="en"/>
              <a:t>Kelas Target Sebelum di seimbangkan</a:t>
            </a:r>
            <a:endParaRPr/>
          </a:p>
        </p:txBody>
      </p:sp>
      <p:sp>
        <p:nvSpPr>
          <p:cNvPr id="438" name="Google Shape;438;g22eb4f1c5ae_0_107"/>
          <p:cNvSpPr txBox="1"/>
          <p:nvPr>
            <p:ph idx="1" type="subTitle"/>
          </p:nvPr>
        </p:nvSpPr>
        <p:spPr>
          <a:xfrm>
            <a:off x="826450" y="3704325"/>
            <a:ext cx="68946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Nilai TP tidak seimbang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Memiliki nilai yang berbeda jauh pada bagian precision dan recall di kelas In Grace Period, dan Late (16-30 days)</a:t>
            </a:r>
            <a:endParaRPr/>
          </a:p>
        </p:txBody>
      </p:sp>
      <p:sp>
        <p:nvSpPr>
          <p:cNvPr id="439" name="Google Shape;439;g22eb4f1c5ae_0_10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0" name="Google Shape;440;g22eb4f1c5ae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175" y="891896"/>
            <a:ext cx="5521901" cy="19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g22eb4f1c5ae_0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875" y="891900"/>
            <a:ext cx="2926635" cy="24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2eb4f1c5ae_0_133"/>
          <p:cNvSpPr txBox="1"/>
          <p:nvPr>
            <p:ph type="title"/>
          </p:nvPr>
        </p:nvSpPr>
        <p:spPr>
          <a:xfrm>
            <a:off x="159875" y="214650"/>
            <a:ext cx="8321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Fitur Importance</a:t>
            </a:r>
            <a:endParaRPr/>
          </a:p>
        </p:txBody>
      </p:sp>
      <p:sp>
        <p:nvSpPr>
          <p:cNvPr id="447" name="Google Shape;447;g22eb4f1c5ae_0_133"/>
          <p:cNvSpPr txBox="1"/>
          <p:nvPr>
            <p:ph idx="1" type="subTitle"/>
          </p:nvPr>
        </p:nvSpPr>
        <p:spPr>
          <a:xfrm>
            <a:off x="4090700" y="967650"/>
            <a:ext cx="47775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Disini, yang berpengaruh adalah fitur out_prncp_inv</a:t>
            </a:r>
            <a:endParaRPr/>
          </a:p>
        </p:txBody>
      </p:sp>
      <p:sp>
        <p:nvSpPr>
          <p:cNvPr id="448" name="Google Shape;448;g22eb4f1c5ae_0_13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9" name="Google Shape;449;g22eb4f1c5ae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75" y="913775"/>
            <a:ext cx="3581051" cy="395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2eb4f1c5ae_0_125"/>
          <p:cNvSpPr txBox="1"/>
          <p:nvPr>
            <p:ph type="title"/>
          </p:nvPr>
        </p:nvSpPr>
        <p:spPr>
          <a:xfrm>
            <a:off x="159875" y="214650"/>
            <a:ext cx="8321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ML Kelas Target diSeimbangkan dengan Smote</a:t>
            </a:r>
            <a:endParaRPr/>
          </a:p>
        </p:txBody>
      </p:sp>
      <p:sp>
        <p:nvSpPr>
          <p:cNvPr id="455" name="Google Shape;455;g22eb4f1c5ae_0_125"/>
          <p:cNvSpPr txBox="1"/>
          <p:nvPr>
            <p:ph idx="1" type="subTitle"/>
          </p:nvPr>
        </p:nvSpPr>
        <p:spPr>
          <a:xfrm>
            <a:off x="826450" y="3704325"/>
            <a:ext cx="68946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Bagus , Rata nilainya TP setiap kelas.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Pada nilai setiap metriknya , memiliki nilai yang tidak begitu jauh</a:t>
            </a:r>
            <a:endParaRPr/>
          </a:p>
        </p:txBody>
      </p:sp>
      <p:sp>
        <p:nvSpPr>
          <p:cNvPr id="456" name="Google Shape;456;g22eb4f1c5ae_0_12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7" name="Google Shape;457;g22eb4f1c5ae_0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75" y="837775"/>
            <a:ext cx="3184971" cy="243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g22eb4f1c5ae_0_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7046" y="1120050"/>
            <a:ext cx="5564553" cy="1911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2eb4f1c5ae_0_116"/>
          <p:cNvSpPr txBox="1"/>
          <p:nvPr>
            <p:ph type="title"/>
          </p:nvPr>
        </p:nvSpPr>
        <p:spPr>
          <a:xfrm>
            <a:off x="159875" y="120550"/>
            <a:ext cx="8321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Fitur Importance</a:t>
            </a:r>
            <a:endParaRPr/>
          </a:p>
        </p:txBody>
      </p:sp>
      <p:sp>
        <p:nvSpPr>
          <p:cNvPr id="464" name="Google Shape;464;g22eb4f1c5ae_0_116"/>
          <p:cNvSpPr txBox="1"/>
          <p:nvPr>
            <p:ph idx="1" type="subTitle"/>
          </p:nvPr>
        </p:nvSpPr>
        <p:spPr>
          <a:xfrm>
            <a:off x="4021000" y="1120050"/>
            <a:ext cx="48054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Memperhitungkan waktu pembayaran bulan , recoveries , dan out_prncp_inv . </a:t>
            </a:r>
            <a:endParaRPr/>
          </a:p>
        </p:txBody>
      </p:sp>
      <p:sp>
        <p:nvSpPr>
          <p:cNvPr id="465" name="Google Shape;465;g22eb4f1c5ae_0_11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6" name="Google Shape;466;g22eb4f1c5ae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75" y="722775"/>
            <a:ext cx="4119000" cy="451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56c5c8290d_0_0"/>
          <p:cNvSpPr txBox="1"/>
          <p:nvPr>
            <p:ph idx="2" type="title"/>
          </p:nvPr>
        </p:nvSpPr>
        <p:spPr>
          <a:xfrm>
            <a:off x="715150" y="1293925"/>
            <a:ext cx="77112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2" name="Google Shape;472;g256c5c8290d_0_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g256c5c8290d_0_0"/>
          <p:cNvSpPr txBox="1"/>
          <p:nvPr>
            <p:ph type="title"/>
          </p:nvPr>
        </p:nvSpPr>
        <p:spPr>
          <a:xfrm>
            <a:off x="715100" y="2294075"/>
            <a:ext cx="7711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Kesimpulan</a:t>
            </a:r>
            <a:endParaRPr b="0"/>
          </a:p>
        </p:txBody>
      </p:sp>
      <p:cxnSp>
        <p:nvCxnSpPr>
          <p:cNvPr id="474" name="Google Shape;474;g256c5c8290d_0_0"/>
          <p:cNvCxnSpPr/>
          <p:nvPr/>
        </p:nvCxnSpPr>
        <p:spPr>
          <a:xfrm>
            <a:off x="716400" y="3135875"/>
            <a:ext cx="771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75" name="Google Shape;475;g256c5c8290d_0_0"/>
          <p:cNvGrpSpPr/>
          <p:nvPr/>
        </p:nvGrpSpPr>
        <p:grpSpPr>
          <a:xfrm rot="-5400000">
            <a:off x="7615150" y="534993"/>
            <a:ext cx="651600" cy="904125"/>
            <a:chOff x="7615150" y="622668"/>
            <a:chExt cx="651600" cy="904125"/>
          </a:xfrm>
        </p:grpSpPr>
        <p:sp>
          <p:nvSpPr>
            <p:cNvPr id="476" name="Google Shape;476;g256c5c8290d_0_0"/>
            <p:cNvSpPr/>
            <p:nvPr/>
          </p:nvSpPr>
          <p:spPr>
            <a:xfrm>
              <a:off x="7615150" y="622668"/>
              <a:ext cx="651600" cy="651600"/>
            </a:xfrm>
            <a:prstGeom prst="diamond">
              <a:avLst/>
            </a:prstGeom>
            <a:solidFill>
              <a:srgbClr val="B79C79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g256c5c8290d_0_0"/>
            <p:cNvSpPr/>
            <p:nvPr/>
          </p:nvSpPr>
          <p:spPr>
            <a:xfrm>
              <a:off x="7615150" y="875193"/>
              <a:ext cx="651600" cy="651600"/>
            </a:xfrm>
            <a:prstGeom prst="diamond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"/>
          <p:cNvSpPr txBox="1"/>
          <p:nvPr>
            <p:ph idx="3" type="subTitle"/>
          </p:nvPr>
        </p:nvSpPr>
        <p:spPr>
          <a:xfrm>
            <a:off x="715100" y="1744875"/>
            <a:ext cx="33315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PROJECT &amp; STRATEGY</a:t>
            </a:r>
            <a:endParaRPr/>
          </a:p>
        </p:txBody>
      </p:sp>
      <p:sp>
        <p:nvSpPr>
          <p:cNvPr id="287" name="Google Shape;287;p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"/>
          <p:cNvSpPr txBox="1"/>
          <p:nvPr>
            <p:ph type="title"/>
          </p:nvPr>
        </p:nvSpPr>
        <p:spPr>
          <a:xfrm>
            <a:off x="715100" y="1195825"/>
            <a:ext cx="33315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9" name="Google Shape;289;p3"/>
          <p:cNvSpPr txBox="1"/>
          <p:nvPr>
            <p:ph idx="1" type="subTitle"/>
          </p:nvPr>
        </p:nvSpPr>
        <p:spPr>
          <a:xfrm>
            <a:off x="715100" y="2251925"/>
            <a:ext cx="33315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90" name="Google Shape;290;p3"/>
          <p:cNvSpPr txBox="1"/>
          <p:nvPr>
            <p:ph idx="2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91" name="Google Shape;291;p3"/>
          <p:cNvSpPr txBox="1"/>
          <p:nvPr>
            <p:ph idx="4" type="title"/>
          </p:nvPr>
        </p:nvSpPr>
        <p:spPr>
          <a:xfrm>
            <a:off x="715100" y="3036175"/>
            <a:ext cx="33315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2" name="Google Shape;292;p3"/>
          <p:cNvSpPr txBox="1"/>
          <p:nvPr>
            <p:ph idx="5" type="subTitle"/>
          </p:nvPr>
        </p:nvSpPr>
        <p:spPr>
          <a:xfrm>
            <a:off x="715100" y="4092275"/>
            <a:ext cx="33315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93" name="Google Shape;293;p3"/>
          <p:cNvSpPr txBox="1"/>
          <p:nvPr>
            <p:ph idx="6" type="subTitle"/>
          </p:nvPr>
        </p:nvSpPr>
        <p:spPr>
          <a:xfrm>
            <a:off x="715100" y="3585225"/>
            <a:ext cx="33315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CHANGE MANAGEMENT</a:t>
            </a:r>
            <a:endParaRPr/>
          </a:p>
        </p:txBody>
      </p:sp>
      <p:sp>
        <p:nvSpPr>
          <p:cNvPr id="294" name="Google Shape;294;p3"/>
          <p:cNvSpPr txBox="1"/>
          <p:nvPr>
            <p:ph idx="7" type="title"/>
          </p:nvPr>
        </p:nvSpPr>
        <p:spPr>
          <a:xfrm>
            <a:off x="5072875" y="1195825"/>
            <a:ext cx="33315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5" name="Google Shape;295;p3"/>
          <p:cNvSpPr txBox="1"/>
          <p:nvPr>
            <p:ph idx="8" type="subTitle"/>
          </p:nvPr>
        </p:nvSpPr>
        <p:spPr>
          <a:xfrm>
            <a:off x="5072875" y="2251925"/>
            <a:ext cx="33315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96" name="Google Shape;296;p3"/>
          <p:cNvSpPr txBox="1"/>
          <p:nvPr>
            <p:ph idx="9" type="subTitle"/>
          </p:nvPr>
        </p:nvSpPr>
        <p:spPr>
          <a:xfrm>
            <a:off x="5072875" y="1744875"/>
            <a:ext cx="33315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CONSULTING PROPOSAL</a:t>
            </a:r>
            <a:endParaRPr/>
          </a:p>
        </p:txBody>
      </p:sp>
      <p:sp>
        <p:nvSpPr>
          <p:cNvPr id="297" name="Google Shape;297;p3"/>
          <p:cNvSpPr txBox="1"/>
          <p:nvPr>
            <p:ph idx="13" type="title"/>
          </p:nvPr>
        </p:nvSpPr>
        <p:spPr>
          <a:xfrm>
            <a:off x="5072875" y="3036175"/>
            <a:ext cx="33315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8" name="Google Shape;298;p3"/>
          <p:cNvSpPr txBox="1"/>
          <p:nvPr>
            <p:ph idx="14" type="subTitle"/>
          </p:nvPr>
        </p:nvSpPr>
        <p:spPr>
          <a:xfrm>
            <a:off x="5072875" y="4092275"/>
            <a:ext cx="33315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99" name="Google Shape;299;p3"/>
          <p:cNvSpPr txBox="1"/>
          <p:nvPr>
            <p:ph idx="15" type="subTitle"/>
          </p:nvPr>
        </p:nvSpPr>
        <p:spPr>
          <a:xfrm>
            <a:off x="5072875" y="3585225"/>
            <a:ext cx="33315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IMPLEMENTING CHANGES</a:t>
            </a:r>
            <a:endParaRPr/>
          </a:p>
        </p:txBody>
      </p:sp>
      <p:cxnSp>
        <p:nvCxnSpPr>
          <p:cNvPr id="300" name="Google Shape;300;p3"/>
          <p:cNvCxnSpPr/>
          <p:nvPr/>
        </p:nvCxnSpPr>
        <p:spPr>
          <a:xfrm>
            <a:off x="716400" y="1011525"/>
            <a:ext cx="771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56c5c8290d_0_10"/>
          <p:cNvSpPr txBox="1"/>
          <p:nvPr>
            <p:ph type="title"/>
          </p:nvPr>
        </p:nvSpPr>
        <p:spPr>
          <a:xfrm>
            <a:off x="159875" y="214650"/>
            <a:ext cx="8321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Kesimpulan</a:t>
            </a:r>
            <a:endParaRPr/>
          </a:p>
        </p:txBody>
      </p:sp>
      <p:sp>
        <p:nvSpPr>
          <p:cNvPr id="483" name="Google Shape;483;g256c5c8290d_0_10"/>
          <p:cNvSpPr txBox="1"/>
          <p:nvPr>
            <p:ph idx="1" type="subTitle"/>
          </p:nvPr>
        </p:nvSpPr>
        <p:spPr>
          <a:xfrm>
            <a:off x="222625" y="1120050"/>
            <a:ext cx="8603700" cy="3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Berdasarkan Importance Feature, penulis membuat beberapa kebijakan dari 3 teratas dengan menggunakan SMote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Dari fitur ini O</a:t>
            </a:r>
            <a:r>
              <a:rPr lang="en"/>
              <a:t>ut_prncp_inv (sisa pokok pinjaman)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Memberikan diskon bunga atau biaya administrasi untuk peminjam yang membayar sisa pokok pinjaman lebih awal.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Memberikan opsi untuk memperpanjang jangka waktu pembayaran jika peminjam kesulitan membayar sisa pokok pinjaman.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Memberikan opsi untuk mengubah jumlah cicilan bulanan jika peminjam kesulitan membayar sisa pokok pinjaman.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Memberikan opsi untuk mengubah jangka waktu pembayaran jika peminjam kesulitan membayar sisa pokok pinjaman.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484" name="Google Shape;484;g256c5c8290d_0_1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56c5c8290d_0_19"/>
          <p:cNvSpPr txBox="1"/>
          <p:nvPr>
            <p:ph type="title"/>
          </p:nvPr>
        </p:nvSpPr>
        <p:spPr>
          <a:xfrm>
            <a:off x="159875" y="214650"/>
            <a:ext cx="8321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Kesimpulan</a:t>
            </a:r>
            <a:endParaRPr/>
          </a:p>
        </p:txBody>
      </p:sp>
      <p:sp>
        <p:nvSpPr>
          <p:cNvPr id="490" name="Google Shape;490;g256c5c8290d_0_19"/>
          <p:cNvSpPr txBox="1"/>
          <p:nvPr>
            <p:ph idx="1" type="subTitle"/>
          </p:nvPr>
        </p:nvSpPr>
        <p:spPr>
          <a:xfrm>
            <a:off x="222625" y="1120050"/>
            <a:ext cx="8603700" cy="3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Dari fitur recoveries</a:t>
            </a:r>
            <a:r>
              <a:rPr lang="en"/>
              <a:t>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Menawarkan program restrukturisasi kredit yang disesuaikan dengan kondisi masing-masing peminjam dan pemberi pinjaman.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Memberikan informasi yang jelas dan transparan tentang biaya recoveries yang dibebankan kepada peminjam.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Menyediakan alternatif lain bagi peminjam yang kesulitan membayar kembali pinjaman.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Menyediakan layanan pelanggan yang responsif dan membantu peminjam dalam menyelesaikan masalah pembayaran kembali pinjaman.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Memastikan bahwa kebijakan recoveries yang diterapkan sesuai dengan peraturan dan standar yang berlaku.</a:t>
            </a:r>
            <a:endParaRPr/>
          </a:p>
        </p:txBody>
      </p:sp>
      <p:sp>
        <p:nvSpPr>
          <p:cNvPr id="491" name="Google Shape;491;g256c5c8290d_0_1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56c5c8290d_0_27"/>
          <p:cNvSpPr txBox="1"/>
          <p:nvPr>
            <p:ph type="title"/>
          </p:nvPr>
        </p:nvSpPr>
        <p:spPr>
          <a:xfrm>
            <a:off x="159875" y="214650"/>
            <a:ext cx="8321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Kesimpulan</a:t>
            </a:r>
            <a:endParaRPr/>
          </a:p>
        </p:txBody>
      </p:sp>
      <p:sp>
        <p:nvSpPr>
          <p:cNvPr id="497" name="Google Shape;497;g256c5c8290d_0_27"/>
          <p:cNvSpPr txBox="1"/>
          <p:nvPr>
            <p:ph idx="1" type="subTitle"/>
          </p:nvPr>
        </p:nvSpPr>
        <p:spPr>
          <a:xfrm>
            <a:off x="222625" y="1120050"/>
            <a:ext cx="8603700" cy="3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Dari fitur last_payments_d: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Memberikan informasi yang jelas dan transparan tentang tanggal jatuh tempo pembayaran kembali pinjaman.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Menyediakan alternatif lain bagi peminjam yang kesulitan membayar kembali pinjaman, seperti program keringanan pelunasan atau pengajuan perpanjangan waktu pembayaran.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Menyediakan layanan pelanggan yang responsif dan membantu peminjam dalam menyelesaikan masalah pembayaran kembali pinjaman.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Memastikan bahwa kebijakan pembayaran kembali pinjaman yang diterapkan sesuai dengan peraturan dan standar yang berlaku.</a:t>
            </a:r>
            <a:endParaRPr/>
          </a:p>
        </p:txBody>
      </p:sp>
      <p:sp>
        <p:nvSpPr>
          <p:cNvPr id="498" name="Google Shape;498;g256c5c8290d_0_2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"/>
          <p:cNvSpPr txBox="1"/>
          <p:nvPr>
            <p:ph type="title"/>
          </p:nvPr>
        </p:nvSpPr>
        <p:spPr>
          <a:xfrm>
            <a:off x="1458125" y="3590875"/>
            <a:ext cx="62277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—SOMEONE FAMOUS </a:t>
            </a:r>
            <a:endParaRPr/>
          </a:p>
        </p:txBody>
      </p:sp>
      <p:sp>
        <p:nvSpPr>
          <p:cNvPr id="306" name="Google Shape;306;p4"/>
          <p:cNvSpPr txBox="1"/>
          <p:nvPr>
            <p:ph idx="1" type="subTitle"/>
          </p:nvPr>
        </p:nvSpPr>
        <p:spPr>
          <a:xfrm>
            <a:off x="1458138" y="1111613"/>
            <a:ext cx="6227700" cy="18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“This is a quote, words full of wisdom that someone important said and can make the reader get inspired.”</a:t>
            </a:r>
            <a:endParaRPr/>
          </a:p>
        </p:txBody>
      </p:sp>
      <p:sp>
        <p:nvSpPr>
          <p:cNvPr id="307" name="Google Shape;307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8" name="Google Shape;308;p4"/>
          <p:cNvCxnSpPr/>
          <p:nvPr/>
        </p:nvCxnSpPr>
        <p:spPr>
          <a:xfrm>
            <a:off x="1458163" y="1020713"/>
            <a:ext cx="6227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9" name="Google Shape;309;p4"/>
          <p:cNvCxnSpPr/>
          <p:nvPr/>
        </p:nvCxnSpPr>
        <p:spPr>
          <a:xfrm>
            <a:off x="1458163" y="3082638"/>
            <a:ext cx="6227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"/>
          <p:cNvSpPr txBox="1"/>
          <p:nvPr>
            <p:ph idx="2" type="title"/>
          </p:nvPr>
        </p:nvSpPr>
        <p:spPr>
          <a:xfrm>
            <a:off x="715150" y="1293925"/>
            <a:ext cx="77112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5" name="Google Shape;315;p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5"/>
          <p:cNvSpPr txBox="1"/>
          <p:nvPr>
            <p:ph type="title"/>
          </p:nvPr>
        </p:nvSpPr>
        <p:spPr>
          <a:xfrm>
            <a:off x="715100" y="2294075"/>
            <a:ext cx="7711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Deskripsi Data</a:t>
            </a:r>
            <a:endParaRPr b="0"/>
          </a:p>
        </p:txBody>
      </p:sp>
      <p:cxnSp>
        <p:nvCxnSpPr>
          <p:cNvPr id="317" name="Google Shape;317;p5"/>
          <p:cNvCxnSpPr/>
          <p:nvPr/>
        </p:nvCxnSpPr>
        <p:spPr>
          <a:xfrm>
            <a:off x="716400" y="3135875"/>
            <a:ext cx="771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18" name="Google Shape;318;p5"/>
          <p:cNvGrpSpPr/>
          <p:nvPr/>
        </p:nvGrpSpPr>
        <p:grpSpPr>
          <a:xfrm rot="-5400000">
            <a:off x="7615150" y="534993"/>
            <a:ext cx="651600" cy="904125"/>
            <a:chOff x="7615150" y="622668"/>
            <a:chExt cx="651600" cy="904125"/>
          </a:xfrm>
        </p:grpSpPr>
        <p:sp>
          <p:nvSpPr>
            <p:cNvPr id="319" name="Google Shape;319;p5"/>
            <p:cNvSpPr/>
            <p:nvPr/>
          </p:nvSpPr>
          <p:spPr>
            <a:xfrm>
              <a:off x="7615150" y="622668"/>
              <a:ext cx="651600" cy="651600"/>
            </a:xfrm>
            <a:prstGeom prst="diamond">
              <a:avLst/>
            </a:prstGeom>
            <a:solidFill>
              <a:srgbClr val="B79C79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7615150" y="875193"/>
              <a:ext cx="651600" cy="651600"/>
            </a:xfrm>
            <a:prstGeom prst="diamond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"/>
          <p:cNvSpPr txBox="1"/>
          <p:nvPr>
            <p:ph type="title"/>
          </p:nvPr>
        </p:nvSpPr>
        <p:spPr>
          <a:xfrm>
            <a:off x="2058450" y="214650"/>
            <a:ext cx="50307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Deskripsi Data</a:t>
            </a:r>
            <a:endParaRPr/>
          </a:p>
        </p:txBody>
      </p:sp>
      <p:sp>
        <p:nvSpPr>
          <p:cNvPr id="326" name="Google Shape;326;p6"/>
          <p:cNvSpPr txBox="1"/>
          <p:nvPr>
            <p:ph idx="1" type="subTitle"/>
          </p:nvPr>
        </p:nvSpPr>
        <p:spPr>
          <a:xfrm>
            <a:off x="878725" y="1030525"/>
            <a:ext cx="50307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Memiliki 75 Kolom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mengenai status hutang mereka di bank dan fiturnya juga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Fitur akan dilampirkan melalui excel</a:t>
            </a:r>
            <a:endParaRPr/>
          </a:p>
        </p:txBody>
      </p:sp>
      <p:sp>
        <p:nvSpPr>
          <p:cNvPr id="327" name="Google Shape;327;p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8" name="Google Shape;328;p6"/>
          <p:cNvGrpSpPr/>
          <p:nvPr/>
        </p:nvGrpSpPr>
        <p:grpSpPr>
          <a:xfrm>
            <a:off x="7613675" y="534993"/>
            <a:ext cx="651600" cy="904125"/>
            <a:chOff x="7615150" y="622668"/>
            <a:chExt cx="651600" cy="904125"/>
          </a:xfrm>
        </p:grpSpPr>
        <p:sp>
          <p:nvSpPr>
            <p:cNvPr id="329" name="Google Shape;329;p6"/>
            <p:cNvSpPr/>
            <p:nvPr/>
          </p:nvSpPr>
          <p:spPr>
            <a:xfrm>
              <a:off x="7615150" y="622668"/>
              <a:ext cx="651600" cy="651600"/>
            </a:xfrm>
            <a:prstGeom prst="diamond">
              <a:avLst/>
            </a:prstGeom>
            <a:solidFill>
              <a:srgbClr val="B79C79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7615150" y="875193"/>
              <a:ext cx="651600" cy="651600"/>
            </a:xfrm>
            <a:prstGeom prst="diamond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Google Shape;331;p6"/>
          <p:cNvGrpSpPr/>
          <p:nvPr/>
        </p:nvGrpSpPr>
        <p:grpSpPr>
          <a:xfrm>
            <a:off x="878725" y="3704368"/>
            <a:ext cx="651600" cy="904125"/>
            <a:chOff x="7615150" y="622668"/>
            <a:chExt cx="651600" cy="904125"/>
          </a:xfrm>
        </p:grpSpPr>
        <p:sp>
          <p:nvSpPr>
            <p:cNvPr id="332" name="Google Shape;332;p6"/>
            <p:cNvSpPr/>
            <p:nvPr/>
          </p:nvSpPr>
          <p:spPr>
            <a:xfrm>
              <a:off x="7615150" y="622668"/>
              <a:ext cx="651600" cy="651600"/>
            </a:xfrm>
            <a:prstGeom prst="diamond">
              <a:avLst/>
            </a:prstGeom>
            <a:solidFill>
              <a:srgbClr val="B79C79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7615150" y="875193"/>
              <a:ext cx="651600" cy="651600"/>
            </a:xfrm>
            <a:prstGeom prst="diamond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2eb4f1c5ae_0_0"/>
          <p:cNvSpPr txBox="1"/>
          <p:nvPr>
            <p:ph idx="2" type="title"/>
          </p:nvPr>
        </p:nvSpPr>
        <p:spPr>
          <a:xfrm>
            <a:off x="715150" y="1293925"/>
            <a:ext cx="77112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9" name="Google Shape;339;g22eb4f1c5ae_0_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g22eb4f1c5ae_0_0"/>
          <p:cNvSpPr txBox="1"/>
          <p:nvPr>
            <p:ph type="title"/>
          </p:nvPr>
        </p:nvSpPr>
        <p:spPr>
          <a:xfrm>
            <a:off x="715100" y="2294075"/>
            <a:ext cx="7711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Analisis</a:t>
            </a:r>
            <a:endParaRPr b="0"/>
          </a:p>
        </p:txBody>
      </p:sp>
      <p:cxnSp>
        <p:nvCxnSpPr>
          <p:cNvPr id="341" name="Google Shape;341;g22eb4f1c5ae_0_0"/>
          <p:cNvCxnSpPr/>
          <p:nvPr/>
        </p:nvCxnSpPr>
        <p:spPr>
          <a:xfrm>
            <a:off x="716400" y="3135875"/>
            <a:ext cx="771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42" name="Google Shape;342;g22eb4f1c5ae_0_0"/>
          <p:cNvGrpSpPr/>
          <p:nvPr/>
        </p:nvGrpSpPr>
        <p:grpSpPr>
          <a:xfrm rot="-5400000">
            <a:off x="7615150" y="534993"/>
            <a:ext cx="651600" cy="904125"/>
            <a:chOff x="7615150" y="622668"/>
            <a:chExt cx="651600" cy="904125"/>
          </a:xfrm>
        </p:grpSpPr>
        <p:sp>
          <p:nvSpPr>
            <p:cNvPr id="343" name="Google Shape;343;g22eb4f1c5ae_0_0"/>
            <p:cNvSpPr/>
            <p:nvPr/>
          </p:nvSpPr>
          <p:spPr>
            <a:xfrm>
              <a:off x="7615150" y="622668"/>
              <a:ext cx="651600" cy="651600"/>
            </a:xfrm>
            <a:prstGeom prst="diamond">
              <a:avLst/>
            </a:prstGeom>
            <a:solidFill>
              <a:srgbClr val="B79C79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g22eb4f1c5ae_0_0"/>
            <p:cNvSpPr/>
            <p:nvPr/>
          </p:nvSpPr>
          <p:spPr>
            <a:xfrm>
              <a:off x="7615150" y="875193"/>
              <a:ext cx="651600" cy="651600"/>
            </a:xfrm>
            <a:prstGeom prst="diamond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2eb4f1c5ae_0_10"/>
          <p:cNvSpPr txBox="1"/>
          <p:nvPr>
            <p:ph type="title"/>
          </p:nvPr>
        </p:nvSpPr>
        <p:spPr>
          <a:xfrm>
            <a:off x="2058450" y="214650"/>
            <a:ext cx="50307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Missing Value</a:t>
            </a:r>
            <a:endParaRPr/>
          </a:p>
        </p:txBody>
      </p:sp>
      <p:sp>
        <p:nvSpPr>
          <p:cNvPr id="350" name="Google Shape;350;g22eb4f1c5ae_0_10"/>
          <p:cNvSpPr txBox="1"/>
          <p:nvPr>
            <p:ph idx="1" type="subTitle"/>
          </p:nvPr>
        </p:nvSpPr>
        <p:spPr>
          <a:xfrm>
            <a:off x="1530325" y="3704375"/>
            <a:ext cx="50307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Banyak fitur yang lebih dari 50%.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Lebih dari 50% bisa dihapus karena bisa mempengaruhi data tersebut</a:t>
            </a:r>
            <a:endParaRPr/>
          </a:p>
        </p:txBody>
      </p:sp>
      <p:sp>
        <p:nvSpPr>
          <p:cNvPr id="351" name="Google Shape;351;g22eb4f1c5ae_0_1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2" name="Google Shape;352;g22eb4f1c5ae_0_10"/>
          <p:cNvGrpSpPr/>
          <p:nvPr/>
        </p:nvGrpSpPr>
        <p:grpSpPr>
          <a:xfrm>
            <a:off x="7613675" y="534993"/>
            <a:ext cx="651600" cy="904125"/>
            <a:chOff x="7615150" y="622668"/>
            <a:chExt cx="651600" cy="904125"/>
          </a:xfrm>
        </p:grpSpPr>
        <p:sp>
          <p:nvSpPr>
            <p:cNvPr id="353" name="Google Shape;353;g22eb4f1c5ae_0_10"/>
            <p:cNvSpPr/>
            <p:nvPr/>
          </p:nvSpPr>
          <p:spPr>
            <a:xfrm>
              <a:off x="7615150" y="622668"/>
              <a:ext cx="651600" cy="651600"/>
            </a:xfrm>
            <a:prstGeom prst="diamond">
              <a:avLst/>
            </a:prstGeom>
            <a:solidFill>
              <a:srgbClr val="B79C79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g22eb4f1c5ae_0_10"/>
            <p:cNvSpPr/>
            <p:nvPr/>
          </p:nvSpPr>
          <p:spPr>
            <a:xfrm>
              <a:off x="7615150" y="875193"/>
              <a:ext cx="651600" cy="651600"/>
            </a:xfrm>
            <a:prstGeom prst="diamond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" name="Google Shape;355;g22eb4f1c5ae_0_10"/>
          <p:cNvGrpSpPr/>
          <p:nvPr/>
        </p:nvGrpSpPr>
        <p:grpSpPr>
          <a:xfrm>
            <a:off x="878725" y="3704368"/>
            <a:ext cx="651600" cy="904125"/>
            <a:chOff x="7615150" y="622668"/>
            <a:chExt cx="651600" cy="904125"/>
          </a:xfrm>
        </p:grpSpPr>
        <p:sp>
          <p:nvSpPr>
            <p:cNvPr id="356" name="Google Shape;356;g22eb4f1c5ae_0_10"/>
            <p:cNvSpPr/>
            <p:nvPr/>
          </p:nvSpPr>
          <p:spPr>
            <a:xfrm>
              <a:off x="7615150" y="622668"/>
              <a:ext cx="651600" cy="651600"/>
            </a:xfrm>
            <a:prstGeom prst="diamond">
              <a:avLst/>
            </a:prstGeom>
            <a:solidFill>
              <a:srgbClr val="B79C79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22eb4f1c5ae_0_10"/>
            <p:cNvSpPr/>
            <p:nvPr/>
          </p:nvSpPr>
          <p:spPr>
            <a:xfrm>
              <a:off x="7615150" y="875193"/>
              <a:ext cx="651600" cy="651600"/>
            </a:xfrm>
            <a:prstGeom prst="diamond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8" name="Google Shape;358;g22eb4f1c5ae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37" y="760225"/>
            <a:ext cx="8524124" cy="27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2eb4f1c5ae_0_24"/>
          <p:cNvSpPr txBox="1"/>
          <p:nvPr>
            <p:ph type="title"/>
          </p:nvPr>
        </p:nvSpPr>
        <p:spPr>
          <a:xfrm>
            <a:off x="2058450" y="214650"/>
            <a:ext cx="63459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Terjadi multikolinear pada Numeric</a:t>
            </a:r>
            <a:endParaRPr/>
          </a:p>
        </p:txBody>
      </p:sp>
      <p:sp>
        <p:nvSpPr>
          <p:cNvPr id="364" name="Google Shape;364;g22eb4f1c5ae_0_24"/>
          <p:cNvSpPr txBox="1"/>
          <p:nvPr>
            <p:ph idx="1" type="subTitle"/>
          </p:nvPr>
        </p:nvSpPr>
        <p:spPr>
          <a:xfrm>
            <a:off x="6022225" y="863100"/>
            <a:ext cx="29307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Banyak korelasi yang bernilai 1 yang bukan target</a:t>
            </a:r>
            <a:endParaRPr/>
          </a:p>
        </p:txBody>
      </p:sp>
      <p:sp>
        <p:nvSpPr>
          <p:cNvPr id="365" name="Google Shape;365;g22eb4f1c5ae_0_2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6" name="Google Shape;366;g22eb4f1c5ae_0_24"/>
          <p:cNvGrpSpPr/>
          <p:nvPr/>
        </p:nvGrpSpPr>
        <p:grpSpPr>
          <a:xfrm>
            <a:off x="878725" y="3704368"/>
            <a:ext cx="651600" cy="904125"/>
            <a:chOff x="7615150" y="622668"/>
            <a:chExt cx="651600" cy="904125"/>
          </a:xfrm>
        </p:grpSpPr>
        <p:sp>
          <p:nvSpPr>
            <p:cNvPr id="367" name="Google Shape;367;g22eb4f1c5ae_0_24"/>
            <p:cNvSpPr/>
            <p:nvPr/>
          </p:nvSpPr>
          <p:spPr>
            <a:xfrm>
              <a:off x="7615150" y="622668"/>
              <a:ext cx="651600" cy="651600"/>
            </a:xfrm>
            <a:prstGeom prst="diamond">
              <a:avLst/>
            </a:prstGeom>
            <a:solidFill>
              <a:srgbClr val="B79C79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g22eb4f1c5ae_0_24"/>
            <p:cNvSpPr/>
            <p:nvPr/>
          </p:nvSpPr>
          <p:spPr>
            <a:xfrm>
              <a:off x="7615150" y="875193"/>
              <a:ext cx="651600" cy="651600"/>
            </a:xfrm>
            <a:prstGeom prst="diamond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9" name="Google Shape;369;g22eb4f1c5ae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6375"/>
            <a:ext cx="5967176" cy="433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2eb4f1c5ae_0_40"/>
          <p:cNvSpPr txBox="1"/>
          <p:nvPr>
            <p:ph type="title"/>
          </p:nvPr>
        </p:nvSpPr>
        <p:spPr>
          <a:xfrm>
            <a:off x="2058450" y="214650"/>
            <a:ext cx="64230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VIF Data numeric Sebelum diseleksi</a:t>
            </a:r>
            <a:endParaRPr/>
          </a:p>
        </p:txBody>
      </p:sp>
      <p:sp>
        <p:nvSpPr>
          <p:cNvPr id="375" name="Google Shape;375;g22eb4f1c5ae_0_40"/>
          <p:cNvSpPr txBox="1"/>
          <p:nvPr>
            <p:ph idx="1" type="subTitle"/>
          </p:nvPr>
        </p:nvSpPr>
        <p:spPr>
          <a:xfrm>
            <a:off x="2058450" y="1040825"/>
            <a:ext cx="68946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Banyak Fitur yang memiliki VIF lebih dari 5 → Banyak fitur yang multikolinear</a:t>
            </a:r>
            <a:endParaRPr/>
          </a:p>
        </p:txBody>
      </p:sp>
      <p:sp>
        <p:nvSpPr>
          <p:cNvPr id="376" name="Google Shape;376;g22eb4f1c5ae_0_4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7" name="Google Shape;377;g22eb4f1c5ae_0_40"/>
          <p:cNvGrpSpPr/>
          <p:nvPr/>
        </p:nvGrpSpPr>
        <p:grpSpPr>
          <a:xfrm>
            <a:off x="878725" y="3704368"/>
            <a:ext cx="651600" cy="904125"/>
            <a:chOff x="7615150" y="622668"/>
            <a:chExt cx="651600" cy="904125"/>
          </a:xfrm>
        </p:grpSpPr>
        <p:sp>
          <p:nvSpPr>
            <p:cNvPr id="378" name="Google Shape;378;g22eb4f1c5ae_0_40"/>
            <p:cNvSpPr/>
            <p:nvPr/>
          </p:nvSpPr>
          <p:spPr>
            <a:xfrm>
              <a:off x="7615150" y="622668"/>
              <a:ext cx="651600" cy="651600"/>
            </a:xfrm>
            <a:prstGeom prst="diamond">
              <a:avLst/>
            </a:prstGeom>
            <a:solidFill>
              <a:srgbClr val="B79C79">
                <a:alpha val="5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g22eb4f1c5ae_0_40"/>
            <p:cNvSpPr/>
            <p:nvPr/>
          </p:nvSpPr>
          <p:spPr>
            <a:xfrm>
              <a:off x="7615150" y="875193"/>
              <a:ext cx="651600" cy="651600"/>
            </a:xfrm>
            <a:prstGeom prst="diamond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0" name="Google Shape;380;g22eb4f1c5ae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7627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nk Loan &amp; Credits Consulting Toolkit by Slidesgo">
  <a:themeElements>
    <a:clrScheme name="Simple Light">
      <a:dk1>
        <a:srgbClr val="191919"/>
      </a:dk1>
      <a:lt1>
        <a:srgbClr val="FFFFFF"/>
      </a:lt1>
      <a:dk2>
        <a:srgbClr val="B79C79"/>
      </a:dk2>
      <a:lt2>
        <a:srgbClr val="6811B3"/>
      </a:lt2>
      <a:accent1>
        <a:srgbClr val="530D8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79C7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