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10"/>
  </p:notesMasterIdLst>
  <p:handoutMasterIdLst>
    <p:handoutMasterId r:id="rId11"/>
  </p:handoutMasterIdLst>
  <p:sldIdLst>
    <p:sldId id="256" r:id="rId6"/>
    <p:sldId id="257" r:id="rId7"/>
    <p:sldId id="258" r:id="rId8"/>
    <p:sldId id="259" r:id="rId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10/11/2022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10/11/2022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Predicting customer buying behaviour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7675" y="1676401"/>
            <a:ext cx="5481177" cy="4429124"/>
          </a:xfrm>
        </p:spPr>
        <p:txBody>
          <a:bodyPr/>
          <a:lstStyle/>
          <a:p>
            <a:r>
              <a:rPr lang="en-GB" dirty="0"/>
              <a:t>Interpretation: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pattern in this </a:t>
            </a:r>
            <a:r>
              <a:rPr lang="en-GB" dirty="0" err="1"/>
              <a:t>pairplot</a:t>
            </a:r>
            <a:endParaRPr lang="en-GB" dirty="0"/>
          </a:p>
        </p:txBody>
      </p:sp>
      <p:pic>
        <p:nvPicPr>
          <p:cNvPr id="6" name="Picture 5" descr="Diagram">
            <a:extLst>
              <a:ext uri="{FF2B5EF4-FFF2-40B4-BE49-F238E27FC236}">
                <a16:creationId xmlns:a16="http://schemas.microsoft.com/office/drawing/2014/main" id="{18FCF0A1-F77E-1DF7-D173-3608CC3A0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6401"/>
            <a:ext cx="4965290" cy="497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7675" y="1676401"/>
            <a:ext cx="5481177" cy="4429124"/>
          </a:xfrm>
        </p:spPr>
        <p:txBody>
          <a:bodyPr/>
          <a:lstStyle/>
          <a:p>
            <a:r>
              <a:rPr lang="en-GB" dirty="0"/>
              <a:t>Interpretation: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pattern in this bar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E2D90-E2C8-4759-56DF-1569DA5E3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6401"/>
            <a:ext cx="4616687" cy="35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8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7675" y="1676401"/>
            <a:ext cx="5481177" cy="4429124"/>
          </a:xfrm>
        </p:spPr>
        <p:txBody>
          <a:bodyPr/>
          <a:lstStyle/>
          <a:p>
            <a:r>
              <a:rPr lang="en-GB" dirty="0"/>
              <a:t>Interpretation: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Good for </a:t>
            </a:r>
            <a:r>
              <a:rPr lang="en-GB"/>
              <a:t>random forest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B7A6C0-BBDE-7E3B-5CF8-18253FF21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267" y="1917622"/>
            <a:ext cx="3619686" cy="15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32946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30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Mylius Modern</vt:lpstr>
      <vt:lpstr>Section Heading</vt:lpstr>
      <vt:lpstr>Slide Body - Curious Blue (ABBA)</vt:lpstr>
      <vt:lpstr>Predicting customer buying behaviour</vt:lpstr>
      <vt:lpstr>Graph</vt:lpstr>
      <vt:lpstr>Graph</vt:lpstr>
      <vt:lpstr>Graph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Rizal  Mujahiddan</cp:lastModifiedBy>
  <cp:revision>6</cp:revision>
  <cp:lastPrinted>2022-06-09T07:44:13Z</cp:lastPrinted>
  <dcterms:created xsi:type="dcterms:W3CDTF">2022-02-22T07:39:05Z</dcterms:created>
  <dcterms:modified xsi:type="dcterms:W3CDTF">2022-11-10T07:43:51Z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