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08-Nov-22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08/11/2022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08/11/2022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7675" y="1676401"/>
            <a:ext cx="5481177" cy="4429124"/>
          </a:xfrm>
        </p:spPr>
        <p:txBody>
          <a:bodyPr/>
          <a:lstStyle/>
          <a:p>
            <a:r>
              <a:rPr lang="en-GB" dirty="0"/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Trip Verified has most frequently than not verified and verified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That reviews has 3418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That reviews with category has 1894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2BB68-F44E-7710-ADF5-1E8ECC93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6401"/>
            <a:ext cx="4489681" cy="4083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D1F05-EC57-1F98-DD18-D60C4690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52" y="5759661"/>
            <a:ext cx="1689187" cy="4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 analysis</vt:lpstr>
      <vt:lpstr>Graph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Rizal  Mujahiddan</cp:lastModifiedBy>
  <cp:revision>5</cp:revision>
  <cp:lastPrinted>2022-06-09T07:44:13Z</cp:lastPrinted>
  <dcterms:created xsi:type="dcterms:W3CDTF">2022-02-22T07:39:05Z</dcterms:created>
  <dcterms:modified xsi:type="dcterms:W3CDTF">2022-11-08T04:59:13Z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