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020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3BAF-C35E-4543-8643-13696D99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CFA54-6C0B-467D-BEDB-0740C3EE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A639-8A83-460E-AFBA-8C9B8C13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F34C-8C6F-4D3C-A5FA-C65954C7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0632-1213-452D-8010-C561009F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19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07A1-1629-4A7F-B04A-39611348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107A-F09C-4977-943D-6F37CC8B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86AD-B5B6-4FA9-AC5C-8510CA4C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2E7B-14FD-4EAC-A641-DDC3FA1D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47EF-F57C-4AD7-9A98-C387D586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8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AF237-503F-4196-AAB1-7C8DED401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7DA4-F778-445B-B9DF-6C81FBAB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9463-E928-4538-A5D1-7174A3C2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DD28-53E4-48B2-A529-BC43F405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3C16-1768-4097-934F-F20A359D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7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ADD3-090A-4170-92AB-0917D533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8A9B-E9FB-4800-9E11-D0E25C88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36E1-8C2C-4B38-B25A-E82E7570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EA34-85DA-4B5F-8104-03DB4683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143E-6AE9-4F4A-B809-3BAE6007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4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BF54-2D62-4BAD-9DEF-576BF82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40006-041C-446F-9E39-A7222991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66D3-1CE0-4E3A-A05C-5A144915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F63C-E644-4408-BAC7-2C44327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E486-2666-468F-81D2-FB307EF3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5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C881-9579-4795-822B-1A3AA5B3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DEF2-6272-47C3-BAB8-6E4E3C270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62E4-CCAE-4E45-A594-1B0AD2AE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5F990-0C37-4E65-A569-355B098A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A65A-591A-408D-BF2D-96BC317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32E3-A742-4D8E-AA91-DF94FAA6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46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C274-72E6-4F2E-B009-486E621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D1710-16FC-4196-A3C2-BBC8D796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4297B-71BC-4519-9CF9-3C8011E9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725D8-EE2B-475F-ADD7-F934C498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A5B7-4FDC-4377-A638-E404B43A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A1BE6-6E93-4D9F-B9CE-C1B8DA3C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2DDB7-ACD6-428E-8262-CAB1FA2C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D1A98-EAC8-4B70-A861-7C43C737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0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85B0-B5D2-4C24-85DB-855CA41B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C2048-12FB-416B-BA37-3CC98EA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F53F2-D847-4556-B623-307EB9EC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4EE1-1D99-4224-A775-7354D171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622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6320A-7CB4-4EAC-A3AC-7585F8A1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F9CD2-F1B9-41E7-B87E-CB90CC2D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B669-3192-4DAD-BFBC-F1D923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2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A0B-DD5B-4E5B-B51C-44C2E01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391D-2AD4-4668-A8AE-950410FB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398B-344A-4754-ACCC-4BDCEBAA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06379-7DEB-4565-9B7D-68AC9F5A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430EA-59CA-4CEF-A436-0970185B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1802-5242-490C-9E6A-0EAA9A22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4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2A1-88C9-4D0F-B973-BCA953EE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4080D-9E8C-4D4C-8822-3F270C78F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2161-6DF5-4261-9EB8-A36CB6769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30D3-D487-4BAE-A6D6-63001649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A5BF-3BCA-45F8-8E35-D0775AD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CAC6A-8BF3-4FF0-A8B4-E2A8B7C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2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019DC-E506-4875-938B-12951DAB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84C5F-2379-4BED-9313-760A39A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1340-6E73-4DE1-BA0B-CD85120D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5A5D-5F25-41BA-AC4F-A2540E8D4A3A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4FB5-38D3-434D-A568-FE27D9461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7A45-A644-4A54-A657-C443C825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48B2-813A-4B91-8333-6CC7F5B591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3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A0828E-F707-4C68-B312-EB48E007EC51}"/>
              </a:ext>
            </a:extLst>
          </p:cNvPr>
          <p:cNvSpPr/>
          <p:nvPr/>
        </p:nvSpPr>
        <p:spPr>
          <a:xfrm>
            <a:off x="1524000" y="1122362"/>
            <a:ext cx="9144000" cy="415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Graphic 18" descr="World">
            <a:extLst>
              <a:ext uri="{FF2B5EF4-FFF2-40B4-BE49-F238E27FC236}">
                <a16:creationId xmlns:a16="http://schemas.microsoft.com/office/drawing/2014/main" id="{3219576F-73E8-4318-9C3D-F21E7695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77699" y="1804184"/>
            <a:ext cx="6419228" cy="6419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1812C-715F-4A1A-86A6-12FB7196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386"/>
            <a:ext cx="9144000" cy="4241223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Aplikasi Ujian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93AB20DA-196E-495B-98F9-735EE0DDF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818" y="1176048"/>
            <a:ext cx="287338" cy="287338"/>
          </a:xfrm>
          <a:prstGeom prst="rect">
            <a:avLst/>
          </a:prstGeom>
        </p:spPr>
      </p:pic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4B8D0D31-695C-44D8-86FB-14D6F055F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069" y="1804184"/>
            <a:ext cx="1986766" cy="1986766"/>
          </a:xfrm>
          <a:prstGeom prst="rect">
            <a:avLst/>
          </a:prstGeom>
        </p:spPr>
      </p:pic>
      <p:pic>
        <p:nvPicPr>
          <p:cNvPr id="13" name="Graphic 12" descr="Earth globe Asia and Australia">
            <a:extLst>
              <a:ext uri="{FF2B5EF4-FFF2-40B4-BE49-F238E27FC236}">
                <a16:creationId xmlns:a16="http://schemas.microsoft.com/office/drawing/2014/main" id="{0C80A993-FD77-452E-A06E-BCDD1D432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1160" y="3632339"/>
            <a:ext cx="1883203" cy="188320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1A6609-A151-4A1F-8769-788B365B1D46}"/>
              </a:ext>
            </a:extLst>
          </p:cNvPr>
          <p:cNvSpPr/>
          <p:nvPr/>
        </p:nvSpPr>
        <p:spPr>
          <a:xfrm>
            <a:off x="2085975" y="4273550"/>
            <a:ext cx="5991548" cy="14605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1C5615-FF3C-443A-BE76-3471B1744BD1}"/>
              </a:ext>
            </a:extLst>
          </p:cNvPr>
          <p:cNvSpPr/>
          <p:nvPr/>
        </p:nvSpPr>
        <p:spPr>
          <a:xfrm>
            <a:off x="2085975" y="4528704"/>
            <a:ext cx="5991548" cy="14605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2BE03A-DD33-4303-B946-EEDEE8CC4877}"/>
              </a:ext>
            </a:extLst>
          </p:cNvPr>
          <p:cNvSpPr/>
          <p:nvPr/>
        </p:nvSpPr>
        <p:spPr>
          <a:xfrm>
            <a:off x="2085975" y="4783858"/>
            <a:ext cx="5191125" cy="14605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1A97DB-4BDA-4700-AF53-5F8A424A0294}"/>
              </a:ext>
            </a:extLst>
          </p:cNvPr>
          <p:cNvSpPr/>
          <p:nvPr/>
        </p:nvSpPr>
        <p:spPr>
          <a:xfrm>
            <a:off x="3876675" y="2186623"/>
            <a:ext cx="5991548" cy="14605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9086BA-9A41-4725-AFB6-64BD14E3AB2D}"/>
              </a:ext>
            </a:extLst>
          </p:cNvPr>
          <p:cNvSpPr/>
          <p:nvPr/>
        </p:nvSpPr>
        <p:spPr>
          <a:xfrm>
            <a:off x="3876675" y="2450286"/>
            <a:ext cx="4173798" cy="14605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A70C5F-A8B2-4457-8E89-8A7824D3E3C8}"/>
              </a:ext>
            </a:extLst>
          </p:cNvPr>
          <p:cNvSpPr txBox="1">
            <a:spLocks/>
          </p:cNvSpPr>
          <p:nvPr/>
        </p:nvSpPr>
        <p:spPr>
          <a:xfrm>
            <a:off x="12778607" y="575010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Latar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Belakang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A62EBF-CD08-4406-9EB2-7D8502F7F4D6}"/>
              </a:ext>
            </a:extLst>
          </p:cNvPr>
          <p:cNvSpPr txBox="1">
            <a:spLocks/>
          </p:cNvSpPr>
          <p:nvPr/>
        </p:nvSpPr>
        <p:spPr>
          <a:xfrm>
            <a:off x="12778607" y="2514599"/>
            <a:ext cx="6735835" cy="36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Membuat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aplikasi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sekolah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modern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interaktif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D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Memperbarui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menambahkan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beberapa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baru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2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C147B9D-DAC5-423F-8A4C-35F6F7ECA6A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4281055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sv-SE" sz="2800" b="1" dirty="0">
                <a:solidFill>
                  <a:schemeClr val="bg1"/>
                </a:solidFill>
              </a:rPr>
            </a:br>
            <a:br>
              <a:rPr lang="sv-SE" sz="2800" b="1" dirty="0">
                <a:solidFill>
                  <a:schemeClr val="bg1"/>
                </a:solidFill>
              </a:rPr>
            </a:b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47200FD3-CCCA-44D1-8F03-022C6E81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881" y="2833780"/>
            <a:ext cx="4167093" cy="4167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1812C-715F-4A1A-86A6-12FB7196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281055" cy="685800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br>
              <a:rPr lang="sv-SE" sz="2800" b="1" dirty="0">
                <a:solidFill>
                  <a:schemeClr val="bg1"/>
                </a:solidFill>
              </a:rPr>
            </a:br>
            <a:br>
              <a:rPr lang="sv-SE" sz="2800" b="1" dirty="0">
                <a:solidFill>
                  <a:schemeClr val="bg1"/>
                </a:solidFill>
              </a:rPr>
            </a:br>
            <a:r>
              <a:rPr lang="sv-SE" sz="2800" b="1" dirty="0">
                <a:solidFill>
                  <a:schemeClr val="bg1"/>
                </a:solidFill>
              </a:rPr>
              <a:t>Aplikasi Ujian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4B8D0D31-695C-44D8-86FB-14D6F055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73" y="2186623"/>
            <a:ext cx="647157" cy="647157"/>
          </a:xfrm>
          <a:prstGeom prst="rect">
            <a:avLst/>
          </a:prstGeom>
        </p:spPr>
      </p:pic>
      <p:pic>
        <p:nvPicPr>
          <p:cNvPr id="13" name="Graphic 12" descr="Earth globe Asia and Australia">
            <a:extLst>
              <a:ext uri="{FF2B5EF4-FFF2-40B4-BE49-F238E27FC236}">
                <a16:creationId xmlns:a16="http://schemas.microsoft.com/office/drawing/2014/main" id="{0C80A993-FD77-452E-A06E-BCDD1D432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772" y="2895939"/>
            <a:ext cx="647157" cy="64715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1A6609-A151-4A1F-8769-788B365B1D46}"/>
              </a:ext>
            </a:extLst>
          </p:cNvPr>
          <p:cNvSpPr/>
          <p:nvPr/>
        </p:nvSpPr>
        <p:spPr>
          <a:xfrm>
            <a:off x="1186839" y="3048832"/>
            <a:ext cx="2346070" cy="38016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1A97DB-4BDA-4700-AF53-5F8A424A0294}"/>
              </a:ext>
            </a:extLst>
          </p:cNvPr>
          <p:cNvSpPr/>
          <p:nvPr/>
        </p:nvSpPr>
        <p:spPr>
          <a:xfrm>
            <a:off x="1186839" y="2320117"/>
            <a:ext cx="2346070" cy="38016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D6EAB4-A844-4D70-BEDE-1FD81549A270}"/>
              </a:ext>
            </a:extLst>
          </p:cNvPr>
          <p:cNvSpPr txBox="1">
            <a:spLocks/>
          </p:cNvSpPr>
          <p:nvPr/>
        </p:nvSpPr>
        <p:spPr>
          <a:xfrm>
            <a:off x="4617964" y="575010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Latar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Belakang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392050-2640-436A-8C3B-2D657301E273}"/>
              </a:ext>
            </a:extLst>
          </p:cNvPr>
          <p:cNvSpPr txBox="1">
            <a:spLocks/>
          </p:cNvSpPr>
          <p:nvPr/>
        </p:nvSpPr>
        <p:spPr>
          <a:xfrm>
            <a:off x="4617964" y="2514599"/>
            <a:ext cx="6735835" cy="36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Membuat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aplikasi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sekolah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modern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interaktif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D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Memperbarui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menambahkan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beberapa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baru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8FB18EF-EC21-4647-80A8-CDD85F12756A}"/>
              </a:ext>
            </a:extLst>
          </p:cNvPr>
          <p:cNvSpPr txBox="1">
            <a:spLocks/>
          </p:cNvSpPr>
          <p:nvPr/>
        </p:nvSpPr>
        <p:spPr>
          <a:xfrm>
            <a:off x="2305670" y="-6544992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Fitur-Fitur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Baru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BC7FF5-1F93-449D-8ED5-9394C51B1C47}"/>
              </a:ext>
            </a:extLst>
          </p:cNvPr>
          <p:cNvSpPr txBox="1">
            <a:spLocks/>
          </p:cNvSpPr>
          <p:nvPr/>
        </p:nvSpPr>
        <p:spPr>
          <a:xfrm>
            <a:off x="2033939" y="-5066666"/>
            <a:ext cx="8124121" cy="463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b="1" dirty="0" err="1">
                <a:solidFill>
                  <a:schemeClr val="accent1"/>
                </a:solidFill>
              </a:rPr>
              <a:t>Tombol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Selesai</a:t>
            </a:r>
            <a:r>
              <a:rPr lang="en-ID" b="1" dirty="0">
                <a:solidFill>
                  <a:schemeClr val="accent1"/>
                </a:solidFill>
              </a:rPr>
              <a:t> Real-time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Berubah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tanpa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perlu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merefresh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Dipindahkan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sidebar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kenyamanan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Notifikasi</a:t>
            </a:r>
            <a:r>
              <a:rPr lang="en-ID" b="1" dirty="0">
                <a:solidFill>
                  <a:schemeClr val="accent1"/>
                </a:solidFill>
              </a:rPr>
              <a:t> Waktu </a:t>
            </a:r>
            <a:r>
              <a:rPr lang="en-ID" b="1" dirty="0" err="1">
                <a:solidFill>
                  <a:schemeClr val="accent1"/>
                </a:solidFill>
              </a:rPr>
              <a:t>Tunggu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Pemberitahuan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waktu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tunggu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selesai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Memungkinkan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menyelesaikan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fleksibel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Potongan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Soal</a:t>
            </a:r>
            <a:r>
              <a:rPr lang="en-ID" b="1" dirty="0">
                <a:solidFill>
                  <a:schemeClr val="accent1"/>
                </a:solidFill>
              </a:rPr>
              <a:t> di </a:t>
            </a:r>
            <a:r>
              <a:rPr lang="en-ID" b="1" dirty="0" err="1">
                <a:solidFill>
                  <a:schemeClr val="accent1"/>
                </a:solidFill>
              </a:rPr>
              <a:t>Pemilihan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Nomor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Menampilkan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potongan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mempermudah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navigasi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menuju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diinginkan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>
                <a:solidFill>
                  <a:schemeClr val="accent1"/>
                </a:solidFill>
              </a:rPr>
              <a:t>Progress Bar dan </a:t>
            </a:r>
            <a:r>
              <a:rPr lang="en-ID" b="1" dirty="0" err="1">
                <a:solidFill>
                  <a:schemeClr val="accent1"/>
                </a:solidFill>
              </a:rPr>
              <a:t>Persentase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Pengerjaan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visual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seberapa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banyak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dikerjakan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Meningkatkan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pemahaman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kemajuan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mereka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Pengelompokan</a:t>
            </a:r>
            <a:r>
              <a:rPr lang="en-ID" b="1" dirty="0">
                <a:solidFill>
                  <a:schemeClr val="accent1"/>
                </a:solidFill>
              </a:rPr>
              <a:t> Pelajaran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Mengelompokkan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pelajaran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teratur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ID" dirty="0">
              <a:solidFill>
                <a:schemeClr val="accent1"/>
              </a:solidFill>
            </a:endParaRPr>
          </a:p>
        </p:txBody>
      </p:sp>
      <p:pic>
        <p:nvPicPr>
          <p:cNvPr id="27" name="Graphic 26" descr="Presentation with bar chart">
            <a:extLst>
              <a:ext uri="{FF2B5EF4-FFF2-40B4-BE49-F238E27FC236}">
                <a16:creationId xmlns:a16="http://schemas.microsoft.com/office/drawing/2014/main" id="{35152022-5D7D-45EF-8687-3066CBD19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1048" y="6496143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7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2FFBD3C2-841F-4928-9D3C-E9D49A09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50" y="2904852"/>
            <a:ext cx="4095750" cy="409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3C147B9D-DAC5-423F-8A4C-35F6F7ECA6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38202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sv-SE" sz="2800" b="1" dirty="0">
                <a:solidFill>
                  <a:schemeClr val="bg1"/>
                </a:solidFill>
              </a:rPr>
            </a:br>
            <a:br>
              <a:rPr lang="sv-SE" sz="2800" b="1" dirty="0">
                <a:solidFill>
                  <a:schemeClr val="bg1"/>
                </a:solidFill>
              </a:rPr>
            </a:b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4B8D0D31-695C-44D8-86FB-14D6F055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22" y="2186623"/>
            <a:ext cx="647157" cy="647157"/>
          </a:xfrm>
          <a:prstGeom prst="rect">
            <a:avLst/>
          </a:prstGeom>
        </p:spPr>
      </p:pic>
      <p:pic>
        <p:nvPicPr>
          <p:cNvPr id="13" name="Graphic 12" descr="Earth globe Asia and Australia">
            <a:extLst>
              <a:ext uri="{FF2B5EF4-FFF2-40B4-BE49-F238E27FC236}">
                <a16:creationId xmlns:a16="http://schemas.microsoft.com/office/drawing/2014/main" id="{0C80A993-FD77-452E-A06E-BCDD1D432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22" y="2904852"/>
            <a:ext cx="647157" cy="64715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088A538-0B52-4789-B3D1-A31783F482B8}"/>
              </a:ext>
            </a:extLst>
          </p:cNvPr>
          <p:cNvSpPr txBox="1">
            <a:spLocks/>
          </p:cNvSpPr>
          <p:nvPr/>
        </p:nvSpPr>
        <p:spPr>
          <a:xfrm>
            <a:off x="4617963" y="7185360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Latar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Belakang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D47DF4-B29C-4BF2-8FF1-52DECC63E5E1}"/>
              </a:ext>
            </a:extLst>
          </p:cNvPr>
          <p:cNvSpPr txBox="1">
            <a:spLocks/>
          </p:cNvSpPr>
          <p:nvPr/>
        </p:nvSpPr>
        <p:spPr>
          <a:xfrm>
            <a:off x="4617963" y="9124949"/>
            <a:ext cx="6735835" cy="36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Membuat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aplikasi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sekolah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modern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interaktif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D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Memperbarui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dan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menambahkan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beberapa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baru</a:t>
            </a:r>
            <a:r>
              <a:rPr lang="en-ID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5AF840A-5E91-4A07-A993-785E534A4D43}"/>
              </a:ext>
            </a:extLst>
          </p:cNvPr>
          <p:cNvSpPr txBox="1">
            <a:spLocks/>
          </p:cNvSpPr>
          <p:nvPr/>
        </p:nvSpPr>
        <p:spPr>
          <a:xfrm>
            <a:off x="2305670" y="244714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Fitur-Fitur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Baru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A809CF6-661D-40C1-890A-9463291B3E34}"/>
              </a:ext>
            </a:extLst>
          </p:cNvPr>
          <p:cNvSpPr txBox="1">
            <a:spLocks/>
          </p:cNvSpPr>
          <p:nvPr/>
        </p:nvSpPr>
        <p:spPr>
          <a:xfrm>
            <a:off x="2033939" y="1723040"/>
            <a:ext cx="8124121" cy="463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b="1" dirty="0" err="1">
                <a:solidFill>
                  <a:schemeClr val="accent1"/>
                </a:solidFill>
              </a:rPr>
              <a:t>Tombol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Selesai</a:t>
            </a:r>
            <a:r>
              <a:rPr lang="en-ID" b="1" dirty="0">
                <a:solidFill>
                  <a:schemeClr val="accent1"/>
                </a:solidFill>
              </a:rPr>
              <a:t> Real-time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Berubah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tanpa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perlu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merefresh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Dipindahkan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sidebar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kenyamanan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Notifikasi</a:t>
            </a:r>
            <a:r>
              <a:rPr lang="en-ID" b="1" dirty="0">
                <a:solidFill>
                  <a:schemeClr val="accent1"/>
                </a:solidFill>
              </a:rPr>
              <a:t> Waktu </a:t>
            </a:r>
            <a:r>
              <a:rPr lang="en-ID" b="1" dirty="0" err="1">
                <a:solidFill>
                  <a:schemeClr val="accent1"/>
                </a:solidFill>
              </a:rPr>
              <a:t>Tunggu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Pemberitahuan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waktu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tunggu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selesai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Memungkinkan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menyelesaikan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fleksibel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Potongan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Soal</a:t>
            </a:r>
            <a:r>
              <a:rPr lang="en-ID" b="1" dirty="0">
                <a:solidFill>
                  <a:schemeClr val="accent1"/>
                </a:solidFill>
              </a:rPr>
              <a:t> di </a:t>
            </a:r>
            <a:r>
              <a:rPr lang="en-ID" b="1" dirty="0" err="1">
                <a:solidFill>
                  <a:schemeClr val="accent1"/>
                </a:solidFill>
              </a:rPr>
              <a:t>Pemilihan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Nomor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Menampilkan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potongan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mempermudah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navigasi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menuju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diinginkan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>
                <a:solidFill>
                  <a:schemeClr val="accent1"/>
                </a:solidFill>
              </a:rPr>
              <a:t>Progress Bar dan </a:t>
            </a:r>
            <a:r>
              <a:rPr lang="en-ID" b="1" dirty="0" err="1">
                <a:solidFill>
                  <a:schemeClr val="accent1"/>
                </a:solidFill>
              </a:rPr>
              <a:t>Persentase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Pengerjaan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visual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seberapa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banyak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dikerjakan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Meningkatkan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pemahaman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kemajuan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mereka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Pengelompokan</a:t>
            </a:r>
            <a:r>
              <a:rPr lang="en-ID" b="1" dirty="0">
                <a:solidFill>
                  <a:schemeClr val="accent1"/>
                </a:solidFill>
              </a:rPr>
              <a:t> Pelajaran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Mengelompokkan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pelajaran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teratur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480262-2CEE-47F5-ADD0-A39AF80628EB}"/>
              </a:ext>
            </a:extLst>
          </p:cNvPr>
          <p:cNvSpPr txBox="1">
            <a:spLocks/>
          </p:cNvSpPr>
          <p:nvPr/>
        </p:nvSpPr>
        <p:spPr>
          <a:xfrm>
            <a:off x="6705600" y="-4815737"/>
            <a:ext cx="4895850" cy="1189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>
                <a:solidFill>
                  <a:schemeClr val="bg1"/>
                </a:solidFill>
              </a:rPr>
              <a:t>Tampilan Interaktif dengan AntDesign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B575681-C29A-44D3-A9C2-9D3F82063669}"/>
              </a:ext>
            </a:extLst>
          </p:cNvPr>
          <p:cNvSpPr txBox="1">
            <a:spLocks/>
          </p:cNvSpPr>
          <p:nvPr/>
        </p:nvSpPr>
        <p:spPr>
          <a:xfrm>
            <a:off x="6705600" y="-2942380"/>
            <a:ext cx="4895850" cy="390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komponen-komponen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AntDesign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message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notifikasi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&lt;Countdown/&gt;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timer.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&lt;Steps/&gt;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daftar </a:t>
            </a:r>
            <a:r>
              <a:rPr lang="en-ID" dirty="0" err="1">
                <a:solidFill>
                  <a:schemeClr val="bg1"/>
                </a:solidFill>
              </a:rPr>
              <a:t>nomor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potongan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soal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ID" dirty="0">
                <a:solidFill>
                  <a:schemeClr val="bg1"/>
                </a:solidFill>
              </a:rPr>
              <a:t>an Lain-lain.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5F9284-4A9C-4D8F-A680-CF3883CA02BC}"/>
              </a:ext>
            </a:extLst>
          </p:cNvPr>
          <p:cNvSpPr/>
          <p:nvPr/>
        </p:nvSpPr>
        <p:spPr>
          <a:xfrm>
            <a:off x="-4167487" y="2875852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F8A4AB-91A1-4D4E-BF6F-E69DF59551F3}"/>
              </a:ext>
            </a:extLst>
          </p:cNvPr>
          <p:cNvSpPr/>
          <p:nvPr/>
        </p:nvSpPr>
        <p:spPr>
          <a:xfrm>
            <a:off x="-4167487" y="3429000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A03B60-699C-4F6E-A141-5B7317C1D322}"/>
              </a:ext>
            </a:extLst>
          </p:cNvPr>
          <p:cNvSpPr/>
          <p:nvPr/>
        </p:nvSpPr>
        <p:spPr>
          <a:xfrm>
            <a:off x="-4167487" y="4169014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7DBCC6DE-F64B-4190-B79A-E65535E96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035768" y="2875852"/>
            <a:ext cx="334615" cy="334615"/>
          </a:xfrm>
          <a:prstGeom prst="rect">
            <a:avLst/>
          </a:prstGeom>
        </p:spPr>
      </p:pic>
      <p:pic>
        <p:nvPicPr>
          <p:cNvPr id="35" name="Graphic 34" descr="Key">
            <a:extLst>
              <a:ext uri="{FF2B5EF4-FFF2-40B4-BE49-F238E27FC236}">
                <a16:creationId xmlns:a16="http://schemas.microsoft.com/office/drawing/2014/main" id="{11140074-43FF-4681-8F8C-846E2B6BA9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14986" y="3434326"/>
            <a:ext cx="375674" cy="375674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45EA2F5D-4E15-47B9-98CA-84173CC862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0" y="2833780"/>
            <a:ext cx="4167093" cy="41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5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4CFCC305-6B96-4FBC-BF8E-94F83F07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251" y="2853866"/>
            <a:ext cx="4095750" cy="409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3C147B9D-DAC5-423F-8A4C-35F6F7ECA6AE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sv-SE" sz="2800" b="1" dirty="0">
                <a:solidFill>
                  <a:schemeClr val="bg1"/>
                </a:solidFill>
              </a:rPr>
            </a:br>
            <a:br>
              <a:rPr lang="sv-SE" sz="2800" b="1" dirty="0">
                <a:solidFill>
                  <a:schemeClr val="bg1"/>
                </a:solidFill>
              </a:rPr>
            </a:b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5AF840A-5E91-4A07-A993-785E534A4D43}"/>
              </a:ext>
            </a:extLst>
          </p:cNvPr>
          <p:cNvSpPr txBox="1">
            <a:spLocks/>
          </p:cNvSpPr>
          <p:nvPr/>
        </p:nvSpPr>
        <p:spPr>
          <a:xfrm>
            <a:off x="2305670" y="7217014"/>
            <a:ext cx="6735835" cy="1115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Fitur-Fitur</a:t>
            </a:r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Baru</a:t>
            </a:r>
            <a:endParaRPr lang="en-ID" dirty="0">
              <a:solidFill>
                <a:schemeClr val="accent1">
                  <a:lumMod val="60000"/>
                  <a:lumOff val="4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A809CF6-661D-40C1-890A-9463291B3E34}"/>
              </a:ext>
            </a:extLst>
          </p:cNvPr>
          <p:cNvSpPr txBox="1">
            <a:spLocks/>
          </p:cNvSpPr>
          <p:nvPr/>
        </p:nvSpPr>
        <p:spPr>
          <a:xfrm>
            <a:off x="2033939" y="8695340"/>
            <a:ext cx="8124121" cy="463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b="1" dirty="0" err="1">
                <a:solidFill>
                  <a:schemeClr val="accent1"/>
                </a:solidFill>
              </a:rPr>
              <a:t>Tombol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Selesai</a:t>
            </a:r>
            <a:r>
              <a:rPr lang="en-ID" b="1" dirty="0">
                <a:solidFill>
                  <a:schemeClr val="accent1"/>
                </a:solidFill>
              </a:rPr>
              <a:t> Real-time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Berubah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secara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tanpa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perlu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merefresh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Dipindahkan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sidebar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kenyamanan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Notifikasi</a:t>
            </a:r>
            <a:r>
              <a:rPr lang="en-ID" b="1" dirty="0">
                <a:solidFill>
                  <a:schemeClr val="accent1"/>
                </a:solidFill>
              </a:rPr>
              <a:t> Waktu </a:t>
            </a:r>
            <a:r>
              <a:rPr lang="en-ID" b="1" dirty="0" err="1">
                <a:solidFill>
                  <a:schemeClr val="accent1"/>
                </a:solidFill>
              </a:rPr>
              <a:t>Tunggu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Pemberitahuan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waktu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tunggu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selesai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Memungkinkan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menyelesaikan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fleksibel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Potongan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Soal</a:t>
            </a:r>
            <a:r>
              <a:rPr lang="en-ID" b="1" dirty="0">
                <a:solidFill>
                  <a:schemeClr val="accent1"/>
                </a:solidFill>
              </a:rPr>
              <a:t> di </a:t>
            </a:r>
            <a:r>
              <a:rPr lang="en-ID" b="1" dirty="0" err="1">
                <a:solidFill>
                  <a:schemeClr val="accent1"/>
                </a:solidFill>
              </a:rPr>
              <a:t>Pemilihan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Nomor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Menampilkan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potongan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mempermudah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navigasi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langsung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menuju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diinginkan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>
                <a:solidFill>
                  <a:schemeClr val="accent1"/>
                </a:solidFill>
              </a:rPr>
              <a:t>Progress Bar dan </a:t>
            </a:r>
            <a:r>
              <a:rPr lang="en-ID" b="1" dirty="0" err="1">
                <a:solidFill>
                  <a:schemeClr val="accent1"/>
                </a:solidFill>
              </a:rPr>
              <a:t>Persentase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Pengerjaan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visual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seberapa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banyak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soal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dikerjakan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Meningkatkan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pemahaman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siswa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kemajuan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mereka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ID" b="1" dirty="0" err="1">
                <a:solidFill>
                  <a:schemeClr val="accent1"/>
                </a:solidFill>
              </a:rPr>
              <a:t>Pengelompokan</a:t>
            </a:r>
            <a:r>
              <a:rPr lang="en-ID" b="1" dirty="0">
                <a:solidFill>
                  <a:schemeClr val="accent1"/>
                </a:solidFill>
              </a:rPr>
              <a:t> Pelajaran</a:t>
            </a:r>
            <a:endParaRPr lang="en-ID" dirty="0">
              <a:solidFill>
                <a:schemeClr val="accent1"/>
              </a:solidFill>
            </a:endParaRPr>
          </a:p>
          <a:p>
            <a:pPr lvl="1" algn="l"/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Mengelompokkan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pelajaran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ujian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teratur</a:t>
            </a:r>
            <a:r>
              <a:rPr lang="en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E026B8-4158-4AF9-B3E0-C295780F9884}"/>
              </a:ext>
            </a:extLst>
          </p:cNvPr>
          <p:cNvSpPr txBox="1">
            <a:spLocks/>
          </p:cNvSpPr>
          <p:nvPr/>
        </p:nvSpPr>
        <p:spPr>
          <a:xfrm>
            <a:off x="6800850" y="1075760"/>
            <a:ext cx="4895850" cy="1189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>
                <a:solidFill>
                  <a:schemeClr val="bg1"/>
                </a:solidFill>
              </a:rPr>
              <a:t>Tampilan Interaktif dengan AntDesign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97BBA9-9FE3-4CA8-B5CF-8BBC5EDA75D8}"/>
              </a:ext>
            </a:extLst>
          </p:cNvPr>
          <p:cNvSpPr txBox="1">
            <a:spLocks/>
          </p:cNvSpPr>
          <p:nvPr/>
        </p:nvSpPr>
        <p:spPr>
          <a:xfrm>
            <a:off x="6800850" y="2949117"/>
            <a:ext cx="4895850" cy="390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komponen-komponen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AntDesign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message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notifikasi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&lt;Countdown/&gt;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timer.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&lt;Steps/&gt;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daftar </a:t>
            </a:r>
            <a:r>
              <a:rPr lang="en-ID" dirty="0" err="1">
                <a:solidFill>
                  <a:schemeClr val="bg1"/>
                </a:solidFill>
              </a:rPr>
              <a:t>nomor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potongan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soal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ID" dirty="0">
                <a:solidFill>
                  <a:schemeClr val="bg1"/>
                </a:solidFill>
              </a:rPr>
              <a:t>an Lain-lain.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90D6BD-EA16-44D6-B6B4-F062CA3BA0D4}"/>
              </a:ext>
            </a:extLst>
          </p:cNvPr>
          <p:cNvSpPr/>
          <p:nvPr/>
        </p:nvSpPr>
        <p:spPr>
          <a:xfrm>
            <a:off x="947824" y="2875852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D3F2F2-676C-48EE-8D37-076EC93F1165}"/>
              </a:ext>
            </a:extLst>
          </p:cNvPr>
          <p:cNvSpPr/>
          <p:nvPr/>
        </p:nvSpPr>
        <p:spPr>
          <a:xfrm>
            <a:off x="947824" y="3429000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27C3DE-43B5-4271-954A-A9B3442504BD}"/>
              </a:ext>
            </a:extLst>
          </p:cNvPr>
          <p:cNvSpPr/>
          <p:nvPr/>
        </p:nvSpPr>
        <p:spPr>
          <a:xfrm>
            <a:off x="947824" y="4169014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7708AEC9-4B51-436A-A332-36E8439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543" y="2875852"/>
            <a:ext cx="334615" cy="334615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BDD6FD82-2B10-4ACC-9CBF-ECF4C1001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325" y="3434326"/>
            <a:ext cx="375674" cy="37567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ED838CA-E340-4CF0-9F54-B64B75485E8A}"/>
              </a:ext>
            </a:extLst>
          </p:cNvPr>
          <p:cNvSpPr txBox="1">
            <a:spLocks/>
          </p:cNvSpPr>
          <p:nvPr/>
        </p:nvSpPr>
        <p:spPr>
          <a:xfrm>
            <a:off x="8869101" y="7011819"/>
            <a:ext cx="2667954" cy="124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>
                <a:solidFill>
                  <a:schemeClr val="bg1"/>
                </a:solidFill>
              </a:rPr>
              <a:t>Teknologi</a:t>
            </a:r>
            <a:r>
              <a:rPr lang="en-ID" b="1" dirty="0">
                <a:solidFill>
                  <a:schemeClr val="bg1"/>
                </a:solidFill>
              </a:rPr>
              <a:t> yang </a:t>
            </a:r>
            <a:r>
              <a:rPr lang="en-ID" b="1" dirty="0" err="1">
                <a:solidFill>
                  <a:schemeClr val="bg1"/>
                </a:solidFill>
              </a:rPr>
              <a:t>Digunakan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D344B9-153B-4D33-8E2E-634659E1B52B}"/>
              </a:ext>
            </a:extLst>
          </p:cNvPr>
          <p:cNvSpPr/>
          <p:nvPr/>
        </p:nvSpPr>
        <p:spPr>
          <a:xfrm>
            <a:off x="9041505" y="8825755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5DA720-046D-4B8C-8152-BDED3EE9F5EA}"/>
              </a:ext>
            </a:extLst>
          </p:cNvPr>
          <p:cNvSpPr/>
          <p:nvPr/>
        </p:nvSpPr>
        <p:spPr>
          <a:xfrm>
            <a:off x="9041505" y="9283039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F64F81-1AC1-43B6-9A8E-268440BE35BB}"/>
              </a:ext>
            </a:extLst>
          </p:cNvPr>
          <p:cNvSpPr/>
          <p:nvPr/>
        </p:nvSpPr>
        <p:spPr>
          <a:xfrm>
            <a:off x="9041505" y="9740323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4EBBB2-2B7B-4F70-B71B-677E47A6F542}"/>
              </a:ext>
            </a:extLst>
          </p:cNvPr>
          <p:cNvSpPr/>
          <p:nvPr/>
        </p:nvSpPr>
        <p:spPr>
          <a:xfrm>
            <a:off x="9041505" y="10218033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AE039-5118-41AD-8DFE-F60C76476B15}"/>
              </a:ext>
            </a:extLst>
          </p:cNvPr>
          <p:cNvSpPr/>
          <p:nvPr/>
        </p:nvSpPr>
        <p:spPr>
          <a:xfrm>
            <a:off x="9041505" y="10675317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5671F3-1E64-4E39-A6E1-3023CFABAC02}"/>
              </a:ext>
            </a:extLst>
          </p:cNvPr>
          <p:cNvSpPr/>
          <p:nvPr/>
        </p:nvSpPr>
        <p:spPr>
          <a:xfrm>
            <a:off x="8663680" y="8825755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7C3585-A899-4F5F-8718-4F1357BA6A6F}"/>
              </a:ext>
            </a:extLst>
          </p:cNvPr>
          <p:cNvSpPr/>
          <p:nvPr/>
        </p:nvSpPr>
        <p:spPr>
          <a:xfrm>
            <a:off x="8663680" y="9283039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33351A-C961-48B2-B805-BC08AA575711}"/>
              </a:ext>
            </a:extLst>
          </p:cNvPr>
          <p:cNvSpPr/>
          <p:nvPr/>
        </p:nvSpPr>
        <p:spPr>
          <a:xfrm>
            <a:off x="8663680" y="9740323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FCBF128-0407-45C6-AFC3-0C4B2DA500D5}"/>
              </a:ext>
            </a:extLst>
          </p:cNvPr>
          <p:cNvSpPr/>
          <p:nvPr/>
        </p:nvSpPr>
        <p:spPr>
          <a:xfrm>
            <a:off x="8663680" y="10218033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546798-9C60-4C21-8BE4-55C13374FD10}"/>
              </a:ext>
            </a:extLst>
          </p:cNvPr>
          <p:cNvSpPr/>
          <p:nvPr/>
        </p:nvSpPr>
        <p:spPr>
          <a:xfrm>
            <a:off x="8663680" y="10675317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10F7FB-6FFD-48FE-9740-EED14C9DFD58}"/>
              </a:ext>
            </a:extLst>
          </p:cNvPr>
          <p:cNvSpPr/>
          <p:nvPr/>
        </p:nvSpPr>
        <p:spPr>
          <a:xfrm>
            <a:off x="8663680" y="11728054"/>
            <a:ext cx="2952295" cy="4877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3335D77-6823-4530-A1F7-677BB761541E}"/>
              </a:ext>
            </a:extLst>
          </p:cNvPr>
          <p:cNvSpPr/>
          <p:nvPr/>
        </p:nvSpPr>
        <p:spPr>
          <a:xfrm>
            <a:off x="730251" y="-3394310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Bahasa </a:t>
            </a:r>
            <a:r>
              <a:rPr lang="en-ID" b="1" dirty="0" err="1"/>
              <a:t>Pemrograman</a:t>
            </a:r>
            <a:r>
              <a:rPr lang="en-ID" b="1" dirty="0"/>
              <a:t>:</a:t>
            </a:r>
            <a:r>
              <a:rPr lang="en-ID" dirty="0"/>
              <a:t> JavaScript dan React.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7904033-2F43-43D4-B9FA-BDE8AFC8319D}"/>
              </a:ext>
            </a:extLst>
          </p:cNvPr>
          <p:cNvSpPr/>
          <p:nvPr/>
        </p:nvSpPr>
        <p:spPr>
          <a:xfrm>
            <a:off x="4124781" y="-3394310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Database:</a:t>
            </a:r>
            <a:r>
              <a:rPr lang="en-ID" dirty="0"/>
              <a:t> MySQL.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A7A02B5-3B2E-44D5-93C2-4071C4C8069B}"/>
              </a:ext>
            </a:extLst>
          </p:cNvPr>
          <p:cNvSpPr/>
          <p:nvPr/>
        </p:nvSpPr>
        <p:spPr>
          <a:xfrm>
            <a:off x="716641" y="-2283758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/>
              <a:t>Tampilan</a:t>
            </a:r>
            <a:r>
              <a:rPr lang="en-ID" b="1" dirty="0"/>
              <a:t> </a:t>
            </a:r>
            <a:r>
              <a:rPr lang="en-ID" b="1" dirty="0" err="1"/>
              <a:t>Halaman</a:t>
            </a:r>
            <a:r>
              <a:rPr lang="en-ID" b="1" dirty="0"/>
              <a:t>:</a:t>
            </a:r>
            <a:r>
              <a:rPr lang="en-ID" dirty="0"/>
              <a:t> Bootstrap.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F12526-0680-47CE-A9DE-ECBFEF669481}"/>
              </a:ext>
            </a:extLst>
          </p:cNvPr>
          <p:cNvSpPr/>
          <p:nvPr/>
        </p:nvSpPr>
        <p:spPr>
          <a:xfrm>
            <a:off x="4111171" y="-2283758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Ikon:</a:t>
            </a:r>
            <a:r>
              <a:rPr lang="en-ID" dirty="0"/>
              <a:t> </a:t>
            </a:r>
            <a:r>
              <a:rPr lang="en-ID" dirty="0" err="1"/>
              <a:t>FontAwesome</a:t>
            </a:r>
            <a:r>
              <a:rPr lang="en-ID" dirty="0"/>
              <a:t>.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EA394F4-1E10-4EF4-ADFB-880A7D67A394}"/>
              </a:ext>
            </a:extLst>
          </p:cNvPr>
          <p:cNvSpPr/>
          <p:nvPr/>
        </p:nvSpPr>
        <p:spPr>
          <a:xfrm>
            <a:off x="750840" y="-1095834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Coding Assistance:</a:t>
            </a:r>
            <a:r>
              <a:rPr lang="en-ID" dirty="0"/>
              <a:t> </a:t>
            </a:r>
            <a:r>
              <a:rPr lang="en-ID" dirty="0" err="1"/>
              <a:t>ChatGPT</a:t>
            </a:r>
            <a:r>
              <a:rPr lang="en-ID" dirty="0"/>
              <a:t>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A46D76-0E5A-4BC9-996F-D2911625B02E}"/>
              </a:ext>
            </a:extLst>
          </p:cNvPr>
          <p:cNvSpPr/>
          <p:nvPr/>
        </p:nvSpPr>
        <p:spPr>
          <a:xfrm>
            <a:off x="4145370" y="-1095834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UI Components:</a:t>
            </a:r>
            <a:r>
              <a:rPr lang="en-ID" dirty="0"/>
              <a:t> </a:t>
            </a:r>
            <a:r>
              <a:rPr lang="en-ID" dirty="0" err="1"/>
              <a:t>AntDesign</a:t>
            </a:r>
            <a:r>
              <a:rPr lang="en-ID" dirty="0"/>
              <a:t>.</a:t>
            </a:r>
          </a:p>
        </p:txBody>
      </p:sp>
      <p:pic>
        <p:nvPicPr>
          <p:cNvPr id="48" name="Graphic 47" descr="Presentation with bar chart">
            <a:extLst>
              <a:ext uri="{FF2B5EF4-FFF2-40B4-BE49-F238E27FC236}">
                <a16:creationId xmlns:a16="http://schemas.microsoft.com/office/drawing/2014/main" id="{45054058-78A9-405B-A515-6A6B4080A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77626" y="2904852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58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E213CB48-6F30-4049-8DA5-E8F5EFAE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722" y="2986010"/>
            <a:ext cx="4000500" cy="40005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3C147B9D-DAC5-423F-8A4C-35F6F7ECA6AE}"/>
              </a:ext>
            </a:extLst>
          </p:cNvPr>
          <p:cNvSpPr txBox="1">
            <a:spLocks/>
          </p:cNvSpPr>
          <p:nvPr/>
        </p:nvSpPr>
        <p:spPr>
          <a:xfrm>
            <a:off x="8456294" y="0"/>
            <a:ext cx="3735705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sv-SE" sz="2800" b="1" dirty="0">
                <a:solidFill>
                  <a:schemeClr val="bg1"/>
                </a:solidFill>
              </a:rPr>
            </a:br>
            <a:br>
              <a:rPr lang="sv-SE" sz="2800" b="1" dirty="0">
                <a:solidFill>
                  <a:schemeClr val="bg1"/>
                </a:solidFill>
              </a:rPr>
            </a:b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E026B8-4158-4AF9-B3E0-C295780F9884}"/>
              </a:ext>
            </a:extLst>
          </p:cNvPr>
          <p:cNvSpPr txBox="1">
            <a:spLocks/>
          </p:cNvSpPr>
          <p:nvPr/>
        </p:nvSpPr>
        <p:spPr>
          <a:xfrm>
            <a:off x="12722678" y="1075760"/>
            <a:ext cx="4895850" cy="1189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b="1">
                <a:solidFill>
                  <a:schemeClr val="bg1"/>
                </a:solidFill>
              </a:rPr>
              <a:t>Tampilan Interaktif dengan AntDesign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97BBA9-9FE3-4CA8-B5CF-8BBC5EDA75D8}"/>
              </a:ext>
            </a:extLst>
          </p:cNvPr>
          <p:cNvSpPr txBox="1">
            <a:spLocks/>
          </p:cNvSpPr>
          <p:nvPr/>
        </p:nvSpPr>
        <p:spPr>
          <a:xfrm>
            <a:off x="12722678" y="2949117"/>
            <a:ext cx="4895850" cy="390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komponen-komponen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AntDesign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message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notifikasi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&lt;Countdown/&gt;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timer.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&lt;Steps/&gt;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daftar </a:t>
            </a:r>
            <a:r>
              <a:rPr lang="en-ID" dirty="0" err="1">
                <a:solidFill>
                  <a:schemeClr val="bg1"/>
                </a:solidFill>
              </a:rPr>
              <a:t>nomor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potongan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soal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90D6BD-EA16-44D6-B6B4-F062CA3BA0D4}"/>
              </a:ext>
            </a:extLst>
          </p:cNvPr>
          <p:cNvSpPr/>
          <p:nvPr/>
        </p:nvSpPr>
        <p:spPr>
          <a:xfrm>
            <a:off x="-3986126" y="2875852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D3F2F2-676C-48EE-8D37-076EC93F1165}"/>
              </a:ext>
            </a:extLst>
          </p:cNvPr>
          <p:cNvSpPr/>
          <p:nvPr/>
        </p:nvSpPr>
        <p:spPr>
          <a:xfrm>
            <a:off x="-3986126" y="3429000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27C3DE-43B5-4271-954A-A9B3442504BD}"/>
              </a:ext>
            </a:extLst>
          </p:cNvPr>
          <p:cNvSpPr/>
          <p:nvPr/>
        </p:nvSpPr>
        <p:spPr>
          <a:xfrm>
            <a:off x="-3986126" y="4169014"/>
            <a:ext cx="3735705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7708AEC9-4B51-436A-A332-36E8439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854407" y="2875852"/>
            <a:ext cx="334615" cy="334615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BDD6FD82-2B10-4ACC-9CBF-ECF4C1001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833625" y="3434326"/>
            <a:ext cx="375674" cy="3756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FB727F-DBB1-4F1F-8B5A-3C93245F2886}"/>
              </a:ext>
            </a:extLst>
          </p:cNvPr>
          <p:cNvSpPr txBox="1">
            <a:spLocks/>
          </p:cNvSpPr>
          <p:nvPr/>
        </p:nvSpPr>
        <p:spPr>
          <a:xfrm>
            <a:off x="9123996" y="755878"/>
            <a:ext cx="2667954" cy="124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>
                <a:solidFill>
                  <a:schemeClr val="bg1"/>
                </a:solidFill>
              </a:rPr>
              <a:t>Teknologi</a:t>
            </a:r>
            <a:r>
              <a:rPr lang="en-ID" b="1" dirty="0">
                <a:solidFill>
                  <a:schemeClr val="bg1"/>
                </a:solidFill>
              </a:rPr>
              <a:t> yang </a:t>
            </a:r>
            <a:r>
              <a:rPr lang="en-ID" b="1" dirty="0" err="1">
                <a:solidFill>
                  <a:schemeClr val="bg1"/>
                </a:solidFill>
              </a:rPr>
              <a:t>Digunakan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BC1342-8840-4448-8127-F080AACB5F40}"/>
              </a:ext>
            </a:extLst>
          </p:cNvPr>
          <p:cNvSpPr/>
          <p:nvPr/>
        </p:nvSpPr>
        <p:spPr>
          <a:xfrm>
            <a:off x="9296400" y="2569814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EBBDBE-B139-40BA-936D-8075EF9F05DC}"/>
              </a:ext>
            </a:extLst>
          </p:cNvPr>
          <p:cNvSpPr/>
          <p:nvPr/>
        </p:nvSpPr>
        <p:spPr>
          <a:xfrm>
            <a:off x="9296400" y="3027098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A529F1-0E2D-4F24-8ED1-D22463D62A81}"/>
              </a:ext>
            </a:extLst>
          </p:cNvPr>
          <p:cNvSpPr/>
          <p:nvPr/>
        </p:nvSpPr>
        <p:spPr>
          <a:xfrm>
            <a:off x="9296400" y="3484382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D1FC9C-7E81-43B9-B6BF-C7B55153C0C0}"/>
              </a:ext>
            </a:extLst>
          </p:cNvPr>
          <p:cNvSpPr/>
          <p:nvPr/>
        </p:nvSpPr>
        <p:spPr>
          <a:xfrm>
            <a:off x="9296400" y="3962092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F1B72-74C1-4AF6-B950-B0799FF96281}"/>
              </a:ext>
            </a:extLst>
          </p:cNvPr>
          <p:cNvSpPr/>
          <p:nvPr/>
        </p:nvSpPr>
        <p:spPr>
          <a:xfrm>
            <a:off x="9296400" y="4419376"/>
            <a:ext cx="2574470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D48976-83B0-4629-8B29-9736E412B4D6}"/>
              </a:ext>
            </a:extLst>
          </p:cNvPr>
          <p:cNvSpPr/>
          <p:nvPr/>
        </p:nvSpPr>
        <p:spPr>
          <a:xfrm>
            <a:off x="8918575" y="2569814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24E180-D1AD-4FF3-9E83-F9FBBEB274AE}"/>
              </a:ext>
            </a:extLst>
          </p:cNvPr>
          <p:cNvSpPr/>
          <p:nvPr/>
        </p:nvSpPr>
        <p:spPr>
          <a:xfrm>
            <a:off x="8918575" y="3027098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77CBE9-1C7B-40C0-844A-FE64BF8C61DA}"/>
              </a:ext>
            </a:extLst>
          </p:cNvPr>
          <p:cNvSpPr/>
          <p:nvPr/>
        </p:nvSpPr>
        <p:spPr>
          <a:xfrm>
            <a:off x="8918575" y="3484382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AEDCE0-C22E-45F2-9467-3D288DA40203}"/>
              </a:ext>
            </a:extLst>
          </p:cNvPr>
          <p:cNvSpPr/>
          <p:nvPr/>
        </p:nvSpPr>
        <p:spPr>
          <a:xfrm>
            <a:off x="8918575" y="3962092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734ECD-0327-487A-B16C-795C44884F04}"/>
              </a:ext>
            </a:extLst>
          </p:cNvPr>
          <p:cNvSpPr/>
          <p:nvPr/>
        </p:nvSpPr>
        <p:spPr>
          <a:xfrm>
            <a:off x="8918575" y="4419376"/>
            <a:ext cx="260349" cy="26127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2B6E08-D322-4E4F-83E4-F1A215907EF1}"/>
              </a:ext>
            </a:extLst>
          </p:cNvPr>
          <p:cNvSpPr/>
          <p:nvPr/>
        </p:nvSpPr>
        <p:spPr>
          <a:xfrm>
            <a:off x="8918575" y="5472113"/>
            <a:ext cx="2952295" cy="4877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873DD-C5FD-4EC1-A806-C8F854CE7D0D}"/>
              </a:ext>
            </a:extLst>
          </p:cNvPr>
          <p:cNvSpPr/>
          <p:nvPr/>
        </p:nvSpPr>
        <p:spPr>
          <a:xfrm>
            <a:off x="730251" y="1765300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Bahasa </a:t>
            </a:r>
            <a:r>
              <a:rPr lang="en-ID" b="1" dirty="0" err="1"/>
              <a:t>Pemrograman</a:t>
            </a:r>
            <a:r>
              <a:rPr lang="en-ID" b="1" dirty="0"/>
              <a:t>:</a:t>
            </a:r>
            <a:r>
              <a:rPr lang="en-ID" dirty="0"/>
              <a:t> JavaScript dan React.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8FE0809-F698-4B97-9751-C4184601FE4B}"/>
              </a:ext>
            </a:extLst>
          </p:cNvPr>
          <p:cNvSpPr/>
          <p:nvPr/>
        </p:nvSpPr>
        <p:spPr>
          <a:xfrm>
            <a:off x="4124781" y="1765300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Database:</a:t>
            </a:r>
            <a:r>
              <a:rPr lang="en-ID" dirty="0"/>
              <a:t> MySQL.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C01FFE-0C0D-4410-83FF-7337FC83B850}"/>
              </a:ext>
            </a:extLst>
          </p:cNvPr>
          <p:cNvSpPr/>
          <p:nvPr/>
        </p:nvSpPr>
        <p:spPr>
          <a:xfrm>
            <a:off x="716641" y="2875852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/>
              <a:t>Tampilan</a:t>
            </a:r>
            <a:r>
              <a:rPr lang="en-ID" b="1" dirty="0"/>
              <a:t> </a:t>
            </a:r>
            <a:r>
              <a:rPr lang="en-ID" b="1" dirty="0" err="1"/>
              <a:t>Halaman</a:t>
            </a:r>
            <a:r>
              <a:rPr lang="en-ID" b="1" dirty="0"/>
              <a:t>:</a:t>
            </a:r>
            <a:r>
              <a:rPr lang="en-ID" dirty="0"/>
              <a:t> Bootstrap.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D3F547-DD11-45B6-BB9C-B01F93BCC814}"/>
              </a:ext>
            </a:extLst>
          </p:cNvPr>
          <p:cNvSpPr/>
          <p:nvPr/>
        </p:nvSpPr>
        <p:spPr>
          <a:xfrm>
            <a:off x="4111171" y="2875852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Ikon:</a:t>
            </a:r>
            <a:r>
              <a:rPr lang="en-ID" dirty="0"/>
              <a:t> </a:t>
            </a:r>
            <a:r>
              <a:rPr lang="en-ID" dirty="0" err="1"/>
              <a:t>FontAwesome</a:t>
            </a:r>
            <a:r>
              <a:rPr lang="en-ID" dirty="0"/>
              <a:t>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B1B50D-E6DC-4913-9AE7-8637FD71E639}"/>
              </a:ext>
            </a:extLst>
          </p:cNvPr>
          <p:cNvSpPr/>
          <p:nvPr/>
        </p:nvSpPr>
        <p:spPr>
          <a:xfrm>
            <a:off x="750840" y="4063776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Coding Assistance:</a:t>
            </a:r>
            <a:r>
              <a:rPr lang="en-ID" dirty="0"/>
              <a:t> </a:t>
            </a:r>
            <a:r>
              <a:rPr lang="en-ID" dirty="0" err="1"/>
              <a:t>ChatGPT</a:t>
            </a:r>
            <a:r>
              <a:rPr lang="en-ID" dirty="0"/>
              <a:t>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65F07B-1AB6-4995-9B1D-2BE41C9F422E}"/>
              </a:ext>
            </a:extLst>
          </p:cNvPr>
          <p:cNvSpPr/>
          <p:nvPr/>
        </p:nvSpPr>
        <p:spPr>
          <a:xfrm>
            <a:off x="4145370" y="4063776"/>
            <a:ext cx="2844800" cy="711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UI Components:</a:t>
            </a:r>
            <a:r>
              <a:rPr lang="en-ID" dirty="0"/>
              <a:t> </a:t>
            </a:r>
            <a:r>
              <a:rPr lang="en-ID" dirty="0" err="1"/>
              <a:t>AntDesign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69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514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Sans</vt:lpstr>
      <vt:lpstr>Office Theme</vt:lpstr>
      <vt:lpstr>Aplikasi Ujian</vt:lpstr>
      <vt:lpstr>  Aplikasi Ujian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Ujian Modern dan Interaktif</dc:title>
  <dc:creator>RizalAlfadlil</dc:creator>
  <cp:lastModifiedBy>RizalAlfadlil</cp:lastModifiedBy>
  <cp:revision>10</cp:revision>
  <dcterms:created xsi:type="dcterms:W3CDTF">2023-11-27T03:17:46Z</dcterms:created>
  <dcterms:modified xsi:type="dcterms:W3CDTF">2023-11-27T04:32:02Z</dcterms:modified>
</cp:coreProperties>
</file>