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7D8F-06F8-40D3-8EFD-0C628EAAC127}" type="datetimeFigureOut">
              <a:rPr lang="id-ID" smtClean="0"/>
              <a:t>06/10/2018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412C-F918-4EF6-B04B-F71898DC6B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078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7D8F-06F8-40D3-8EFD-0C628EAAC127}" type="datetimeFigureOut">
              <a:rPr lang="id-ID" smtClean="0"/>
              <a:t>06/10/2018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412C-F918-4EF6-B04B-F71898DC6B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565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7D8F-06F8-40D3-8EFD-0C628EAAC127}" type="datetimeFigureOut">
              <a:rPr lang="id-ID" smtClean="0"/>
              <a:t>06/10/2018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412C-F918-4EF6-B04B-F71898DC6B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313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7D8F-06F8-40D3-8EFD-0C628EAAC127}" type="datetimeFigureOut">
              <a:rPr lang="id-ID" smtClean="0"/>
              <a:t>06/10/2018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412C-F918-4EF6-B04B-F71898DC6B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083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7D8F-06F8-40D3-8EFD-0C628EAAC127}" type="datetimeFigureOut">
              <a:rPr lang="id-ID" smtClean="0"/>
              <a:t>06/10/2018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412C-F918-4EF6-B04B-F71898DC6B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714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7D8F-06F8-40D3-8EFD-0C628EAAC127}" type="datetimeFigureOut">
              <a:rPr lang="id-ID" smtClean="0"/>
              <a:t>06/10/2018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412C-F918-4EF6-B04B-F71898DC6B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988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7D8F-06F8-40D3-8EFD-0C628EAAC127}" type="datetimeFigureOut">
              <a:rPr lang="id-ID" smtClean="0"/>
              <a:t>06/10/2018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412C-F918-4EF6-B04B-F71898DC6B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505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7D8F-06F8-40D3-8EFD-0C628EAAC127}" type="datetimeFigureOut">
              <a:rPr lang="id-ID" smtClean="0"/>
              <a:t>06/10/2018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412C-F918-4EF6-B04B-F71898DC6B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403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7D8F-06F8-40D3-8EFD-0C628EAAC127}" type="datetimeFigureOut">
              <a:rPr lang="id-ID" smtClean="0"/>
              <a:t>06/10/2018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412C-F918-4EF6-B04B-F71898DC6B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944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7D8F-06F8-40D3-8EFD-0C628EAAC127}" type="datetimeFigureOut">
              <a:rPr lang="id-ID" smtClean="0"/>
              <a:t>06/10/2018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412C-F918-4EF6-B04B-F71898DC6B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779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7D8F-06F8-40D3-8EFD-0C628EAAC127}" type="datetimeFigureOut">
              <a:rPr lang="id-ID" smtClean="0"/>
              <a:t>06/10/2018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412C-F918-4EF6-B04B-F71898DC6B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220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F7D8F-06F8-40D3-8EFD-0C628EAAC127}" type="datetimeFigureOut">
              <a:rPr lang="id-ID" smtClean="0"/>
              <a:t>06/10/2018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E412C-F918-4EF6-B04B-F71898DC6B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332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PHP : Hypertext Preprocessor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850" y="5507038"/>
            <a:ext cx="9144000" cy="1655762"/>
          </a:xfrm>
        </p:spPr>
        <p:txBody>
          <a:bodyPr/>
          <a:lstStyle/>
          <a:p>
            <a:r>
              <a:rPr lang="id-ID" dirty="0" smtClean="0"/>
              <a:t>By : M.Naufal, S.Tr.T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082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ITU PHP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Bahasa </a:t>
            </a:r>
            <a:r>
              <a:rPr lang="id-ID" dirty="0"/>
              <a:t>pemrograman yang digunakan secara luas untuk penanganan pembuatan dan pengembangan sebuah situs web dan bisa digunakan bersamaan dengan HTML. </a:t>
            </a:r>
            <a:endParaRPr lang="id-ID" dirty="0" smtClean="0"/>
          </a:p>
          <a:p>
            <a:r>
              <a:rPr lang="id-ID" b="1" dirty="0" smtClean="0"/>
              <a:t>PHP</a:t>
            </a:r>
            <a:r>
              <a:rPr lang="id-ID" dirty="0"/>
              <a:t> diciptakan oleh Rasmus Lerdorf pertama kali tahun 1994</a:t>
            </a:r>
            <a:r>
              <a:rPr lang="id-ID" dirty="0" smtClean="0"/>
              <a:t>.</a:t>
            </a:r>
          </a:p>
          <a:p>
            <a:r>
              <a:rPr lang="id-ID" b="1" dirty="0" smtClean="0"/>
              <a:t>PHP</a:t>
            </a:r>
            <a:r>
              <a:rPr lang="id-ID" dirty="0" smtClean="0"/>
              <a:t> merupakan bahasa pemrograman bersifat server side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2499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" y="1146530"/>
            <a:ext cx="6076950" cy="331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Image result for SERVER SIDE PHP IMAGE"/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dirty="0" smtClean="0"/>
              <a:t>Server side &amp; client side</a:t>
            </a:r>
            <a:endParaRPr lang="id-ID" dirty="0"/>
          </a:p>
        </p:txBody>
      </p:sp>
      <p:sp>
        <p:nvSpPr>
          <p:cNvPr id="8" name="AutoShape 8" descr="Image result for SERVER SIDE PHP IMAGE"/>
          <p:cNvSpPr>
            <a:spLocks noChangeAspect="1" noChangeArrowheads="1"/>
          </p:cNvSpPr>
          <p:nvPr/>
        </p:nvSpPr>
        <p:spPr bwMode="auto">
          <a:xfrm>
            <a:off x="155574" y="-144463"/>
            <a:ext cx="4302125" cy="430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69" y="4157676"/>
            <a:ext cx="6558496" cy="251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5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WHY PHP?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1. Bahasa pemrograman PHP sangat mudah dipelajari karena mirip dengan bahasa C/C++</a:t>
            </a:r>
          </a:p>
          <a:p>
            <a:pPr marL="0" indent="0">
              <a:buNone/>
            </a:pPr>
            <a:r>
              <a:rPr lang="id-ID" dirty="0" smtClean="0"/>
              <a:t>2. PHP mudah diimplementasikan karena software PHP servernya 100% Free</a:t>
            </a:r>
          </a:p>
          <a:p>
            <a:pPr marL="0" indent="0">
              <a:buNone/>
            </a:pPr>
            <a:r>
              <a:rPr lang="id-ID" dirty="0" smtClean="0"/>
              <a:t>3. Kebanyakan server web hosting mensupport PHP</a:t>
            </a:r>
          </a:p>
          <a:p>
            <a:pPr marL="0" indent="0">
              <a:buNone/>
            </a:pPr>
            <a:r>
              <a:rPr lang="id-ID" dirty="0" smtClean="0"/>
              <a:t>4. PHP paling banyak digunakan oleh web programmer di seluruh dunia</a:t>
            </a:r>
          </a:p>
          <a:p>
            <a:pPr marL="0" indent="0">
              <a:buNone/>
            </a:pPr>
            <a:r>
              <a:rPr lang="id-ID" dirty="0" smtClean="0"/>
              <a:t>5. Mudah dikombinasikan dengan bahasa pemrograman lainnya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2776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USAGE STATS FOR JANUARY 2013</a:t>
            </a:r>
            <a:endParaRPr lang="id-ID" dirty="0"/>
          </a:p>
        </p:txBody>
      </p:sp>
      <p:pic>
        <p:nvPicPr>
          <p:cNvPr id="1026" name="Picture 2" descr="Grap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864" y="2429449"/>
            <a:ext cx="6430272" cy="314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3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Struktur dasar script PHP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Kode-kode PHP dituliskan di antara tanda berikut ini: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&lt;?php</a:t>
            </a:r>
          </a:p>
          <a:p>
            <a:pPr marL="0" indent="0">
              <a:buNone/>
            </a:pPr>
            <a:r>
              <a:rPr lang="id-ID" dirty="0" smtClean="0"/>
              <a:t>...</a:t>
            </a:r>
          </a:p>
          <a:p>
            <a:pPr marL="0" indent="0">
              <a:buNone/>
            </a:pPr>
            <a:r>
              <a:rPr lang="id-ID" dirty="0" smtClean="0"/>
              <a:t>...</a:t>
            </a:r>
          </a:p>
          <a:p>
            <a:pPr marL="0" indent="0">
              <a:buNone/>
            </a:pPr>
            <a:r>
              <a:rPr lang="id-ID" dirty="0" smtClean="0"/>
              <a:t>...</a:t>
            </a:r>
          </a:p>
          <a:p>
            <a:pPr marL="0" indent="0">
              <a:buNone/>
            </a:pPr>
            <a:r>
              <a:rPr lang="id-ID" dirty="0" smtClean="0"/>
              <a:t>?&gt;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4449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&lt;?php echo “Hallo world” ;?&gt;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5837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127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PHP : Hypertext Preprocessor</vt:lpstr>
      <vt:lpstr>APA ITU PHP</vt:lpstr>
      <vt:lpstr>Server side &amp; client side</vt:lpstr>
      <vt:lpstr>WHY PHP?</vt:lpstr>
      <vt:lpstr>USAGE STATS FOR JANUARY 2013</vt:lpstr>
      <vt:lpstr>Struktur dasar script PHP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: Hypertext Preprocessor</dc:title>
  <dc:creator>ThinkPad</dc:creator>
  <cp:lastModifiedBy>ThinkPad</cp:lastModifiedBy>
  <cp:revision>3</cp:revision>
  <dcterms:created xsi:type="dcterms:W3CDTF">2018-10-06T12:37:44Z</dcterms:created>
  <dcterms:modified xsi:type="dcterms:W3CDTF">2018-10-06T12:49:58Z</dcterms:modified>
</cp:coreProperties>
</file>