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19" r:id="rId3"/>
    <p:sldId id="311" r:id="rId4"/>
    <p:sldId id="320" r:id="rId5"/>
    <p:sldId id="306" r:id="rId6"/>
    <p:sldId id="297" r:id="rId7"/>
    <p:sldId id="323" r:id="rId8"/>
    <p:sldId id="324" r:id="rId9"/>
    <p:sldId id="325" r:id="rId10"/>
    <p:sldId id="326" r:id="rId11"/>
    <p:sldId id="327" r:id="rId12"/>
    <p:sldId id="28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AL CERDAS KURNIAWAN S" initials="RCKS" lastIdx="1" clrIdx="0">
    <p:extLst>
      <p:ext uri="{19B8F6BF-5375-455C-9EA6-DF929625EA0E}">
        <p15:presenceInfo xmlns:p15="http://schemas.microsoft.com/office/powerpoint/2012/main" userId="S::rizal.kurniawan@binus.ac.id::afcbee78-b44c-42ab-bdca-7f93016d65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000C1-8D6D-4E57-9073-DB78C93D016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2FF93-1BDF-4599-94D5-D90784907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81004" y="224027"/>
            <a:ext cx="603503" cy="6019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21563"/>
            <a:ext cx="504825" cy="365760"/>
          </a:xfrm>
          <a:custGeom>
            <a:avLst/>
            <a:gdLst/>
            <a:ahLst/>
            <a:cxnLst/>
            <a:rect l="l" t="t" r="r" b="b"/>
            <a:pathLst>
              <a:path w="504825" h="365759">
                <a:moveTo>
                  <a:pt x="504444" y="0"/>
                </a:moveTo>
                <a:lnTo>
                  <a:pt x="0" y="0"/>
                </a:lnTo>
                <a:lnTo>
                  <a:pt x="0" y="365759"/>
                </a:lnTo>
                <a:lnTo>
                  <a:pt x="504444" y="365759"/>
                </a:lnTo>
                <a:lnTo>
                  <a:pt x="50444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5205" y="6334505"/>
            <a:ext cx="11274425" cy="0"/>
          </a:xfrm>
          <a:custGeom>
            <a:avLst/>
            <a:gdLst/>
            <a:ahLst/>
            <a:cxnLst/>
            <a:rect l="l" t="t" r="r" b="b"/>
            <a:pathLst>
              <a:path w="11274425">
                <a:moveTo>
                  <a:pt x="0" y="0"/>
                </a:moveTo>
                <a:lnTo>
                  <a:pt x="11274044" y="0"/>
                </a:lnTo>
              </a:path>
            </a:pathLst>
          </a:custGeom>
          <a:ln w="22860">
            <a:solidFill>
              <a:srgbClr val="FFF1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3793" y="237235"/>
            <a:ext cx="7924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1879" y="1757045"/>
            <a:ext cx="7511415" cy="3343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695" y="3744467"/>
            <a:ext cx="1837944" cy="4998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9447" y="3253952"/>
            <a:ext cx="181292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50" spc="-5" dirty="0">
                <a:latin typeface="Trebuchet MS"/>
                <a:cs typeface="Trebuchet MS"/>
              </a:rPr>
              <a:t>By Rizal </a:t>
            </a:r>
            <a:r>
              <a:rPr lang="en-US" sz="1050" spc="-5" dirty="0" err="1">
                <a:latin typeface="Trebuchet MS"/>
                <a:cs typeface="Trebuchet MS"/>
              </a:rPr>
              <a:t>Cerdas</a:t>
            </a:r>
            <a:r>
              <a:rPr lang="en-US" sz="1050" spc="-5" dirty="0">
                <a:latin typeface="Trebuchet MS"/>
                <a:cs typeface="Trebuchet MS"/>
              </a:rPr>
              <a:t> Kurniawan S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565" y="2489682"/>
            <a:ext cx="3416300" cy="72263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2000" dirty="0" err="1">
                <a:latin typeface="Trebuchet MS"/>
                <a:cs typeface="Trebuchet MS"/>
              </a:rPr>
              <a:t>Tugas</a:t>
            </a:r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err="1">
                <a:latin typeface="Trebuchet MS"/>
                <a:cs typeface="Trebuchet MS"/>
              </a:rPr>
              <a:t>Individu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en-US" sz="2000" dirty="0">
                <a:latin typeface="Trebuchet MS"/>
                <a:cs typeface="Trebuchet MS"/>
              </a:rPr>
              <a:t>Android - Java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4565" y="1298194"/>
            <a:ext cx="3856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Maybank</a:t>
            </a:r>
            <a:r>
              <a:rPr sz="3600" spc="-100" dirty="0"/>
              <a:t> </a:t>
            </a:r>
            <a:r>
              <a:rPr sz="3600" spc="-5" dirty="0"/>
              <a:t>Indonesia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1692890" y="6445707"/>
            <a:ext cx="9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888888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01E2129-FCC0-4788-8A86-85EC7ECA2D9C}"/>
              </a:ext>
            </a:extLst>
          </p:cNvPr>
          <p:cNvSpPr txBox="1"/>
          <p:nvPr/>
        </p:nvSpPr>
        <p:spPr>
          <a:xfrm>
            <a:off x="616102" y="4273677"/>
            <a:ext cx="18129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rebuchet MS"/>
                <a:cs typeface="Trebuchet MS"/>
              </a:rPr>
              <a:t>Humanising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Financial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Services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665" y="22611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792" y="317119"/>
            <a:ext cx="47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85" dirty="0">
                <a:solidFill>
                  <a:srgbClr val="FFBB0E"/>
                </a:solidFill>
              </a:rPr>
              <a:t>Detail Kelas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164B9-D1BD-4A68-8E36-F4803C39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660" y="889014"/>
            <a:ext cx="2486373" cy="5064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8D3F0-0199-446C-83EC-A48162A27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7756" y="924062"/>
            <a:ext cx="2506509" cy="505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0B317-C4AA-46E5-BD81-4503C0E66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5758" y="907552"/>
            <a:ext cx="2440709" cy="50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16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665" y="22611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792" y="317119"/>
            <a:ext cx="47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85" dirty="0">
                <a:solidFill>
                  <a:srgbClr val="FFBB0E"/>
                </a:solidFill>
              </a:rPr>
              <a:t>Search</a:t>
            </a:r>
            <a:endParaRPr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7D8A2-5E66-46DC-A752-A5F7E986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89518"/>
            <a:ext cx="2514600" cy="5201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26964-4C78-41DD-B791-FF4B012FD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459" y="869302"/>
            <a:ext cx="2538811" cy="5201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A1D57C-F871-4EFC-B944-93BC337A7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987" y="889517"/>
            <a:ext cx="2538811" cy="51716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0E37F-C3BA-422B-B69E-7EC0D0399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578" y="891072"/>
            <a:ext cx="261874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35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565" y="2256790"/>
            <a:ext cx="20967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Thank</a:t>
            </a:r>
            <a:r>
              <a:rPr sz="3600" spc="-155" dirty="0"/>
              <a:t> </a:t>
            </a:r>
            <a:r>
              <a:rPr sz="3600" spc="-140" dirty="0"/>
              <a:t>You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" y="3744467"/>
            <a:ext cx="1837944" cy="4998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6102" y="4273677"/>
            <a:ext cx="18129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rebuchet MS"/>
                <a:cs typeface="Trebuchet MS"/>
              </a:rPr>
              <a:t>Humanising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Financial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Services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695" y="3744467"/>
            <a:ext cx="1837944" cy="4998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9182" y="2209800"/>
            <a:ext cx="77936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/>
              <a:t>ERD</a:t>
            </a:r>
            <a:endParaRPr sz="36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11692890" y="6445707"/>
            <a:ext cx="9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888888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01E2129-FCC0-4788-8A86-85EC7ECA2D9C}"/>
              </a:ext>
            </a:extLst>
          </p:cNvPr>
          <p:cNvSpPr txBox="1"/>
          <p:nvPr/>
        </p:nvSpPr>
        <p:spPr>
          <a:xfrm>
            <a:off x="616102" y="4273677"/>
            <a:ext cx="18129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rebuchet MS"/>
                <a:cs typeface="Trebuchet MS"/>
              </a:rPr>
              <a:t>Humanising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Financial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Services</a:t>
            </a:r>
            <a:endParaRPr sz="10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738674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665" y="22611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792" y="317119"/>
            <a:ext cx="47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85" dirty="0">
                <a:solidFill>
                  <a:srgbClr val="FFBB0E"/>
                </a:solidFill>
              </a:rPr>
              <a:t>ERD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2BE86-3EAF-423C-9E9C-B43AA662A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9906000" cy="41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2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695" y="3744467"/>
            <a:ext cx="1837944" cy="4998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9182" y="2209800"/>
            <a:ext cx="77936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err="1"/>
              <a:t>Aplikasi</a:t>
            </a:r>
            <a:endParaRPr sz="36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11692890" y="6445707"/>
            <a:ext cx="996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888888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01E2129-FCC0-4788-8A86-85EC7ECA2D9C}"/>
              </a:ext>
            </a:extLst>
          </p:cNvPr>
          <p:cNvSpPr txBox="1"/>
          <p:nvPr/>
        </p:nvSpPr>
        <p:spPr>
          <a:xfrm>
            <a:off x="616102" y="4273677"/>
            <a:ext cx="18129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rebuchet MS"/>
                <a:cs typeface="Trebuchet MS"/>
              </a:rPr>
              <a:t>Humanising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Financial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Services</a:t>
            </a:r>
            <a:endParaRPr sz="10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53617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997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792" y="317119"/>
            <a:ext cx="47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85" dirty="0">
                <a:solidFill>
                  <a:srgbClr val="FFBB0E"/>
                </a:solidFill>
              </a:rPr>
              <a:t>Dashboard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498A0-8E03-4C82-8115-9D07D09F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028700"/>
            <a:ext cx="2472736" cy="511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89CDB5-5F99-46CC-BFF4-5BDA91379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77" y="1028700"/>
            <a:ext cx="2472736" cy="510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A56F7F-A6C4-4498-A56E-7B5F9714C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1016259"/>
            <a:ext cx="250384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10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665" y="22611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792" y="317119"/>
            <a:ext cx="47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85" dirty="0" err="1">
                <a:solidFill>
                  <a:srgbClr val="FFBB0E"/>
                </a:solidFill>
              </a:rPr>
              <a:t>Peserta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164B9-D1BD-4A68-8E36-F4803C392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822386"/>
            <a:ext cx="2517692" cy="5197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8D3F0-0199-446C-83EC-A48162A27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228" y="834014"/>
            <a:ext cx="2555567" cy="5235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0B317-C4AA-46E5-BD81-4503C0E66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330" y="811500"/>
            <a:ext cx="2555567" cy="52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65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665" y="22611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792" y="317119"/>
            <a:ext cx="47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85" dirty="0" err="1">
                <a:solidFill>
                  <a:srgbClr val="FFBB0E"/>
                </a:solidFill>
              </a:rPr>
              <a:t>Instruktur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164B9-D1BD-4A68-8E36-F4803C39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1" y="831911"/>
            <a:ext cx="2517692" cy="5178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8D3F0-0199-446C-83EC-A48162A27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2628" y="834014"/>
            <a:ext cx="2536766" cy="5235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0B317-C4AA-46E5-BD81-4503C0E66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330" y="833985"/>
            <a:ext cx="2555567" cy="51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665" y="22611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792" y="317119"/>
            <a:ext cx="47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85" dirty="0" err="1">
                <a:solidFill>
                  <a:srgbClr val="FFBB0E"/>
                </a:solidFill>
              </a:rPr>
              <a:t>Materi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164B9-D1BD-4A68-8E36-F4803C39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1" y="854514"/>
            <a:ext cx="2517692" cy="5133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8D3F0-0199-446C-83EC-A48162A27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237" y="834014"/>
            <a:ext cx="2527547" cy="5235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0B317-C4AA-46E5-BD81-4503C0E66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6286" y="833985"/>
            <a:ext cx="2499654" cy="51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665" y="22611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792" y="317119"/>
            <a:ext cx="475020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85" dirty="0">
                <a:solidFill>
                  <a:srgbClr val="FFBB0E"/>
                </a:solidFill>
              </a:rPr>
              <a:t>Kelas</a:t>
            </a:r>
            <a:endParaRPr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164B9-D1BD-4A68-8E36-F4803C39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660" y="854514"/>
            <a:ext cx="2486373" cy="5133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8D3F0-0199-446C-83EC-A48162A27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7237" y="924062"/>
            <a:ext cx="2527547" cy="50550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0B317-C4AA-46E5-BD81-4503C0E66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5758" y="833985"/>
            <a:ext cx="2440709" cy="51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40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Trebuchet MS</vt:lpstr>
      <vt:lpstr>Office Theme</vt:lpstr>
      <vt:lpstr>Maybank Indonesia</vt:lpstr>
      <vt:lpstr>ERD</vt:lpstr>
      <vt:lpstr>ERD</vt:lpstr>
      <vt:lpstr>Aplikasi</vt:lpstr>
      <vt:lpstr>Dashboard</vt:lpstr>
      <vt:lpstr>Peserta</vt:lpstr>
      <vt:lpstr>Instruktur</vt:lpstr>
      <vt:lpstr>Materi</vt:lpstr>
      <vt:lpstr>Kelas</vt:lpstr>
      <vt:lpstr>Detail Kelas</vt:lpstr>
      <vt:lpstr>Search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Maybank</dc:title>
  <dc:creator>Group Corporate Marketing</dc:creator>
  <cp:lastModifiedBy>RIZAL CERDAS KURNIAWAN S</cp:lastModifiedBy>
  <cp:revision>154</cp:revision>
  <dcterms:created xsi:type="dcterms:W3CDTF">2022-01-20T06:25:38Z</dcterms:created>
  <dcterms:modified xsi:type="dcterms:W3CDTF">2022-02-14T02:17:23Z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2022-01-20T00:00:00Z</vt:filetime>
  </property>
</Properties>
</file>