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6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3A21-3F66-4035-8D55-FB3CCCA23310}" type="datetimeFigureOut">
              <a:rPr lang="id-ID" smtClean="0"/>
              <a:t>19/10/2022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75EE-236F-4239-A65C-AC89E3FF1A5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309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3A21-3F66-4035-8D55-FB3CCCA23310}" type="datetimeFigureOut">
              <a:rPr lang="id-ID" smtClean="0"/>
              <a:t>19/10/2022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75EE-236F-4239-A65C-AC89E3FF1A5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668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3A21-3F66-4035-8D55-FB3CCCA23310}" type="datetimeFigureOut">
              <a:rPr lang="id-ID" smtClean="0"/>
              <a:t>19/10/2022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75EE-236F-4239-A65C-AC89E3FF1A5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236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3A21-3F66-4035-8D55-FB3CCCA23310}" type="datetimeFigureOut">
              <a:rPr lang="id-ID" smtClean="0"/>
              <a:t>19/10/2022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75EE-236F-4239-A65C-AC89E3FF1A5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48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3A21-3F66-4035-8D55-FB3CCCA23310}" type="datetimeFigureOut">
              <a:rPr lang="id-ID" smtClean="0"/>
              <a:t>19/10/2022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75EE-236F-4239-A65C-AC89E3FF1A5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837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3A21-3F66-4035-8D55-FB3CCCA23310}" type="datetimeFigureOut">
              <a:rPr lang="id-ID" smtClean="0"/>
              <a:t>19/10/2022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75EE-236F-4239-A65C-AC89E3FF1A5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214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3A21-3F66-4035-8D55-FB3CCCA23310}" type="datetimeFigureOut">
              <a:rPr lang="id-ID" smtClean="0"/>
              <a:t>19/10/2022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75EE-236F-4239-A65C-AC89E3FF1A5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855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3A21-3F66-4035-8D55-FB3CCCA23310}" type="datetimeFigureOut">
              <a:rPr lang="id-ID" smtClean="0"/>
              <a:t>19/10/2022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75EE-236F-4239-A65C-AC89E3FF1A5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995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3A21-3F66-4035-8D55-FB3CCCA23310}" type="datetimeFigureOut">
              <a:rPr lang="id-ID" smtClean="0"/>
              <a:t>19/10/2022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75EE-236F-4239-A65C-AC89E3FF1A5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468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3A21-3F66-4035-8D55-FB3CCCA23310}" type="datetimeFigureOut">
              <a:rPr lang="id-ID" smtClean="0"/>
              <a:t>19/10/2022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75EE-236F-4239-A65C-AC89E3FF1A5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084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3A21-3F66-4035-8D55-FB3CCCA23310}" type="datetimeFigureOut">
              <a:rPr lang="id-ID" smtClean="0"/>
              <a:t>19/10/2022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75EE-236F-4239-A65C-AC89E3FF1A5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7006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43A21-3F66-4035-8D55-FB3CCCA23310}" type="datetimeFigureOut">
              <a:rPr lang="id-ID" smtClean="0"/>
              <a:t>19/10/2022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975EE-236F-4239-A65C-AC89E3FF1A5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262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772400" cy="1470025"/>
          </a:xfrm>
        </p:spPr>
        <p:txBody>
          <a:bodyPr/>
          <a:lstStyle/>
          <a:p>
            <a:r>
              <a:rPr lang="id-ID" dirty="0" smtClean="0"/>
              <a:t>Tugas Database GroupBy 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276872"/>
            <a:ext cx="6400800" cy="1752600"/>
          </a:xfrm>
        </p:spPr>
        <p:txBody>
          <a:bodyPr>
            <a:normAutofit/>
          </a:bodyPr>
          <a:lstStyle/>
          <a:p>
            <a:r>
              <a:rPr lang="id-ID" sz="3600" dirty="0" smtClean="0"/>
              <a:t>Rizaldi Ilyas Muhamad Permana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221222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Struktur Tabel</a:t>
            </a:r>
            <a:endParaRPr lang="id-ID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8712968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46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Syntax SQL</a:t>
            </a:r>
            <a:endParaRPr lang="id-ID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229600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011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Hasil Syntax</a:t>
            </a:r>
            <a:endParaRPr lang="id-ID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8229600" cy="2818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097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Tugas Database GroupBy </vt:lpstr>
      <vt:lpstr>Struktur Tabel</vt:lpstr>
      <vt:lpstr>Syntax SQL</vt:lpstr>
      <vt:lpstr>Hasil Syntax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Database</dc:title>
  <dc:creator>PEPEELGE</dc:creator>
  <cp:lastModifiedBy>PEPEELGE</cp:lastModifiedBy>
  <cp:revision>4</cp:revision>
  <dcterms:created xsi:type="dcterms:W3CDTF">2022-10-19T01:52:19Z</dcterms:created>
  <dcterms:modified xsi:type="dcterms:W3CDTF">2022-10-19T02:37:25Z</dcterms:modified>
</cp:coreProperties>
</file>