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63" r:id="rId5"/>
    <p:sldId id="268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914" y="4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4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7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1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27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6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1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93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73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20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35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0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2D04-877F-4C8F-970A-E15C9E54BA46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8B93-7B1E-4648-B118-B8C7D352D1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PEKERJA DESAIN\FINISHING\DESAIN 2019-2020\lis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7543800"/>
            <a:ext cx="131850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EKERJA DESAIN\FINISHING\DESAIN 2019-2020\Desain Medso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69228"/>
            <a:ext cx="5105400" cy="4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419100" y="1295400"/>
            <a:ext cx="48656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LAPORAN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57200" y="2018705"/>
            <a:ext cx="3505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 A R I A 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6153" y="-2"/>
            <a:ext cx="1821845" cy="251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D:\PEKERJA DESAIN\FINISHING\DESAIN 2019-2020\list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2755880"/>
            <a:ext cx="33210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ferdy\Downloads\LOGO ZI-WB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923" y="7620000"/>
            <a:ext cx="9420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508" y="2812970"/>
            <a:ext cx="21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26 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Januari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2021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59408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Kepada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Yth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Kepala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BNN RI</a:t>
            </a:r>
          </a:p>
          <a:p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Dari :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Kepala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BNNP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Jawa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Timur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Tembusan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Sestama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Irtama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Para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Deputi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Kapuslitdatin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Karo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Humas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Protokol</a:t>
            </a: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 descr="C:\Users\ferdy\Downloads\hidup100pers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2299908" cy="3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PEKERJA DESAIN\FINISHING\DESAIN 2019-2020\LOGO BNN List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152400"/>
            <a:ext cx="18288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80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PEKERJA DESAIN\FINISHING\DESAIN 2019-2020\lis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7543800"/>
            <a:ext cx="131850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EKERJA DESAIN\FINISHING\DESAIN 2019-2020\Desain Medso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69228"/>
            <a:ext cx="5105400" cy="4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6153" y="-2"/>
            <a:ext cx="1821845" cy="251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C:\Users\ferdy\Downloads\LOGO ZI-WB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923" y="7620000"/>
            <a:ext cx="9420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ferdy\Downloads\hidup100pers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2299908" cy="3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7851078"/>
              </p:ext>
            </p:extLst>
          </p:nvPr>
        </p:nvGraphicFramePr>
        <p:xfrm>
          <a:off x="484548" y="2133600"/>
          <a:ext cx="3948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60"/>
                <a:gridCol w="1960280"/>
                <a:gridCol w="1316320"/>
              </a:tblGrid>
              <a:tr h="254139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PERSONEL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6305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PNS ORGANIK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175268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PNS Pemda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175268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175268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PPNPN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111" y="1651000"/>
            <a:ext cx="4470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JUMLAH PERSONEL BNN </a:t>
            </a:r>
            <a:r>
              <a:rPr lang="id-ID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KAB. NGANJUK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6603651"/>
              </p:ext>
            </p:extLst>
          </p:nvPr>
        </p:nvGraphicFramePr>
        <p:xfrm>
          <a:off x="4551939" y="2133600"/>
          <a:ext cx="990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52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38308" y="25329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</a:rPr>
              <a:t>32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9" name="Picture 12" descr="D:\PEKERJA DESAIN\FINISHING\DESAIN 2019-2020\LOGO BNN List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152400"/>
            <a:ext cx="18288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57200" y="435358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HIBAH  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id-ID" b="1" dirty="0" smtClean="0">
                <a:solidFill>
                  <a:schemeClr val="tx2"/>
                </a:solidFill>
              </a:rPr>
              <a:t> -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807" y="5528846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MoU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/ PKS   :</a:t>
            </a:r>
            <a:r>
              <a:rPr lang="id-ID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-</a:t>
            </a:r>
            <a:endParaRPr 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2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PEKERJA DESAIN\FINISHING\DESAIN 2019-2020\lis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7543800"/>
            <a:ext cx="131850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EKERJA DESAIN\FINISHING\DESAIN 2019-2020\Desain Medso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69228"/>
            <a:ext cx="5105400" cy="4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6153" y="-2"/>
            <a:ext cx="1821845" cy="251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D:\PEKERJA DESAIN\FINISHING\DESAIN 2019-2020\list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54" y="1447800"/>
            <a:ext cx="4175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ferdy\Downloads\LOGO ZI-WB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923" y="7620000"/>
            <a:ext cx="9420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ferdy\Downloads\hidup100pers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2299908" cy="3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15048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EVALUASI MEDIA SOSIAL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12" descr="D:\PEKERJA DESAIN\FINISHING\DESAIN 2019-2020\LOGO BNN List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201613"/>
            <a:ext cx="18288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60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PEKERJA DESAIN\FINISHING\DESAIN 2019-2020\lis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7543800"/>
            <a:ext cx="131850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EKERJA DESAIN\FINISHING\DESAIN 2019-2020\Desain Medso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69228"/>
            <a:ext cx="5105400" cy="4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6153" y="-2"/>
            <a:ext cx="1821845" cy="251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D:\PEKERJA DESAIN\FINISHING\DESAIN 2019-2020\list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54" y="1447800"/>
            <a:ext cx="33210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ferdy\Downloads\LOGO ZI-WB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923" y="7620000"/>
            <a:ext cx="9420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ferdy\Downloads\hidup100pers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2299908" cy="3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15048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BAGIAN UMUM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2" descr="D:\PEKERJA DESAIN\FINISHING\DESAIN 2019-2020\LOGO BNN List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152400"/>
            <a:ext cx="18288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200" y="4533056"/>
            <a:ext cx="613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PELAKSANA KEGIATAN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EVALUASI KINERJA PPNPN </a:t>
            </a:r>
          </a:p>
          <a:p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TAHUN ANGGARAN 2021</a:t>
            </a: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52" y="3412608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WAKTU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09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.00-SELESAI</a:t>
            </a: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015" y="2209800"/>
            <a:ext cx="234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TEMPAT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RUANG RAPAT BNNK NGANJUK</a:t>
            </a: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452" y="5818742"/>
            <a:ext cx="6335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DESKRIPSI KEGIATAN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PPNPN DI BERI ARAHAN OLEH </a:t>
            </a:r>
          </a:p>
          <a:p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KEPALA DAN KASUBBAG DALAM MELAKSANAKAN </a:t>
            </a:r>
          </a:p>
          <a:p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KINERJA DI TA. 2021 DALAM MASA PANDEMI WFH </a:t>
            </a:r>
          </a:p>
          <a:p>
            <a:r>
              <a:rPr lang="id-ID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SEKARANG INI</a:t>
            </a: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8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PEKERJA DESAIN\FINISHING\DESAIN 2019-2020\lis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7543800"/>
            <a:ext cx="131850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EKERJA DESAIN\FINISHING\DESAIN 2019-2020\Desain Medso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69228"/>
            <a:ext cx="5105400" cy="4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6153" y="-2"/>
            <a:ext cx="1821845" cy="251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C:\Users\ferdy\Downloads\LOGO ZI-WB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923" y="7620000"/>
            <a:ext cx="9420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ferdy\Downloads\hidup100pers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2299908" cy="3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PEKERJA DESAIN\FINISHING\DESAIN 2019-2020\list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54" y="1447800"/>
            <a:ext cx="523484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599" y="1504890"/>
            <a:ext cx="502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LAPORAN KESEHATAN PEGAWAI 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452" y="2329934"/>
            <a:ext cx="399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PENYEMPROTAN DISINFEKTAN 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-</a:t>
            </a: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505200"/>
            <a:ext cx="45407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MONITORING KESEHATAN PERSONEL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BNNP JATIM DAN JAJARAN :</a:t>
            </a:r>
          </a:p>
          <a:p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lphaLcPeriod"/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Konfirmasi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Positif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Covid-19 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b.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Sembuh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c.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Masih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Isolasi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id-ID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lphaLcPeriod"/>
            </a:pP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2" descr="D:\PEKERJA DESAIN\FINISHING\DESAIN 2019-2020\LOGO BNN List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277813"/>
            <a:ext cx="1828800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7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146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ferdy</dc:creator>
  <cp:lastModifiedBy>Admin</cp:lastModifiedBy>
  <cp:revision>44</cp:revision>
  <dcterms:created xsi:type="dcterms:W3CDTF">2021-01-05T02:46:59Z</dcterms:created>
  <dcterms:modified xsi:type="dcterms:W3CDTF">2021-01-26T01:50:15Z</dcterms:modified>
</cp:coreProperties>
</file>