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6" r:id="rId6"/>
    <p:sldId id="260" r:id="rId7"/>
    <p:sldId id="261" r:id="rId8"/>
    <p:sldId id="262" r:id="rId9"/>
    <p:sldId id="264" r:id="rId10"/>
    <p:sldId id="263" r:id="rId11"/>
    <p:sldId id="265" r:id="rId1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rizalex/ThreatHunting-SIEM/blob/master/TH_task01.tx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rizalex/ThreatHunting-SIEM/blob/master/TH_task02.tx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rizalex/ThreatHunting-SIEM/blob/master/TH_task04.tx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rizalex/ThreatHunting-SIEM/blob/master/TH_task05.tx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rizalex/ThreatHunting-SIEM/blob/master/TH_task06.t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71295"/>
            <a:ext cx="9144000" cy="2204720"/>
          </a:xfrm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lang="en-US" altLang="en-US" sz="4800"/>
              <a:t>SIEM</a:t>
            </a:r>
            <a:br>
              <a:rPr lang="en-US" altLang="en-US" sz="4800"/>
            </a:br>
            <a:r>
              <a:rPr lang="en-US" altLang="en-US" sz="4800"/>
              <a:t>Threat Hunting</a:t>
            </a:r>
            <a:endParaRPr lang="en-US" alt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45025"/>
            <a:ext cx="9144000" cy="612775"/>
          </a:xfrm>
        </p:spPr>
        <p:txBody>
          <a:bodyPr/>
          <a:p>
            <a:pPr algn="l"/>
            <a:r>
              <a:rPr lang="en-US" altLang="en-US"/>
              <a:t>by Rizal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370" y="892175"/>
            <a:ext cx="11350625" cy="45650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Case 1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list of unique IP addresses </a:t>
            </a:r>
            <a:endParaRPr lang="en-US"/>
          </a:p>
          <a:p>
            <a:pPr lvl="1"/>
            <a:r>
              <a:rPr lang="en-US" altLang="en-US"/>
              <a:t>bash script</a:t>
            </a: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T</a:t>
            </a:r>
            <a:r>
              <a:rPr lang="en-US" altLang="en-US"/>
              <a:t>ask to list all unique of IP Addresses in log using bash script and print result on TH_task01.txt</a:t>
            </a:r>
            <a:endParaRPr lang="en-US" altLang="en-US"/>
          </a:p>
          <a:p>
            <a:pPr lvl="1"/>
            <a:endParaRPr lang="en-US" altLang="en-US" sz="2400"/>
          </a:p>
          <a:p>
            <a:pPr lvl="1"/>
            <a:r>
              <a:rPr lang="en-US" altLang="en-US"/>
              <a:t>Github result : </a:t>
            </a:r>
            <a:r>
              <a:rPr lang="en-US" altLang="en-US">
                <a:hlinkClick r:id="rId1" tooltip="https://github.com/rizalex/ThreatHunting-SIEM/blob/master/TH_task01.txt" action="ppaction://hlinkfile"/>
              </a:rPr>
              <a:t>here</a:t>
            </a:r>
            <a:endParaRPr lang="en-US" alt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838835" y="2809875"/>
          <a:ext cx="10514965" cy="742315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  <a:reflection endPos="0" dist="50800" dir="5400000" sy="-100000" algn="bl" rotWithShape="0"/>
                </a:effectLst>
                <a:tableStyleId>{5C22544A-7EE6-4342-B048-85BDC9FD1C3A}</a:tableStyleId>
              </a:tblPr>
              <a:tblGrid>
                <a:gridCol w="10514965"/>
              </a:tblGrid>
              <a:tr h="74231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altLang="en-US" sz="1400">
                          <a:solidFill>
                            <a:schemeClr val="tx1"/>
                          </a:solidFill>
                          <a:sym typeface="+mn-ea"/>
                        </a:rPr>
                        <a:t>cat CTF1.log | awk -F " " '{print $8 " " $9 " " $10 " " $11}' | grep -oE "[0-9]{1,3}\.[0-9]{1,3}\.[0-9]{1,3}\.[0-9]{1,3}" | sort | uniq &gt;&gt; TH_task01.txt</a:t>
                      </a:r>
                      <a:endParaRPr lang="en-US" altLang="en-US" sz="1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Case 2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list of unique IP addresses with country and number of hits</a:t>
            </a:r>
            <a:endParaRPr lang="en-US"/>
          </a:p>
          <a:p>
            <a:pPr lvl="1"/>
            <a:r>
              <a:rPr lang="en-US" altLang="en-US"/>
              <a:t>bash script</a:t>
            </a:r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python script</a:t>
            </a:r>
            <a:endParaRPr lang="en-US" alt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838835" y="3058160"/>
          <a:ext cx="10514965" cy="651510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  <a:reflection endPos="0" dist="50800" dir="5400000" sy="-100000" algn="bl" rotWithShape="0"/>
                </a:effectLst>
                <a:tableStyleId>{5C22544A-7EE6-4342-B048-85BDC9FD1C3A}</a:tableStyleId>
              </a:tblPr>
              <a:tblGrid>
                <a:gridCol w="10514965"/>
              </a:tblGrid>
              <a:tr h="65151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altLang="en-US" sz="1400">
                          <a:solidFill>
                            <a:schemeClr val="tx1"/>
                          </a:solidFill>
                          <a:sym typeface="+mn-ea"/>
                        </a:rPr>
                        <a:t>cat CTF1.log | awk -F " " '{print $8 " " $9 " " $10 " " $11}' | grep -oE "[0-9]{1,3}\.[0-9]{1,3}\.[0-9]{1,3}\.[0-9]{1,3}" &gt;&gt; All_IP.txt</a:t>
                      </a:r>
                      <a:endParaRPr lang="en-US" altLang="en-US" sz="1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940435" y="4378960"/>
          <a:ext cx="10413365" cy="1798320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  <a:reflection endPos="0" dist="50800" dir="5400000" sy="-100000" algn="bl" rotWithShape="0"/>
                </a:effectLst>
                <a:tableStyleId>{5C22544A-7EE6-4342-B048-85BDC9FD1C3A}</a:tableStyleId>
              </a:tblPr>
              <a:tblGrid>
                <a:gridCol w="10413365"/>
              </a:tblGrid>
              <a:tr h="74231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altLang="en-US" sz="1400">
                          <a:solidFill>
                            <a:schemeClr val="tx1"/>
                          </a:solidFill>
                          <a:sym typeface="+mn-ea"/>
                        </a:rPr>
                        <a:t>import urllib.request</a:t>
                      </a:r>
                      <a:endParaRPr lang="en-US" altLang="en-US" sz="14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en-US" sz="1400">
                          <a:solidFill>
                            <a:schemeClr val="tx1"/>
                          </a:solidFill>
                          <a:sym typeface="+mn-ea"/>
                        </a:rPr>
                        <a:t>import json</a:t>
                      </a:r>
                      <a:endParaRPr lang="en-US" altLang="en-US" sz="14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en-US" sz="14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en-US" sz="1400">
                          <a:solidFill>
                            <a:schemeClr val="tx1"/>
                          </a:solidFill>
                          <a:sym typeface="+mn-ea"/>
                        </a:rPr>
                        <a:t>ipAddr = open("All_IP.txt","r")</a:t>
                      </a:r>
                      <a:endParaRPr lang="en-US" altLang="en-US" sz="14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en-US" sz="1400">
                          <a:solidFill>
                            <a:schemeClr val="tx1"/>
                          </a:solidFill>
                          <a:sym typeface="+mn-ea"/>
                        </a:rPr>
                        <a:t>for ip in ipAddr:</a:t>
                      </a:r>
                      <a:endParaRPr lang="en-US" altLang="en-US" sz="14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en-US" sz="1400">
                          <a:solidFill>
                            <a:schemeClr val="tx1"/>
                          </a:solidFill>
                          <a:sym typeface="+mn-ea"/>
                        </a:rPr>
                        <a:t>    response = urllib.request.urlopen("http://extreme-ip-lookup.com/json/" + ip)</a:t>
                      </a:r>
                      <a:endParaRPr lang="en-US" altLang="en-US" sz="14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en-US" sz="1400">
                          <a:solidFill>
                            <a:schemeClr val="tx1"/>
                          </a:solidFill>
                          <a:sym typeface="+mn-ea"/>
                        </a:rPr>
                        <a:t>    geo = json.load(response)</a:t>
                      </a:r>
                      <a:endParaRPr lang="en-US" altLang="en-US" sz="14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en-US" sz="1400">
                          <a:solidFill>
                            <a:schemeClr val="tx1"/>
                          </a:solidFill>
                          <a:sym typeface="+mn-ea"/>
                        </a:rPr>
                        <a:t>    print(ip + geo["country"])</a:t>
                      </a:r>
                      <a:endParaRPr lang="en-US" altLang="en-US" sz="1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Case 2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/>
              <a:t>after print result from bash script to All_IP.txt and using python script to generate Geolocation of IP Address list and count number of hits to apache using this script.</a:t>
            </a:r>
            <a:endParaRPr lang="en-US" altLang="en-US"/>
          </a:p>
          <a:p>
            <a:pPr lvl="1"/>
            <a:r>
              <a:rPr lang="" altLang="en-US" sz="2400"/>
              <a:t>Bash script to execute python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Github result : </a:t>
            </a:r>
            <a:r>
              <a:rPr lang="en-US" altLang="en-US">
                <a:hlinkClick r:id="rId1" action="ppaction://hlinkfile"/>
              </a:rPr>
              <a:t>here</a:t>
            </a:r>
            <a:endParaRPr lang="en-US" alt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838835" y="3335020"/>
          <a:ext cx="6321425" cy="478790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  <a:reflection endPos="0" dist="50800" dir="5400000" sy="-100000" algn="bl" rotWithShape="0"/>
                </a:effectLst>
                <a:tableStyleId>{5C22544A-7EE6-4342-B048-85BDC9FD1C3A}</a:tableStyleId>
              </a:tblPr>
              <a:tblGrid>
                <a:gridCol w="6321425"/>
              </a:tblGrid>
              <a:tr h="47879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altLang="en-US" sz="1400">
                          <a:solidFill>
                            <a:schemeClr val="tx1"/>
                          </a:solidFill>
                          <a:sym typeface="+mn-ea"/>
                        </a:rPr>
                        <a:t>python3 geoIP.py | sort | uniq -c | sort -nr &gt;&gt; TH_task02.txt</a:t>
                      </a:r>
                      <a:endParaRPr lang="en-US" altLang="en-US" sz="1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Case 3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list of all activity per IP address to individual flat text files per IP</a:t>
            </a:r>
            <a:endParaRPr lang="en-US"/>
          </a:p>
          <a:p>
            <a:endParaRPr lang="en-US"/>
          </a:p>
          <a:p>
            <a:endParaRPr lang="en-US" altLang="en-US"/>
          </a:p>
          <a:p>
            <a:r>
              <a:rPr lang="en-US" altLang="en-US"/>
              <a:t>Not finish yet, I'm sorry :)</a:t>
            </a:r>
            <a:endParaRPr lang="en-US" altLang="en-US"/>
          </a:p>
          <a:p>
            <a:pPr lvl="1"/>
            <a:r>
              <a:rPr lang="en-US" altLang="en-US"/>
              <a:t>I has doing best scenario script to do enumration of the task but still doesn't work properly.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Case 4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detect SQLi with found entries</a:t>
            </a:r>
            <a:endParaRPr lang="en-US"/>
          </a:p>
          <a:p>
            <a:pPr lvl="1"/>
            <a:r>
              <a:rPr lang="en-US">
                <a:sym typeface="+mn-ea"/>
              </a:rPr>
              <a:t>SQL Injection use sql statement to enumerate the queries from databases, i am searching for general statement like “</a:t>
            </a:r>
            <a:r>
              <a:rPr lang="en-US" b="1">
                <a:sym typeface="+mn-ea"/>
              </a:rPr>
              <a:t>select, from, delete, update, where </a:t>
            </a:r>
            <a:r>
              <a:rPr lang="en-US">
                <a:sym typeface="+mn-ea"/>
              </a:rPr>
              <a:t>and etc” until find best script regex for the log </a:t>
            </a:r>
            <a:endParaRPr lang="en-US"/>
          </a:p>
          <a:p>
            <a:pPr lvl="1"/>
            <a:r>
              <a:rPr lang="en-US" altLang="en-US">
                <a:sym typeface="+mn-ea"/>
              </a:rPr>
              <a:t>bash script</a:t>
            </a:r>
            <a:endParaRPr lang="en-US" altLang="en-US"/>
          </a:p>
          <a:p>
            <a:pPr lvl="1"/>
            <a:endParaRPr 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Github result : </a:t>
            </a:r>
            <a:r>
              <a:rPr lang="en-US" altLang="en-US">
                <a:hlinkClick r:id="rId1" action="ppaction://hlinkfile"/>
              </a:rPr>
              <a:t>here</a:t>
            </a:r>
            <a:endParaRPr lang="en-US" altLang="en-US"/>
          </a:p>
          <a:p>
            <a:endParaRPr lang="en-US"/>
          </a:p>
          <a:p>
            <a:pPr lvl="1"/>
            <a:endParaRPr lang="en-US" alt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838200" y="4141470"/>
          <a:ext cx="10515600" cy="742315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  <a:reflection endPos="0" dist="50800" dir="5400000" sy="-100000" algn="bl" rotWithShape="0"/>
                </a:effectLst>
                <a:tableStyleId>{5C22544A-7EE6-4342-B048-85BDC9FD1C3A}</a:tableStyleId>
              </a:tblPr>
              <a:tblGrid>
                <a:gridCol w="10515600"/>
              </a:tblGrid>
              <a:tr h="74231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altLang="en-US" sz="1400">
                          <a:solidFill>
                            <a:schemeClr val="tx1"/>
                          </a:solidFill>
                          <a:sym typeface="+mn-ea"/>
                        </a:rPr>
                        <a:t>grep -aE "'\sand|'1|select |select\*|information_schema|\.sql|concat\(|rand\(" CTF1.log &gt;&gt; TH_task04.txt</a:t>
                      </a:r>
                      <a:endParaRPr lang="en-US" altLang="en-US" sz="1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Case 5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detect remote file inclusion with found entries</a:t>
            </a:r>
            <a:endParaRPr lang="en-US"/>
          </a:p>
          <a:p>
            <a:pPr lvl="1"/>
            <a:r>
              <a:rPr lang="en-US" altLang="en-US"/>
              <a:t>Firstly find similar regex word for RFI, i got sample words contains “variable=http://xxx.com” and after search log, got some variable of “file=http://bounce.trustkeeper.net/phpecho.txt” is possible to inject script in variable “auto_prepend_file=” port 80.</a:t>
            </a:r>
            <a:endParaRPr lang="en-US" altLang="en-US"/>
          </a:p>
          <a:p>
            <a:pPr lvl="1"/>
            <a:r>
              <a:rPr lang="en-US" altLang="en-US"/>
              <a:t>Bash script</a:t>
            </a:r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Github result : </a:t>
            </a:r>
            <a:r>
              <a:rPr lang="en-US" altLang="en-US">
                <a:hlinkClick r:id="rId1" action="ppaction://hlinkfile"/>
              </a:rPr>
              <a:t>here</a:t>
            </a:r>
            <a:endParaRPr lang="en-US" alt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838200" y="4211320"/>
          <a:ext cx="5779770" cy="483870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  <a:reflection endPos="0" dist="50800" dir="5400000" sy="-100000" algn="bl" rotWithShape="0"/>
                </a:effectLst>
                <a:tableStyleId>{5C22544A-7EE6-4342-B048-85BDC9FD1C3A}</a:tableStyleId>
              </a:tblPr>
              <a:tblGrid>
                <a:gridCol w="5779770"/>
              </a:tblGrid>
              <a:tr h="48387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altLang="en-US" sz="1400">
                          <a:solidFill>
                            <a:schemeClr val="tx1"/>
                          </a:solidFill>
                          <a:sym typeface="+mn-ea"/>
                        </a:rPr>
                        <a:t>grep -aE "file=http" CTF1.log &gt;&gt; TH_task05.txt</a:t>
                      </a:r>
                      <a:endParaRPr lang="en-US" altLang="en-US" sz="1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125" y="915670"/>
            <a:ext cx="11206803" cy="44805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Case 6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en-US"/>
              <a:t>detect web shells with found entries</a:t>
            </a:r>
            <a:endParaRPr lang="en-US" altLang="en-US"/>
          </a:p>
          <a:p>
            <a:pPr lvl="1"/>
            <a:r>
              <a:rPr lang="en-US" sz="2000"/>
              <a:t>After got information IP Address 64.37.231.160 is the person who do RFI, I analyze the packet using excel with filter of size and response. I got something interesting value of “c99.php” and “sniper.php” have bigger size different value and redirect status (302).</a:t>
            </a:r>
            <a:endParaRPr lang="en-US" sz="2000"/>
          </a:p>
          <a:p>
            <a:pPr lvl="1"/>
            <a:r>
              <a:rPr lang="en-US" sz="2000"/>
              <a:t>As information c99.php look like a shell has been upload to web server </a:t>
            </a:r>
            <a:r>
              <a:rPr lang="en-US" altLang="en-US" sz="2000"/>
              <a:t>from RFI</a:t>
            </a:r>
            <a:r>
              <a:rPr lang="en-US" sz="2000"/>
              <a:t>, here some detail : </a:t>
            </a:r>
            <a:endParaRPr lang="en-US" sz="2000"/>
          </a:p>
          <a:p>
            <a:pPr lvl="2"/>
            <a:r>
              <a:rPr lang="en-US" sz="1665">
                <a:sym typeface="+mn-ea"/>
              </a:rPr>
              <a:t>http://www.topshellv.com/shell/c99-shell</a:t>
            </a:r>
            <a:endParaRPr lang="en-US" altLang="en-US" sz="2000"/>
          </a:p>
          <a:p>
            <a:pPr lvl="1"/>
            <a:r>
              <a:rPr lang="en-US" altLang="en-US" sz="2000"/>
              <a:t>Bash script</a:t>
            </a:r>
            <a:endParaRPr lang="en-US" sz="2000"/>
          </a:p>
          <a:p>
            <a:pPr lvl="2"/>
            <a:endParaRPr 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 sz="2000"/>
              <a:t>Github result : </a:t>
            </a:r>
            <a:r>
              <a:rPr lang="en-US" altLang="en-US" sz="2000">
                <a:hlinkClick r:id="rId1" action="ppaction://hlinkfile"/>
              </a:rPr>
              <a:t>here</a:t>
            </a:r>
            <a:endParaRPr lang="en-US"/>
          </a:p>
          <a:p>
            <a:pPr lvl="2"/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838200" y="4225290"/>
          <a:ext cx="5779770" cy="393700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  <a:reflection endPos="0" dist="50800" dir="5400000" sy="-100000" algn="bl" rotWithShape="0"/>
                </a:effectLst>
                <a:tableStyleId>{5C22544A-7EE6-4342-B048-85BDC9FD1C3A}</a:tableStyleId>
              </a:tblPr>
              <a:tblGrid>
                <a:gridCol w="5779770"/>
              </a:tblGrid>
              <a:tr h="39370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altLang="en-US" sz="1400">
                          <a:solidFill>
                            <a:schemeClr val="tx1"/>
                          </a:solidFill>
                          <a:sym typeface="+mn-ea"/>
                        </a:rPr>
                        <a:t>grep -a "64.37.231.160" &gt;&gt; TH_task06.txt</a:t>
                      </a:r>
                      <a:endParaRPr lang="en-US" altLang="en-US" sz="1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2547</Words>
  <Application>WPS Presentation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DejaVu Sans</vt:lpstr>
      <vt:lpstr>Calibri</vt:lpstr>
      <vt:lpstr>微软雅黑</vt:lpstr>
      <vt:lpstr>Droid Sans Fallback</vt:lpstr>
      <vt:lpstr/>
      <vt:lpstr>Arial Unicode MS</vt:lpstr>
      <vt:lpstr>Office Theme</vt:lpstr>
      <vt:lpstr>SIEM Threat Hunting</vt:lpstr>
      <vt:lpstr>Case 1</vt:lpstr>
      <vt:lpstr>Case 2</vt:lpstr>
      <vt:lpstr>Case 2</vt:lpstr>
      <vt:lpstr>Case 3</vt:lpstr>
      <vt:lpstr>Case 4</vt:lpstr>
      <vt:lpstr>Case 5</vt:lpstr>
      <vt:lpstr>PowerPoint 演示文稿</vt:lpstr>
      <vt:lpstr>Case 6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Monday.com API &amp; SIEM Threat Hunting</dc:title>
  <dc:creator>space</dc:creator>
  <cp:lastModifiedBy>space</cp:lastModifiedBy>
  <cp:revision>10</cp:revision>
  <dcterms:created xsi:type="dcterms:W3CDTF">2020-07-30T16:48:45Z</dcterms:created>
  <dcterms:modified xsi:type="dcterms:W3CDTF">2020-07-30T16:48:45Z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