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izalex/ThreatHunting-SIEM/blob/master/TH_task01.t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izalex/ThreatHunting-SIEM/blob/master/TH_task02.t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izalex/ThreatHunting-SIEM/blob/master/TH_task04.tx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izalex/ThreatHunting-SIEM/blob/master/TH_task05.tx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izalex/ThreatHunting-SIEM/blob/master/TH_task06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1295"/>
            <a:ext cx="9144000" cy="2204720"/>
          </a:xfr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lang="en-US" altLang="en-US" sz="4800"/>
              <a:t>SIEM</a:t>
            </a:r>
            <a:br>
              <a:rPr lang="en-US" altLang="en-US" sz="4800"/>
            </a:br>
            <a:r>
              <a:rPr lang="en-US" altLang="en-US" sz="4800"/>
              <a:t>Threat Hunting</a:t>
            </a:r>
            <a:endParaRPr lang="en-US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5025"/>
            <a:ext cx="9144000" cy="612775"/>
          </a:xfrm>
        </p:spPr>
        <p:txBody>
          <a:bodyPr/>
          <a:p>
            <a:pPr algn="l"/>
            <a:r>
              <a:rPr lang="en-US" altLang="en-US"/>
              <a:t>by Rizal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892175"/>
            <a:ext cx="11350625" cy="4565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1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list of unique IP addresses </a:t>
            </a:r>
            <a:endParaRPr lang="en-US"/>
          </a:p>
          <a:p>
            <a:pPr lvl="1"/>
            <a:r>
              <a:rPr lang="en-US" altLang="en-US"/>
              <a:t>bash script </a:t>
            </a:r>
            <a:r>
              <a:rPr lang="" altLang="en-US"/>
              <a:t>--&gt; TH_task01-bash.sh</a:t>
            </a:r>
            <a:endParaRPr lang="" alt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</a:t>
            </a:r>
            <a:r>
              <a:rPr lang="en-US" altLang="en-US"/>
              <a:t>ask to list all unique of IP Addresses in log using bash script and print result on TH_task01.txt</a:t>
            </a:r>
            <a:endParaRPr lang="en-US" altLang="en-US"/>
          </a:p>
          <a:p>
            <a:pPr lvl="1"/>
            <a:endParaRPr lang="en-US" altLang="en-US" sz="2400"/>
          </a:p>
          <a:p>
            <a:pPr lvl="1"/>
            <a:r>
              <a:rPr lang="en-US" altLang="en-US"/>
              <a:t>Github result : </a:t>
            </a:r>
            <a:r>
              <a:rPr lang="en-US" altLang="en-US">
                <a:hlinkClick r:id="rId1" tooltip="https://github.com/rizalex/ThreatHunting-SIEM/blob/master/TH_task01.txt" action="ppaction://hlinkfile"/>
              </a:rPr>
              <a:t>here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835" y="2809875"/>
          <a:ext cx="10514965" cy="74231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10514965"/>
              </a:tblGrid>
              <a:tr h="7423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cat CTF1.log | awk -F " " '{print $8 " " $9 " " $10 " " $11}' | grep -oE "[0-9]{1,3}\.[0-9]{1,3}\.[0-9]{1,3}\.[0-9]{1,3}" | sort | uniq &gt;&gt; TH_task01.txt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2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list of unique IP addresses with country and number of hits</a:t>
            </a:r>
            <a:endParaRPr lang="en-US"/>
          </a:p>
          <a:p>
            <a:pPr lvl="1"/>
            <a:r>
              <a:rPr lang="en-US" altLang="en-US"/>
              <a:t>bash script </a:t>
            </a:r>
            <a:r>
              <a:rPr lang="" altLang="en-US"/>
              <a:t>--&gt; TH_task02-bash.sh</a:t>
            </a:r>
            <a:endParaRPr lang="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python script </a:t>
            </a:r>
            <a:r>
              <a:rPr lang="" altLang="en-US"/>
              <a:t>--&gt; TH_task02-python-GeoIP.py</a:t>
            </a:r>
            <a:endParaRPr lang="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835" y="3058160"/>
          <a:ext cx="10514965" cy="65151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10514965"/>
              </a:tblGrid>
              <a:tr h="6515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cat CTF1.log | awk -F " " '{print $8 " " $9 " " $10 " " $11}' | grep -oE "[0-9]{1,3}\.[0-9]{1,3}\.[0-9]{1,3}\.[0-9]{1,3}" &gt;&gt; All_IP.txt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940435" y="4378960"/>
          <a:ext cx="10413365" cy="179832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10413365"/>
              </a:tblGrid>
              <a:tr h="7423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import urllib.request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import json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ipAddr = open("All_IP.txt","r")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for ip in ipAddr: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    response = urllib.request.urlopen("http://extreme-ip-lookup.com/json/" + ip)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    geo = json.load(response)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    print(ip + geo["country"])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2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after print result from bash script to All_IP.txt and using python script to generate Geolocation of IP Address list and count number of hits to apache using this script.</a:t>
            </a:r>
            <a:endParaRPr lang="en-US" altLang="en-US"/>
          </a:p>
          <a:p>
            <a:pPr lvl="1"/>
            <a:r>
              <a:rPr lang="en-US" altLang="en-US" sz="2400"/>
              <a:t>Bash script </a:t>
            </a:r>
            <a:r>
              <a:rPr lang="" altLang="en-US" sz="2400"/>
              <a:t>--&gt; TH_task02-bash-GeoIP.sh</a:t>
            </a:r>
            <a:endParaRPr lang="" altLang="en-US" sz="2400"/>
          </a:p>
          <a:p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Github result : </a:t>
            </a:r>
            <a:r>
              <a:rPr lang="en-US" altLang="en-US">
                <a:hlinkClick r:id="rId1" action="ppaction://hlinkfile"/>
              </a:rPr>
              <a:t>here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835" y="3335020"/>
          <a:ext cx="6321425" cy="47879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6321425"/>
              </a:tblGrid>
              <a:tr h="47879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python3 geoIP.py | sort | uniq -c | sort -nr &gt;&gt; TH_task02.txt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3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list of all activity per IP address to individual flat text files per IP</a:t>
            </a:r>
            <a:endParaRPr lang="en-US"/>
          </a:p>
          <a:p>
            <a:endParaRPr lang="en-US"/>
          </a:p>
          <a:p>
            <a:endParaRPr lang="en-US" altLang="en-US"/>
          </a:p>
          <a:p>
            <a:r>
              <a:rPr lang="en-US" altLang="en-US"/>
              <a:t>Not finish yet, I'm sorry :)</a:t>
            </a:r>
            <a:endParaRPr lang="en-US" altLang="en-US"/>
          </a:p>
          <a:p>
            <a:pPr lvl="1"/>
            <a:r>
              <a:rPr lang="en-US" altLang="en-US"/>
              <a:t>I has doing best scenario script to do enumration of the task but still doesn't work properly.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4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detect SQLi with found entries</a:t>
            </a:r>
            <a:endParaRPr lang="en-US"/>
          </a:p>
          <a:p>
            <a:pPr lvl="1"/>
            <a:r>
              <a:rPr lang="en-US">
                <a:sym typeface="+mn-ea"/>
              </a:rPr>
              <a:t>SQL Injection use sql statement to enumerate the queries from databases, i am searching for general statement like “</a:t>
            </a:r>
            <a:r>
              <a:rPr lang="en-US" b="1">
                <a:sym typeface="+mn-ea"/>
              </a:rPr>
              <a:t>select, from, delete, update, where </a:t>
            </a:r>
            <a:r>
              <a:rPr lang="en-US">
                <a:sym typeface="+mn-ea"/>
              </a:rPr>
              <a:t>and etc” until find best script regex for the log </a:t>
            </a:r>
            <a:endParaRPr lang="en-US"/>
          </a:p>
          <a:p>
            <a:pPr lvl="1"/>
            <a:r>
              <a:rPr lang="en-US" altLang="en-US">
                <a:sym typeface="+mn-ea"/>
              </a:rPr>
              <a:t>bash script </a:t>
            </a:r>
            <a:r>
              <a:rPr lang="" altLang="en-US">
                <a:sym typeface="+mn-ea"/>
              </a:rPr>
              <a:t>--&gt; TH_task04-bash.sh</a:t>
            </a:r>
            <a:endParaRPr lang="" altLang="en-US">
              <a:sym typeface="+mn-ea"/>
            </a:endParaRPr>
          </a:p>
          <a:p>
            <a:pPr lvl="1"/>
            <a:endParaRPr 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Github result : </a:t>
            </a:r>
            <a:r>
              <a:rPr lang="en-US" altLang="en-US">
                <a:hlinkClick r:id="rId1" action="ppaction://hlinkfile"/>
              </a:rPr>
              <a:t>here</a:t>
            </a:r>
            <a:endParaRPr lang="en-US" altLang="en-US"/>
          </a:p>
          <a:p>
            <a:endParaRPr lang="en-US"/>
          </a:p>
          <a:p>
            <a:pPr lvl="1"/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4141470"/>
          <a:ext cx="10515600" cy="74231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10515600"/>
              </a:tblGrid>
              <a:tr h="7423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grep -aE "'\sand|'1|select |select\*|information_schema|\.sql|concat\(|rand\(" CTF1.log &gt;&gt; TH_task04.txt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5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detect remote file inclusion with found entries</a:t>
            </a:r>
            <a:endParaRPr lang="en-US"/>
          </a:p>
          <a:p>
            <a:pPr lvl="1"/>
            <a:r>
              <a:rPr lang="en-US" altLang="en-US"/>
              <a:t>Firstly find similar regex word for RFI, i got sample words contains “variable=http://xxx.com” and after search log, got some variable of “file=http://bounce.trustkeeper.net/phpecho.txt” is possible to inject script in variable “auto_prepend_file=” port 80.</a:t>
            </a:r>
            <a:endParaRPr lang="en-US" altLang="en-US"/>
          </a:p>
          <a:p>
            <a:pPr lvl="1"/>
            <a:r>
              <a:rPr lang="en-US" altLang="en-US"/>
              <a:t>Bash script </a:t>
            </a:r>
            <a:r>
              <a:rPr lang="" altLang="en-US"/>
              <a:t>--&gt; TH_task05-bash.sh</a:t>
            </a:r>
            <a:endParaRPr lang="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Github result : </a:t>
            </a:r>
            <a:r>
              <a:rPr lang="en-US" altLang="en-US">
                <a:hlinkClick r:id="rId1" action="ppaction://hlinkfile"/>
              </a:rPr>
              <a:t>here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4211320"/>
          <a:ext cx="5779770" cy="48387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5779770"/>
              </a:tblGrid>
              <a:tr h="48387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grep -aE "file=http" CTF1.log &gt;&gt; TH_task05.txt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915670"/>
            <a:ext cx="11206803" cy="4480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Case 6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detect web shells with found entries</a:t>
            </a:r>
            <a:endParaRPr lang="en-US" altLang="en-US"/>
          </a:p>
          <a:p>
            <a:pPr lvl="1"/>
            <a:r>
              <a:rPr lang="en-US" sz="2000"/>
              <a:t>After got information IP Address 64.37.231.160 is the person who do RFI, I analyze the packet using excel with filter of size and response. I got something interesting value of “c99.php” and “sniper.php” have bigger size different value and redirect status (302).</a:t>
            </a:r>
            <a:endParaRPr lang="en-US" sz="2000"/>
          </a:p>
          <a:p>
            <a:pPr lvl="1"/>
            <a:r>
              <a:rPr lang="en-US" sz="2000"/>
              <a:t>As information c99.php look like a shell has been upload to web server </a:t>
            </a:r>
            <a:r>
              <a:rPr lang="en-US" altLang="en-US" sz="2000"/>
              <a:t>from RFI</a:t>
            </a:r>
            <a:r>
              <a:rPr lang="en-US" sz="2000"/>
              <a:t>, here some detail : </a:t>
            </a:r>
            <a:endParaRPr lang="en-US" sz="2000"/>
          </a:p>
          <a:p>
            <a:pPr lvl="2"/>
            <a:r>
              <a:rPr lang="en-US" sz="1665">
                <a:sym typeface="+mn-ea"/>
              </a:rPr>
              <a:t>http://www.topshellv.com/shell/c99-shell</a:t>
            </a:r>
            <a:endParaRPr lang="en-US" altLang="en-US" sz="2000"/>
          </a:p>
          <a:p>
            <a:pPr lvl="1"/>
            <a:r>
              <a:rPr lang="en-US" altLang="en-US" sz="2000"/>
              <a:t>Bash script </a:t>
            </a:r>
            <a:r>
              <a:rPr lang="" altLang="en-US" sz="2000"/>
              <a:t>--&gt; TH_task06-bash.sh</a:t>
            </a:r>
            <a:endParaRPr lang="" altLang="en-US" sz="2000"/>
          </a:p>
          <a:p>
            <a:pPr lvl="2"/>
            <a:endParaRPr 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 sz="2000"/>
              <a:t>Github result : </a:t>
            </a:r>
            <a:r>
              <a:rPr lang="en-US" altLang="en-US" sz="2000">
                <a:hlinkClick r:id="rId1" action="ppaction://hlinkfile"/>
              </a:rPr>
              <a:t>here</a:t>
            </a:r>
            <a:endParaRPr lang="en-US"/>
          </a:p>
          <a:p>
            <a:pPr lvl="2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4225290"/>
          <a:ext cx="5779770" cy="3937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5779770"/>
              </a:tblGrid>
              <a:tr h="3937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sym typeface="+mn-ea"/>
                        </a:rPr>
                        <a:t>grep -a "64.37.231.160" &gt;&gt; TH_task06.txt</a:t>
                      </a:r>
                      <a:endParaRPr lang="en-US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2697</Words>
  <Application>WPS Presentation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/>
      <vt:lpstr>Arial Unicode MS</vt:lpstr>
      <vt:lpstr>Office Theme</vt:lpstr>
      <vt:lpstr>SIEM Threat Hunting</vt:lpstr>
      <vt:lpstr>Case 1</vt:lpstr>
      <vt:lpstr>Case 2</vt:lpstr>
      <vt:lpstr>Case 2</vt:lpstr>
      <vt:lpstr>Case 3</vt:lpstr>
      <vt:lpstr>Case 4</vt:lpstr>
      <vt:lpstr>Case 5</vt:lpstr>
      <vt:lpstr>PowerPoint 演示文稿</vt:lpstr>
      <vt:lpstr>Case 6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Monday.com API &amp; SIEM Threat Hunting</dc:title>
  <dc:creator>space</dc:creator>
  <cp:lastModifiedBy>space</cp:lastModifiedBy>
  <cp:revision>11</cp:revision>
  <dcterms:created xsi:type="dcterms:W3CDTF">2020-07-30T16:57:21Z</dcterms:created>
  <dcterms:modified xsi:type="dcterms:W3CDTF">2020-07-30T16:57:21Z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