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4777-A989-4A38-B942-ED9ADACDEA2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BB77-5D52-4055-AF5F-1AAA241E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Simple Linear Regression </a:t>
            </a:r>
            <a:r>
              <a:rPr lang="en-US" dirty="0" err="1" smtClean="0"/>
              <a:t>dan</a:t>
            </a:r>
            <a:r>
              <a:rPr lang="en-US" dirty="0" smtClean="0"/>
              <a:t> Dataset “Daftar_gaji.csv”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masa </a:t>
            </a:r>
            <a:r>
              <a:rPr lang="en-US" dirty="0" err="1" smtClean="0"/>
              <a:t>kerja</a:t>
            </a:r>
            <a:r>
              <a:rPr lang="en-US" dirty="0" smtClean="0"/>
              <a:t> (</a:t>
            </a:r>
            <a:r>
              <a:rPr lang="en-US" dirty="0" err="1" smtClean="0"/>
              <a:t>Tahun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)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dirty="0" smtClean="0"/>
              <a:t>15 </a:t>
            </a:r>
            <a:r>
              <a:rPr lang="en-US" dirty="0" err="1" smtClean="0"/>
              <a:t>tahun</a:t>
            </a:r>
            <a:r>
              <a:rPr lang="en-US" dirty="0" smtClean="0"/>
              <a:t>, 20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25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</dc:title>
  <dc:creator>Infinity</dc:creator>
  <cp:lastModifiedBy>Infinity</cp:lastModifiedBy>
  <cp:revision>2</cp:revision>
  <dcterms:created xsi:type="dcterms:W3CDTF">2021-04-13T06:43:02Z</dcterms:created>
  <dcterms:modified xsi:type="dcterms:W3CDTF">2021-04-13T06:43:40Z</dcterms:modified>
</cp:coreProperties>
</file>