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1" r:id="rId3"/>
    <p:sldId id="302" r:id="rId4"/>
    <p:sldId id="304" r:id="rId5"/>
    <p:sldId id="303" r:id="rId6"/>
    <p:sldId id="305" r:id="rId7"/>
    <p:sldId id="306" r:id="rId8"/>
    <p:sldId id="307" r:id="rId9"/>
    <p:sldId id="29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11B"/>
    <a:srgbClr val="000099"/>
    <a:srgbClr val="008000"/>
    <a:srgbClr val="C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764" autoAdjust="0"/>
  </p:normalViewPr>
  <p:slideViewPr>
    <p:cSldViewPr>
      <p:cViewPr>
        <p:scale>
          <a:sx n="90" d="100"/>
          <a:sy n="90" d="100"/>
        </p:scale>
        <p:origin x="88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Tim Dosen Pemrograman Web II 2010 - 2011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Teknik Informatika UNPAS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D98DC4-924E-42DB-A557-56350C7BD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Tim Dosen Pemrograman Web II 2010 - 2011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Teknik Informatika UNPAS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1C9BEC-1900-4F16-B609-6F729A210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4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2756" indent="-270291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>
                <a:latin typeface="Corbel" charset="0"/>
              </a:rPr>
              <a:t>Tim Dosen Pemrograman Web II 2011 - 2012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2756" indent="-270291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>
                <a:latin typeface="Corbel" charset="0"/>
              </a:rPr>
              <a:t>Teknik Informatika UNPAS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2756" indent="-270291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893462" eaLnBrk="0" hangingPunct="0"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8934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399F561-B3A2-A14A-ACF6-7CE3EABAF7A6}" type="slidenum">
              <a:rPr lang="en-US" sz="1100">
                <a:latin typeface="Corbel" charset="0"/>
              </a:rPr>
              <a:pPr eaLnBrk="1" hangingPunct="1"/>
              <a:t>9</a:t>
            </a:fld>
            <a:endParaRPr lang="en-US" sz="1100">
              <a:latin typeface="Corbe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0D563-CE4E-410B-8C56-B9EC65C52D59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7DFD7-F162-4268-80D2-06903F9C5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6391-E179-4C77-B7C5-D1DCB0D52C7A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5C8F-6254-42B4-8C85-155023497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4858-22BD-4B8E-BF7A-5559FEAABE36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BF0D6-BD9C-43F5-8EFC-0C19A5C17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EA5DE-9E27-474B-BF28-790F39BC6EBD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41163-1052-41B1-AC1E-3B9E298B2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D785-68A8-406E-81A4-E8928E5C2D9E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F8A1C-B194-44AD-92F9-86067F90B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29CC4-8C21-4805-9116-7865000233CF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A2E3F-CE14-40D8-B030-69D2B43EB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9279-24A0-4F67-84F0-08E53BB85780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66429-3E72-4B14-B6CD-412C74A14C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CB8D-3EB4-48E0-B2B1-E2D41A42D29E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DC0A0-F956-4F20-8136-2B2EC157A0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5BB69-40A3-406B-9429-43E6A627615B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592F-59EC-406E-9195-2F677FB66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FBEE9-0AB7-4A81-B78C-FF041C93A578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8AF1C-FECE-4927-AB43-0C6BFF809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29C49-5BA4-4630-886A-BD8F1B034C7F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F44A-7693-4FA4-9BDE-2B280CA0C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FA129666-FA39-42B1-860E-1728355D81DD}" type="datetime4">
              <a:rPr lang="id-ID"/>
              <a:pPr>
                <a:defRPr/>
              </a:pPr>
              <a:t>29 Desember 2015</a:t>
            </a:fld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en-US"/>
              <a:t>Tim Dosen Pemrograman Web II 2010 - 2011      Teknik Informatika UNPAS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D258150-6002-409F-854A-5C3D2220E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549275"/>
            <a:ext cx="6840537" cy="1935163"/>
          </a:xfrm>
        </p:spPr>
        <p:txBody>
          <a:bodyPr/>
          <a:lstStyle/>
          <a:p>
            <a:pPr eaLnBrk="1" hangingPunct="1"/>
            <a:r>
              <a:rPr lang="id-ID" b="0" dirty="0" smtClean="0"/>
              <a:t>jquery</a:t>
            </a:r>
            <a:endParaRPr lang="en-US" sz="4000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887788"/>
            <a:ext cx="6248400" cy="1524000"/>
          </a:xfrm>
        </p:spPr>
        <p:txBody>
          <a:bodyPr/>
          <a:lstStyle/>
          <a:p>
            <a:pPr eaLnBrk="1" hangingPunct="1"/>
            <a:r>
              <a:rPr lang="id-ID" dirty="0" smtClean="0"/>
              <a:t>Pemrograman Web II</a:t>
            </a:r>
          </a:p>
          <a:p>
            <a:pPr eaLnBrk="1" hangingPunct="1"/>
            <a:r>
              <a:rPr lang="id-ID" sz="2000" dirty="0" smtClean="0"/>
              <a:t>Ganjil </a:t>
            </a:r>
            <a:r>
              <a:rPr lang="id-ID" sz="2000" dirty="0" smtClean="0"/>
              <a:t>2015 </a:t>
            </a:r>
            <a:r>
              <a:rPr lang="id-ID" sz="2000" dirty="0" smtClean="0"/>
              <a:t>- </a:t>
            </a:r>
            <a:r>
              <a:rPr lang="id-ID" sz="2000" dirty="0" smtClean="0"/>
              <a:t>2016</a:t>
            </a:r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$.ajax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7618"/>
            <a:ext cx="8229600" cy="491571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$.</a:t>
            </a:r>
            <a:r>
              <a:rPr lang="en-US" sz="2400" dirty="0" err="1" smtClean="0">
                <a:latin typeface="Courier"/>
                <a:cs typeface="Courier"/>
              </a:rPr>
              <a:t>ajax</a:t>
            </a:r>
            <a:r>
              <a:rPr lang="en-US" sz="2400" dirty="0" smtClean="0">
                <a:latin typeface="Courier"/>
                <a:cs typeface="Courier"/>
              </a:rPr>
              <a:t>({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url</a:t>
            </a:r>
            <a:r>
              <a:rPr lang="en-US" sz="2400" dirty="0" smtClean="0">
                <a:latin typeface="Courier"/>
                <a:cs typeface="Courier"/>
              </a:rPr>
              <a:t>: ‘</a:t>
            </a:r>
            <a:r>
              <a:rPr lang="en-US" sz="2400" dirty="0" err="1" smtClean="0">
                <a:latin typeface="Courier"/>
                <a:cs typeface="Courier"/>
              </a:rPr>
              <a:t>alamat</a:t>
            </a:r>
            <a:r>
              <a:rPr lang="en-US" sz="2400" dirty="0" smtClean="0">
                <a:latin typeface="Courier"/>
                <a:cs typeface="Courier"/>
              </a:rPr>
              <a:t> data’,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type: ‘GET/POST’,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data: { key1: ‘value1’, key2: ‘value2’ },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success: function(</a:t>
            </a:r>
            <a:r>
              <a:rPr lang="en-US" sz="2400" dirty="0" err="1" smtClean="0">
                <a:latin typeface="Courier"/>
                <a:cs typeface="Courier"/>
              </a:rPr>
              <a:t>hasil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$(‘container’).html(</a:t>
            </a:r>
            <a:r>
              <a:rPr lang="en-US" sz="2400" dirty="0" err="1" smtClean="0">
                <a:latin typeface="Courier"/>
                <a:cs typeface="Courier"/>
              </a:rPr>
              <a:t>hasil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40000"/>
              </a:lnSpc>
              <a:buNone/>
              <a:tabLst>
                <a:tab pos="35242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});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203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Keterangan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7618"/>
            <a:ext cx="8229600" cy="491571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b="1" dirty="0" err="1" smtClean="0">
                <a:latin typeface="Courier"/>
                <a:cs typeface="Courier"/>
              </a:rPr>
              <a:t>url</a:t>
            </a:r>
            <a:r>
              <a:rPr lang="en-US" sz="2800" b="1" dirty="0" smtClean="0">
                <a:latin typeface="Courier"/>
                <a:cs typeface="Courier"/>
              </a:rPr>
              <a:t>: </a:t>
            </a:r>
            <a:r>
              <a:rPr lang="en-US" sz="2400" dirty="0" err="1" smtClean="0">
                <a:latin typeface="Calibri"/>
                <a:cs typeface="Calibri"/>
              </a:rPr>
              <a:t>alamat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tempat</a:t>
            </a:r>
            <a:r>
              <a:rPr lang="en-US" sz="2400" dirty="0" smtClean="0">
                <a:latin typeface="Calibri"/>
                <a:cs typeface="Calibri"/>
              </a:rPr>
              <a:t> data </a:t>
            </a:r>
            <a:r>
              <a:rPr lang="en-US" sz="2400" dirty="0" err="1" smtClean="0">
                <a:latin typeface="Calibri"/>
                <a:cs typeface="Calibri"/>
              </a:rPr>
              <a:t>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diambil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800" b="1" dirty="0" smtClean="0">
                <a:latin typeface="Courier"/>
                <a:cs typeface="Courier"/>
              </a:rPr>
              <a:t>type: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metode</a:t>
            </a:r>
            <a:r>
              <a:rPr lang="en-US" sz="2400" dirty="0" smtClean="0">
                <a:latin typeface="Calibri"/>
                <a:cs typeface="Calibri"/>
              </a:rPr>
              <a:t> transfer data (get/post)</a:t>
            </a:r>
          </a:p>
          <a:p>
            <a:pPr>
              <a:lnSpc>
                <a:spcPct val="140000"/>
              </a:lnSpc>
            </a:pPr>
            <a:r>
              <a:rPr lang="en-US" sz="2800" b="1" dirty="0" smtClean="0">
                <a:latin typeface="Courier"/>
                <a:cs typeface="Courier"/>
              </a:rPr>
              <a:t>data: </a:t>
            </a:r>
            <a:r>
              <a:rPr lang="en-US" sz="2400" dirty="0" smtClean="0">
                <a:latin typeface="Calibri"/>
                <a:cs typeface="Calibri"/>
              </a:rPr>
              <a:t>data yang </a:t>
            </a:r>
            <a:r>
              <a:rPr lang="en-US" sz="2400" dirty="0" err="1" smtClean="0">
                <a:latin typeface="Calibri"/>
                <a:cs typeface="Calibri"/>
              </a:rPr>
              <a:t>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dikirimkan</a:t>
            </a:r>
            <a:r>
              <a:rPr lang="en-US" sz="2400" dirty="0" smtClean="0">
                <a:latin typeface="Calibri"/>
                <a:cs typeface="Calibri"/>
              </a:rPr>
              <a:t> (</a:t>
            </a:r>
            <a:r>
              <a:rPr lang="en-US" sz="2400" dirty="0" err="1" smtClean="0">
                <a:latin typeface="Calibri"/>
                <a:cs typeface="Calibri"/>
              </a:rPr>
              <a:t>jika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ada</a:t>
            </a:r>
            <a:r>
              <a:rPr lang="en-US" sz="2400" dirty="0" smtClean="0">
                <a:latin typeface="Calibri"/>
                <a:cs typeface="Calibri"/>
              </a:rPr>
              <a:t>/optional)</a:t>
            </a:r>
            <a:endParaRPr lang="en-US" sz="28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800" b="1" dirty="0" smtClean="0">
                <a:latin typeface="Courier"/>
                <a:cs typeface="Courier"/>
              </a:rPr>
              <a:t>success: </a:t>
            </a:r>
            <a:r>
              <a:rPr lang="en-US" sz="2400" dirty="0" smtClean="0">
                <a:latin typeface="Calibri"/>
                <a:cs typeface="Calibri"/>
              </a:rPr>
              <a:t>yang </a:t>
            </a:r>
            <a:r>
              <a:rPr lang="en-US" sz="2400" dirty="0" err="1" smtClean="0">
                <a:latin typeface="Calibri"/>
                <a:cs typeface="Calibri"/>
              </a:rPr>
              <a:t>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dilakukan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jika</a:t>
            </a:r>
            <a:r>
              <a:rPr lang="en-US" sz="2400" dirty="0" smtClean="0">
                <a:latin typeface="Calibri"/>
                <a:cs typeface="Calibri"/>
              </a:rPr>
              <a:t> data </a:t>
            </a:r>
            <a:r>
              <a:rPr lang="en-US" sz="2400" dirty="0" err="1" smtClean="0">
                <a:latin typeface="Calibri"/>
                <a:cs typeface="Calibri"/>
              </a:rPr>
              <a:t>siap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dikirimkan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800" b="1" dirty="0" smtClean="0">
                <a:latin typeface="Courier"/>
                <a:cs typeface="Courier"/>
              </a:rPr>
              <a:t>$(‘#container’).html(</a:t>
            </a:r>
            <a:r>
              <a:rPr lang="en-US" sz="2800" b="1" dirty="0" err="1" smtClean="0">
                <a:latin typeface="Courier"/>
                <a:cs typeface="Courier"/>
              </a:rPr>
              <a:t>hasil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data yang </a:t>
            </a:r>
            <a:r>
              <a:rPr lang="en-US" sz="2400" dirty="0" err="1" smtClean="0">
                <a:latin typeface="Calibri"/>
                <a:cs typeface="Calibri"/>
              </a:rPr>
              <a:t>didapatkan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disimpan</a:t>
            </a:r>
            <a:r>
              <a:rPr lang="en-US" sz="2400" dirty="0" smtClean="0">
                <a:latin typeface="Calibri"/>
                <a:cs typeface="Calibri"/>
              </a:rPr>
              <a:t> di </a:t>
            </a:r>
            <a:r>
              <a:rPr lang="en-US" sz="2400" dirty="0" err="1" smtClean="0">
                <a:latin typeface="Calibri"/>
                <a:cs typeface="Calibri"/>
              </a:rPr>
              <a:t>dalam</a:t>
            </a:r>
            <a:r>
              <a:rPr lang="en-US" sz="2400" dirty="0" smtClean="0">
                <a:latin typeface="Calibri"/>
                <a:cs typeface="Calibri"/>
              </a:rPr>
              <a:t> #container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812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543800" cy="1224136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id-ID" dirty="0" smtClean="0"/>
              <a:t>ungsi ajax singkat</a:t>
            </a:r>
            <a:br>
              <a:rPr lang="id-ID" dirty="0" smtClean="0"/>
            </a:br>
            <a:r>
              <a:rPr lang="id-ID" dirty="0" smtClean="0"/>
              <a:t>(spesifik terhadap method) 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7618"/>
            <a:ext cx="8229600" cy="491571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b="1" dirty="0" smtClean="0">
                <a:latin typeface="Courier"/>
                <a:cs typeface="Courier"/>
              </a:rPr>
              <a:t>$.get(‘</a:t>
            </a:r>
            <a:r>
              <a:rPr lang="en-US" sz="2400" dirty="0" err="1" smtClean="0">
                <a:latin typeface="Courier"/>
                <a:cs typeface="Courier"/>
              </a:rPr>
              <a:t>alamat_data.php</a:t>
            </a:r>
            <a:r>
              <a:rPr lang="en-US" sz="2400" b="1" dirty="0" smtClean="0">
                <a:latin typeface="Courier"/>
                <a:cs typeface="Courier"/>
              </a:rPr>
              <a:t>’, function(</a:t>
            </a:r>
            <a:r>
              <a:rPr lang="en-US" sz="2400" dirty="0" err="1" smtClean="0">
                <a:latin typeface="Courier"/>
                <a:cs typeface="Courier"/>
              </a:rPr>
              <a:t>hasil</a:t>
            </a:r>
            <a:r>
              <a:rPr lang="en-US" sz="2400" b="1" dirty="0" smtClean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dirty="0" smtClean="0">
                <a:latin typeface="Courier"/>
                <a:cs typeface="Courier"/>
              </a:rPr>
              <a:t>	$(‘#container’).html(</a:t>
            </a:r>
            <a:r>
              <a:rPr lang="en-US" sz="2400" dirty="0" err="1" smtClean="0">
                <a:latin typeface="Courier"/>
                <a:cs typeface="Courier"/>
              </a:rPr>
              <a:t>hasil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  <a:r>
              <a:rPr lang="en-US" sz="2400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3429000"/>
            <a:ext cx="8229600" cy="317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Jika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mengambil</a:t>
            </a:r>
            <a:r>
              <a:rPr lang="en-US" sz="2400" dirty="0" smtClean="0">
                <a:latin typeface="Calibri"/>
                <a:cs typeface="Calibri"/>
              </a:rPr>
              <a:t> data </a:t>
            </a:r>
            <a:r>
              <a:rPr lang="en-US" sz="2400" dirty="0" err="1" smtClean="0">
                <a:latin typeface="Calibri"/>
                <a:cs typeface="Calibri"/>
              </a:rPr>
              <a:t>menggunakan</a:t>
            </a:r>
            <a:r>
              <a:rPr lang="en-US" sz="2400" dirty="0" smtClean="0">
                <a:latin typeface="Calibri"/>
                <a:cs typeface="Calibri"/>
              </a:rPr>
              <a:t> method GET</a:t>
            </a:r>
          </a:p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Jika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ada</a:t>
            </a:r>
            <a:r>
              <a:rPr lang="en-US" sz="2400" dirty="0" smtClean="0">
                <a:latin typeface="Calibri"/>
                <a:cs typeface="Calibri"/>
              </a:rPr>
              <a:t> data yang </a:t>
            </a:r>
            <a:r>
              <a:rPr lang="en-US" sz="2400" dirty="0" err="1" smtClean="0">
                <a:latin typeface="Calibri"/>
                <a:cs typeface="Calibri"/>
              </a:rPr>
              <a:t>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dikirimkan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dirty="0" err="1" smtClean="0">
                <a:latin typeface="Calibri"/>
                <a:cs typeface="Calibri"/>
              </a:rPr>
              <a:t>bisa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disisipkan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melalui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url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menggunakan</a:t>
            </a:r>
            <a:r>
              <a:rPr lang="en-US" sz="2400" dirty="0" smtClean="0">
                <a:latin typeface="Calibri"/>
                <a:cs typeface="Calibri"/>
              </a:rPr>
              <a:t> ‘?data=value’</a:t>
            </a:r>
          </a:p>
        </p:txBody>
      </p:sp>
    </p:spTree>
    <p:extLst>
      <p:ext uri="{BB962C8B-B14F-4D97-AF65-F5344CB8AC3E}">
        <p14:creationId xmlns:p14="http://schemas.microsoft.com/office/powerpoint/2010/main" val="30764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543800" cy="1224136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id-ID" dirty="0" smtClean="0"/>
              <a:t>ungsi ajax singkat</a:t>
            </a:r>
            <a:br>
              <a:rPr lang="id-ID" dirty="0" smtClean="0"/>
            </a:br>
            <a:r>
              <a:rPr lang="id-ID" dirty="0" smtClean="0"/>
              <a:t>(spesifik terhadap method) 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7618"/>
            <a:ext cx="8229600" cy="491571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b="1" dirty="0" smtClean="0">
                <a:latin typeface="Courier"/>
                <a:cs typeface="Courier"/>
              </a:rPr>
              <a:t>$.post(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b="1" dirty="0" smtClean="0">
                <a:latin typeface="Courier"/>
                <a:cs typeface="Courier"/>
              </a:rPr>
              <a:t>	‘</a:t>
            </a:r>
            <a:r>
              <a:rPr lang="en-US" sz="2400" dirty="0" err="1">
                <a:latin typeface="Courier"/>
                <a:cs typeface="Courier"/>
              </a:rPr>
              <a:t>alamat_data.php</a:t>
            </a:r>
            <a:r>
              <a:rPr lang="en-US" sz="2400" b="1" dirty="0">
                <a:latin typeface="Courier"/>
                <a:cs typeface="Courier"/>
              </a:rPr>
              <a:t>’, </a:t>
            </a: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{ data: ‘value’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}, 	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function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hasil</a:t>
            </a:r>
            <a:r>
              <a:rPr lang="en-US" sz="2400" b="1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$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‘#container</a:t>
            </a:r>
            <a:r>
              <a:rPr lang="en-US" sz="2400" dirty="0">
                <a:latin typeface="Courier"/>
                <a:cs typeface="Courier"/>
              </a:rPr>
              <a:t>’).html(</a:t>
            </a:r>
            <a:r>
              <a:rPr lang="en-US" sz="2400" dirty="0" err="1">
                <a:latin typeface="Courier"/>
                <a:cs typeface="Courier"/>
              </a:rPr>
              <a:t>hasil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b="1" dirty="0" smtClean="0">
                <a:latin typeface="Courier"/>
                <a:cs typeface="Courier"/>
              </a:rPr>
              <a:t>	}</a:t>
            </a:r>
          </a:p>
          <a:p>
            <a:pPr marL="0" indent="0">
              <a:lnSpc>
                <a:spcPct val="140000"/>
              </a:lnSpc>
              <a:buNone/>
              <a:tabLst>
                <a:tab pos="536575" algn="l"/>
              </a:tabLst>
            </a:pPr>
            <a:r>
              <a:rPr lang="en-US" sz="2400" b="1" dirty="0" smtClean="0">
                <a:latin typeface="Courier"/>
                <a:cs typeface="Courier"/>
              </a:rPr>
              <a:t>)</a:t>
            </a:r>
            <a:r>
              <a:rPr lang="en-US" sz="2400" b="1" dirty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042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543800" cy="1224136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id-ID" dirty="0" smtClean="0"/>
              <a:t>ungsi ajax paling singkat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7618"/>
            <a:ext cx="8229600" cy="491571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b="1" dirty="0" smtClean="0">
                <a:latin typeface="Courier"/>
                <a:cs typeface="Courier"/>
              </a:rPr>
              <a:t>$(‘#container’).load(‘</a:t>
            </a:r>
            <a:r>
              <a:rPr lang="en-US" sz="2400" dirty="0" err="1">
                <a:latin typeface="Courier"/>
                <a:cs typeface="Courier"/>
              </a:rPr>
              <a:t>alamat_data.php</a:t>
            </a:r>
            <a:r>
              <a:rPr lang="en-US" sz="2400" b="1" dirty="0" smtClean="0">
                <a:latin typeface="Courier"/>
                <a:cs typeface="Courier"/>
              </a:rPr>
              <a:t>’)</a:t>
            </a:r>
            <a:r>
              <a:rPr lang="en-US" sz="2400" b="1" dirty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2348880"/>
            <a:ext cx="8229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Mengirimkan</a:t>
            </a:r>
            <a:r>
              <a:rPr lang="en-US" sz="2400" dirty="0" smtClean="0">
                <a:latin typeface="Calibri"/>
                <a:cs typeface="Calibri"/>
              </a:rPr>
              <a:t> data </a:t>
            </a:r>
            <a:r>
              <a:rPr lang="en-US" sz="2400" dirty="0" err="1" smtClean="0">
                <a:latin typeface="Calibri"/>
                <a:cs typeface="Calibri"/>
              </a:rPr>
              <a:t>dari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alamat_data.php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disimpan</a:t>
            </a:r>
            <a:r>
              <a:rPr lang="en-US" sz="2400" dirty="0" smtClean="0">
                <a:latin typeface="Calibri"/>
                <a:cs typeface="Calibri"/>
              </a:rPr>
              <a:t> di #container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Calibri"/>
                <a:cs typeface="Calibri"/>
              </a:rPr>
              <a:t>Method load yang </a:t>
            </a:r>
            <a:r>
              <a:rPr lang="en-US" sz="2400" dirty="0" err="1" smtClean="0">
                <a:latin typeface="Calibri"/>
                <a:cs typeface="Calibri"/>
              </a:rPr>
              <a:t>menentukan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sendiri</a:t>
            </a:r>
            <a:r>
              <a:rPr lang="en-US" sz="2400" dirty="0" smtClean="0">
                <a:latin typeface="Calibri"/>
                <a:cs typeface="Calibri"/>
              </a:rPr>
              <a:t> method yang </a:t>
            </a:r>
            <a:r>
              <a:rPr lang="en-US" sz="2400" dirty="0" err="1" smtClean="0">
                <a:latin typeface="Calibri"/>
                <a:cs typeface="Calibri"/>
              </a:rPr>
              <a:t>digunakan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berdasarkan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ada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atau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tidaknya</a:t>
            </a:r>
            <a:r>
              <a:rPr lang="en-US" sz="2400" dirty="0" smtClean="0">
                <a:latin typeface="Calibri"/>
                <a:cs typeface="Calibri"/>
              </a:rPr>
              <a:t> data yang </a:t>
            </a:r>
            <a:r>
              <a:rPr lang="en-US" sz="2400" dirty="0" err="1" smtClean="0">
                <a:latin typeface="Calibri"/>
                <a:cs typeface="Calibri"/>
              </a:rPr>
              <a:t>dikirimkan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Tetap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bisa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menambahkan</a:t>
            </a:r>
            <a:r>
              <a:rPr lang="en-US" sz="2400" dirty="0" smtClean="0">
                <a:latin typeface="Calibri"/>
                <a:cs typeface="Calibri"/>
              </a:rPr>
              <a:t> parameter data </a:t>
            </a:r>
            <a:r>
              <a:rPr lang="en-US" sz="2400" dirty="0" err="1" smtClean="0">
                <a:latin typeface="Calibri"/>
                <a:cs typeface="Calibri"/>
              </a:rPr>
              <a:t>dan</a:t>
            </a:r>
            <a:r>
              <a:rPr lang="en-US" sz="2400" dirty="0" smtClean="0">
                <a:latin typeface="Calibri"/>
                <a:cs typeface="Calibri"/>
              </a:rPr>
              <a:t> success function </a:t>
            </a:r>
            <a:r>
              <a:rPr lang="en-US" sz="2400" dirty="0" err="1" smtClean="0">
                <a:latin typeface="Calibri"/>
                <a:cs typeface="Calibri"/>
              </a:rPr>
              <a:t>pada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jika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diperlukan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0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543800" cy="1224136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e.preventDefault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628800"/>
            <a:ext cx="8229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Digunakan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untuk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menghentikan</a:t>
            </a:r>
            <a:r>
              <a:rPr lang="en-US" sz="2400" dirty="0" smtClean="0">
                <a:latin typeface="Calibri"/>
                <a:cs typeface="Calibri"/>
              </a:rPr>
              <a:t> / </a:t>
            </a:r>
            <a:r>
              <a:rPr lang="en-US" sz="2400" dirty="0" err="1" smtClean="0">
                <a:latin typeface="Calibri"/>
                <a:cs typeface="Calibri"/>
              </a:rPr>
              <a:t>membajak</a:t>
            </a:r>
            <a:r>
              <a:rPr lang="en-US" sz="2400" dirty="0" smtClean="0">
                <a:latin typeface="Calibri"/>
                <a:cs typeface="Calibri"/>
              </a:rPr>
              <a:t> (override) </a:t>
            </a:r>
            <a:r>
              <a:rPr lang="en-US" sz="2400" dirty="0" err="1" smtClean="0">
                <a:latin typeface="Calibri"/>
                <a:cs typeface="Calibri"/>
              </a:rPr>
              <a:t>sebuah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fungsi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dari</a:t>
            </a:r>
            <a:r>
              <a:rPr lang="en-US" sz="2400" dirty="0" smtClean="0">
                <a:latin typeface="Calibri"/>
                <a:cs typeface="Calibri"/>
              </a:rPr>
              <a:t> html </a:t>
            </a:r>
            <a:r>
              <a:rPr lang="en-US" sz="2400" dirty="0" err="1" smtClean="0">
                <a:latin typeface="Calibri"/>
                <a:cs typeface="Calibri"/>
              </a:rPr>
              <a:t>dan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digantikan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dengan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javascript</a:t>
            </a:r>
            <a:r>
              <a:rPr lang="en-US" sz="2400" dirty="0" smtClean="0">
                <a:latin typeface="Calibri"/>
                <a:cs typeface="Calibri"/>
              </a:rPr>
              <a:t>/</a:t>
            </a:r>
            <a:r>
              <a:rPr lang="en-US" sz="2400" dirty="0" err="1" smtClean="0">
                <a:latin typeface="Calibri"/>
                <a:cs typeface="Calibri"/>
              </a:rPr>
              <a:t>jquery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400" dirty="0" err="1" smtClean="0">
                <a:latin typeface="Calibri"/>
                <a:cs typeface="Calibri"/>
              </a:rPr>
              <a:t>Biasa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digunakan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pada</a:t>
            </a:r>
            <a:r>
              <a:rPr lang="en-US" sz="2400" dirty="0" smtClean="0">
                <a:latin typeface="Calibri"/>
                <a:cs typeface="Calibri"/>
              </a:rPr>
              <a:t> link ( &lt;a </a:t>
            </a:r>
            <a:r>
              <a:rPr lang="en-US" sz="2400" dirty="0" err="1" smtClean="0">
                <a:latin typeface="Calibri"/>
                <a:cs typeface="Calibri"/>
              </a:rPr>
              <a:t>href</a:t>
            </a:r>
            <a:r>
              <a:rPr lang="en-US" sz="2400" dirty="0" smtClean="0">
                <a:latin typeface="Calibri"/>
                <a:cs typeface="Calibri"/>
              </a:rPr>
              <a:t>=“”&gt; ) </a:t>
            </a:r>
            <a:r>
              <a:rPr lang="en-US" sz="2400" dirty="0" err="1" smtClean="0">
                <a:latin typeface="Calibri"/>
                <a:cs typeface="Calibri"/>
              </a:rPr>
              <a:t>ketika</a:t>
            </a:r>
            <a:r>
              <a:rPr lang="en-US" sz="2400" dirty="0" smtClean="0">
                <a:latin typeface="Calibri"/>
                <a:cs typeface="Calibri"/>
              </a:rPr>
              <a:t> di-</a:t>
            </a:r>
            <a:r>
              <a:rPr lang="en-US" sz="2400" dirty="0" err="1" smtClean="0">
                <a:latin typeface="Calibri"/>
                <a:cs typeface="Calibri"/>
              </a:rPr>
              <a:t>klik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atau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pada</a:t>
            </a:r>
            <a:r>
              <a:rPr lang="en-US" sz="2400" dirty="0" smtClean="0">
                <a:latin typeface="Calibri"/>
                <a:cs typeface="Calibri"/>
              </a:rPr>
              <a:t> form </a:t>
            </a:r>
            <a:r>
              <a:rPr lang="en-US" sz="2400" dirty="0" err="1" smtClean="0">
                <a:latin typeface="Calibri"/>
                <a:cs typeface="Calibri"/>
              </a:rPr>
              <a:t>ketika</a:t>
            </a:r>
            <a:r>
              <a:rPr lang="en-US" sz="2400" dirty="0" smtClean="0">
                <a:latin typeface="Calibri"/>
                <a:cs typeface="Calibri"/>
              </a:rPr>
              <a:t> di submit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90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543800" cy="792088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e.preventDefault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3-12-22 at 11.3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493000" cy="1358900"/>
          </a:xfrm>
          <a:prstGeom prst="rect">
            <a:avLst/>
          </a:prstGeom>
        </p:spPr>
      </p:pic>
      <p:pic>
        <p:nvPicPr>
          <p:cNvPr id="3" name="Picture 2" descr="Screen Shot 2013-12-22 at 11.3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06924"/>
            <a:ext cx="6019800" cy="16383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0872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Html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0872" y="314096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2400" dirty="0" err="1" smtClean="0">
                <a:latin typeface="Calibri"/>
                <a:cs typeface="Calibri"/>
              </a:rPr>
              <a:t>JQuery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2880" y="5517232"/>
            <a:ext cx="82296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Akan </a:t>
            </a:r>
            <a:r>
              <a:rPr lang="en-US" sz="2400" dirty="0" err="1" smtClean="0">
                <a:latin typeface="Calibri"/>
                <a:cs typeface="Calibri"/>
              </a:rPr>
              <a:t>menampilkan</a:t>
            </a:r>
            <a:r>
              <a:rPr lang="en-US" sz="2400" dirty="0" smtClean="0">
                <a:latin typeface="Calibri"/>
                <a:cs typeface="Calibri"/>
              </a:rPr>
              <a:t> alert, </a:t>
            </a:r>
            <a:r>
              <a:rPr lang="en-US" sz="2400" dirty="0" err="1" smtClean="0">
                <a:latin typeface="Calibri"/>
                <a:cs typeface="Calibri"/>
              </a:rPr>
              <a:t>bukan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mengirim</a:t>
            </a:r>
            <a:r>
              <a:rPr lang="en-US" sz="2400" dirty="0" smtClean="0">
                <a:latin typeface="Calibri"/>
                <a:cs typeface="Calibri"/>
              </a:rPr>
              <a:t> data </a:t>
            </a:r>
            <a:r>
              <a:rPr lang="en-US" sz="2400" dirty="0" err="1" smtClean="0">
                <a:latin typeface="Calibri"/>
                <a:cs typeface="Calibri"/>
              </a:rPr>
              <a:t>ke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tambah.php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8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>
                <a:latin typeface="Calibri" charset="0"/>
              </a:rPr>
              <a:t>Terima Kasih</a:t>
            </a:r>
            <a:endParaRPr lang="en-US">
              <a:latin typeface="Calibri" charset="0"/>
            </a:endParaRP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id-ID" sz="1800" b="1" dirty="0">
                <a:latin typeface="Calibri" charset="0"/>
                <a:cs typeface="Arial" charset="0"/>
              </a:rPr>
              <a:t>Pemrograman Web 2 - </a:t>
            </a:r>
            <a:r>
              <a:rPr lang="id-ID" sz="1800" b="1" dirty="0" smtClean="0">
                <a:latin typeface="Calibri" charset="0"/>
                <a:cs typeface="Arial" charset="0"/>
              </a:rPr>
              <a:t>20152016</a:t>
            </a:r>
            <a:endParaRPr lang="id-ID" sz="1800" b="1" dirty="0">
              <a:latin typeface="Calibri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id-ID" sz="1800" dirty="0" err="1">
                <a:latin typeface="Calibri" charset="0"/>
                <a:cs typeface="Arial" charset="0"/>
              </a:rPr>
              <a:t>sandhikagalih@unpas.ac.id</a:t>
            </a:r>
            <a:endParaRPr lang="id-ID" sz="1800" dirty="0">
              <a:latin typeface="Calibri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id-ID" sz="1800" dirty="0" err="1" smtClean="0">
                <a:latin typeface="Calibri" charset="0"/>
                <a:cs typeface="Arial" charset="0"/>
              </a:rPr>
              <a:t>erik@unpas.ac.id</a:t>
            </a:r>
            <a:endParaRPr lang="en-US" sz="1800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7234</TotalTime>
  <Words>219</Words>
  <Application>Microsoft Macintosh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Corbel</vt:lpstr>
      <vt:lpstr>Courier</vt:lpstr>
      <vt:lpstr>ＭＳ Ｐゴシック</vt:lpstr>
      <vt:lpstr>Wingdings</vt:lpstr>
      <vt:lpstr>Arial</vt:lpstr>
      <vt:lpstr>Network</vt:lpstr>
      <vt:lpstr>jquery</vt:lpstr>
      <vt:lpstr>$.ajax</vt:lpstr>
      <vt:lpstr>Keterangan</vt:lpstr>
      <vt:lpstr>Fungsi ajax singkat (spesifik terhadap method) </vt:lpstr>
      <vt:lpstr>Fungsi ajax singkat (spesifik terhadap method) </vt:lpstr>
      <vt:lpstr>Fungsi ajax paling singkat</vt:lpstr>
      <vt:lpstr>e.preventDefault()</vt:lpstr>
      <vt:lpstr>e.preventDefault()</vt:lpstr>
      <vt:lpstr>Terima Kasih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</dc:title>
  <dc:subject>PHP</dc:subject>
  <dc:creator>sandhikagalih</dc:creator>
  <cp:keywords/>
  <dc:description/>
  <cp:lastModifiedBy>Sandhika Galih</cp:lastModifiedBy>
  <cp:revision>575</cp:revision>
  <dcterms:created xsi:type="dcterms:W3CDTF">2010-02-12T11:30:25Z</dcterms:created>
  <dcterms:modified xsi:type="dcterms:W3CDTF">2015-12-29T14:59:23Z</dcterms:modified>
  <cp:category/>
</cp:coreProperties>
</file>