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Montserrat ExtraLigh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2CA55-3185-4492-9276-61709B93BB33}">
  <a:tblStyle styleId="{5742CA55-3185-4492-9276-61709B93BB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MontserratExtraLight-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ExtraLight-italic.fntdata"/><Relationship Id="rId47" Type="http://schemas.openxmlformats.org/officeDocument/2006/relationships/font" Target="fonts/MontserratExtraLight-bold.fntdata"/><Relationship Id="rId49" Type="http://schemas.openxmlformats.org/officeDocument/2006/relationships/font" Target="fonts/MontserratExtra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62c8e8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962c8e8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73ef63f9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73ef63f9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73ef63f9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73ef63f9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73ef63f9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73ef63f9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73ef63f9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73ef63f9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73ef63f9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d73ef63f9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73ef63f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73ef63f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d73ef63f9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d73ef63f9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73ef63f9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73ef63f9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d73ef63f9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d73ef63f9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8207a80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8207a80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3d42c1d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3d42c1d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d73ef63f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d73ef63f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3b0bd4d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d3b0bd4d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d73ef63f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d73ef63f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d73ef63f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d73ef63f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d8207a80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d8207a80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d73ef63f9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d73ef63f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d73ef63f9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d73ef63f9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d73ef63f9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d73ef63f9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d73ef63f9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d73ef63f9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d73ef63f9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d73ef63f9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73ef63f9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73ef63f9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d73ef63f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d73ef63f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d73ef63f9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d73ef63f9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d73ef63f9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d73ef63f9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d73ef63f9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d73ef63f9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efb6f63d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efb6f63d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efb6f63d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efb6f63d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efb6f63d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efb6f63d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73ef63f9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73ef63f9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73ef63f9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73ef63f9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73ef63f9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73ef63f9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73ef63f9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73ef63f9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73ef63f9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73ef63f9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73ef63f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73ef63f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457200" y="1805375"/>
            <a:ext cx="3830100" cy="1356600"/>
          </a:xfrm>
          <a:prstGeom prst="rect">
            <a:avLst/>
          </a:prstGeom>
          <a:effectLst>
            <a:outerShdw blurRad="157163" rotWithShape="0" algn="bl" dir="8580000" dist="19050">
              <a:srgbClr val="76A5AF">
                <a:alpha val="50000"/>
              </a:srgbClr>
            </a:outerShdw>
          </a:effectLst>
        </p:spPr>
        <p:txBody>
          <a:bodyPr anchorCtr="0" anchor="ctr" bIns="91425" lIns="91425" spcFirstLastPara="1" rIns="91425" wrap="square" tIns="91425">
            <a:noAutofit/>
          </a:bodyPr>
          <a:lstStyle>
            <a:lvl1pPr lvl="0">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11" name="Google Shape;11;p2"/>
          <p:cNvSpPr txBox="1"/>
          <p:nvPr>
            <p:ph idx="1" type="subTitle"/>
          </p:nvPr>
        </p:nvSpPr>
        <p:spPr>
          <a:xfrm>
            <a:off x="457200" y="4271900"/>
            <a:ext cx="3830100" cy="46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400"/>
              <a:buFont typeface="Montserrat"/>
              <a:buNone/>
              <a:defRPr sz="1400">
                <a:solidFill>
                  <a:schemeClr val="lt2"/>
                </a:solidFill>
                <a:latin typeface="Montserrat"/>
                <a:ea typeface="Montserrat"/>
                <a:cs typeface="Montserrat"/>
                <a:sym typeface="Montserrat"/>
              </a:defRPr>
            </a:lvl1pPr>
            <a:lvl2pPr lvl="1">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2pPr>
            <a:lvl3pPr lvl="2">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3pPr>
            <a:lvl4pPr lvl="3">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4pPr>
            <a:lvl5pPr lvl="4">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5pPr>
            <a:lvl6pPr lvl="5">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6pPr>
            <a:lvl7pPr lvl="6">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7pPr>
            <a:lvl8pPr lvl="7">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8pPr>
            <a:lvl9pPr lvl="8">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9pPr>
          </a:lstStyle>
          <a:p/>
        </p:txBody>
      </p:sp>
      <p:sp>
        <p:nvSpPr>
          <p:cNvPr id="12" name="Google Shape;12;p2"/>
          <p:cNvSpPr txBox="1"/>
          <p:nvPr>
            <p:ph idx="2" type="subTitle"/>
          </p:nvPr>
        </p:nvSpPr>
        <p:spPr>
          <a:xfrm>
            <a:off x="457200" y="3191625"/>
            <a:ext cx="3830100" cy="464700"/>
          </a:xfrm>
          <a:prstGeom prst="rect">
            <a:avLst/>
          </a:prstGeom>
          <a:effectLst>
            <a:outerShdw blurRad="57150" rotWithShape="0" algn="bl" dir="8220000" dist="19050">
              <a:srgbClr val="76A5AF">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1pPr>
            <a:lvl2pPr lvl="1"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2pPr>
            <a:lvl3pPr lvl="2"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3pPr>
            <a:lvl4pPr lvl="3"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4pPr>
            <a:lvl5pPr lvl="4"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5pPr>
            <a:lvl6pPr lvl="5"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6pPr>
            <a:lvl7pPr lvl="6"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7pPr>
            <a:lvl8pPr lvl="7"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8pPr>
            <a:lvl9pPr lvl="8"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1pPr>
            <a:lvl2pPr lvl="1">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2pPr>
            <a:lvl3pPr lvl="2">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3pPr>
            <a:lvl4pPr lvl="3">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4pPr>
            <a:lvl5pPr lvl="4">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5pPr>
            <a:lvl6pPr lvl="5">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6pPr>
            <a:lvl7pPr lvl="6">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7pPr>
            <a:lvl8pPr lvl="7">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8pPr>
            <a:lvl9pPr lvl="8">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hyperlink" Target="https://docs.google.com/spreadsheets/d/13gJHPYKavze1pgR_OCCraZQ9CEuRoTKjg6vcLWrHH2o/copy" TargetMode="External"/><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hyperlink" Target="https://slidesgo.com/theme/futuristic-background#position-9/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cxnSp>
        <p:nvCxnSpPr>
          <p:cNvPr id="53" name="Google Shape;53;p13"/>
          <p:cNvCxnSpPr/>
          <p:nvPr/>
        </p:nvCxnSpPr>
        <p:spPr>
          <a:xfrm>
            <a:off x="580150" y="3132425"/>
            <a:ext cx="35091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4" name="Google Shape;54;p13"/>
          <p:cNvSpPr txBox="1"/>
          <p:nvPr>
            <p:ph type="ctrTitle"/>
          </p:nvPr>
        </p:nvSpPr>
        <p:spPr>
          <a:xfrm>
            <a:off x="457200" y="1805375"/>
            <a:ext cx="3830100" cy="13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FUTURISTIC BACKGROUND</a:t>
            </a:r>
            <a:endParaRPr/>
          </a:p>
        </p:txBody>
      </p:sp>
      <p:sp>
        <p:nvSpPr>
          <p:cNvPr id="55" name="Google Shape;55;p13"/>
          <p:cNvSpPr txBox="1"/>
          <p:nvPr>
            <p:ph idx="1" type="subTitle"/>
          </p:nvPr>
        </p:nvSpPr>
        <p:spPr>
          <a:xfrm>
            <a:off x="457200" y="4271900"/>
            <a:ext cx="3830100" cy="4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56" name="Google Shape;56;p13"/>
          <p:cNvSpPr txBox="1"/>
          <p:nvPr>
            <p:ph idx="2" type="subTitle"/>
          </p:nvPr>
        </p:nvSpPr>
        <p:spPr>
          <a:xfrm>
            <a:off x="457200" y="3191625"/>
            <a:ext cx="3830100" cy="4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INFOGRAPHICS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cxnSp>
        <p:nvCxnSpPr>
          <p:cNvPr id="345" name="Google Shape;345;p2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46" name="Google Shape;346;p2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47" name="Google Shape;347;p22"/>
          <p:cNvGrpSpPr/>
          <p:nvPr/>
        </p:nvGrpSpPr>
        <p:grpSpPr>
          <a:xfrm>
            <a:off x="643993" y="1180692"/>
            <a:ext cx="7856014" cy="612675"/>
            <a:chOff x="643993" y="1180692"/>
            <a:chExt cx="7856014" cy="612675"/>
          </a:xfrm>
        </p:grpSpPr>
        <p:sp>
          <p:nvSpPr>
            <p:cNvPr id="348" name="Google Shape;348;p22"/>
            <p:cNvSpPr/>
            <p:nvPr/>
          </p:nvSpPr>
          <p:spPr>
            <a:xfrm>
              <a:off x="643993" y="1180692"/>
              <a:ext cx="695618" cy="612675"/>
            </a:xfrm>
            <a:custGeom>
              <a:rect b="b" l="l" r="r" t="t"/>
              <a:pathLst>
                <a:path extrusionOk="0" h="19678" w="22342">
                  <a:moveTo>
                    <a:pt x="11189" y="1"/>
                  </a:moveTo>
                  <a:cubicBezTo>
                    <a:pt x="9941" y="1"/>
                    <a:pt x="8672" y="242"/>
                    <a:pt x="7448" y="750"/>
                  </a:cubicBezTo>
                  <a:cubicBezTo>
                    <a:pt x="2407" y="2799"/>
                    <a:pt x="1" y="8555"/>
                    <a:pt x="2082" y="13563"/>
                  </a:cubicBezTo>
                  <a:cubicBezTo>
                    <a:pt x="3630" y="17373"/>
                    <a:pt x="7297" y="19678"/>
                    <a:pt x="11157" y="19678"/>
                  </a:cubicBezTo>
                  <a:cubicBezTo>
                    <a:pt x="12404" y="19678"/>
                    <a:pt x="13672" y="19437"/>
                    <a:pt x="14895" y="18929"/>
                  </a:cubicBezTo>
                  <a:cubicBezTo>
                    <a:pt x="19935" y="16880"/>
                    <a:pt x="22342" y="11124"/>
                    <a:pt x="20261" y="6084"/>
                  </a:cubicBezTo>
                  <a:cubicBezTo>
                    <a:pt x="18713" y="2300"/>
                    <a:pt x="15048" y="1"/>
                    <a:pt x="11189"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01</a:t>
              </a:r>
              <a:endParaRPr sz="1800">
                <a:solidFill>
                  <a:schemeClr val="lt1"/>
                </a:solidFill>
                <a:latin typeface="Montserrat ExtraBold"/>
                <a:ea typeface="Montserrat ExtraBold"/>
                <a:cs typeface="Montserrat ExtraBold"/>
                <a:sym typeface="Montserrat ExtraBold"/>
              </a:endParaRPr>
            </a:p>
          </p:txBody>
        </p:sp>
        <p:sp>
          <p:nvSpPr>
            <p:cNvPr id="349" name="Google Shape;349;p22"/>
            <p:cNvSpPr/>
            <p:nvPr/>
          </p:nvSpPr>
          <p:spPr>
            <a:xfrm>
              <a:off x="4269757" y="1180755"/>
              <a:ext cx="4230250" cy="609561"/>
            </a:xfrm>
            <a:custGeom>
              <a:rect b="b" l="l" r="r" t="t"/>
              <a:pathLst>
                <a:path extrusionOk="0" fill="none" h="19578" w="135868">
                  <a:moveTo>
                    <a:pt x="1" y="0"/>
                  </a:moveTo>
                  <a:lnTo>
                    <a:pt x="135868" y="0"/>
                  </a:lnTo>
                  <a:lnTo>
                    <a:pt x="135868" y="19577"/>
                  </a:lnTo>
                  <a:lnTo>
                    <a:pt x="1" y="1957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984541" y="1180755"/>
              <a:ext cx="1599779" cy="609561"/>
            </a:xfrm>
            <a:custGeom>
              <a:rect b="b" l="l" r="r" t="t"/>
              <a:pathLst>
                <a:path extrusionOk="0" h="19578" w="51382">
                  <a:moveTo>
                    <a:pt x="1" y="0"/>
                  </a:moveTo>
                  <a:lnTo>
                    <a:pt x="1" y="19577"/>
                  </a:lnTo>
                  <a:lnTo>
                    <a:pt x="51382" y="19577"/>
                  </a:lnTo>
                  <a:lnTo>
                    <a:pt x="51382" y="0"/>
                  </a:ln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351" name="Google Shape;351;p22"/>
            <p:cNvSpPr/>
            <p:nvPr/>
          </p:nvSpPr>
          <p:spPr>
            <a:xfrm>
              <a:off x="1298077" y="1486532"/>
              <a:ext cx="686496" cy="31"/>
            </a:xfrm>
            <a:custGeom>
              <a:rect b="b" l="l" r="r" t="t"/>
              <a:pathLst>
                <a:path extrusionOk="0" fill="none" h="1" w="22049">
                  <a:moveTo>
                    <a:pt x="0" y="0"/>
                  </a:moveTo>
                  <a:lnTo>
                    <a:pt x="22049"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584289" y="1485504"/>
              <a:ext cx="685499" cy="31"/>
            </a:xfrm>
            <a:custGeom>
              <a:rect b="b" l="l" r="r" t="t"/>
              <a:pathLst>
                <a:path extrusionOk="0" fill="none" h="1" w="22017">
                  <a:moveTo>
                    <a:pt x="1" y="1"/>
                  </a:moveTo>
                  <a:lnTo>
                    <a:pt x="22017"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2"/>
          <p:cNvGrpSpPr/>
          <p:nvPr/>
        </p:nvGrpSpPr>
        <p:grpSpPr>
          <a:xfrm>
            <a:off x="643993" y="4124476"/>
            <a:ext cx="7856014" cy="612239"/>
            <a:chOff x="643993" y="4124476"/>
            <a:chExt cx="7856014" cy="612239"/>
          </a:xfrm>
        </p:grpSpPr>
        <p:sp>
          <p:nvSpPr>
            <p:cNvPr id="354" name="Google Shape;354;p22"/>
            <p:cNvSpPr/>
            <p:nvPr/>
          </p:nvSpPr>
          <p:spPr>
            <a:xfrm>
              <a:off x="643993" y="4124476"/>
              <a:ext cx="695618" cy="612239"/>
            </a:xfrm>
            <a:custGeom>
              <a:rect b="b" l="l" r="r" t="t"/>
              <a:pathLst>
                <a:path extrusionOk="0" h="19664" w="22342">
                  <a:moveTo>
                    <a:pt x="11173" y="0"/>
                  </a:moveTo>
                  <a:cubicBezTo>
                    <a:pt x="9930" y="0"/>
                    <a:pt x="8667" y="237"/>
                    <a:pt x="7448" y="736"/>
                  </a:cubicBezTo>
                  <a:cubicBezTo>
                    <a:pt x="2407" y="2817"/>
                    <a:pt x="1" y="8540"/>
                    <a:pt x="2082" y="13581"/>
                  </a:cubicBezTo>
                  <a:cubicBezTo>
                    <a:pt x="3630" y="17365"/>
                    <a:pt x="7294" y="19663"/>
                    <a:pt x="11153" y="19663"/>
                  </a:cubicBezTo>
                  <a:cubicBezTo>
                    <a:pt x="12402" y="19663"/>
                    <a:pt x="13671" y="19423"/>
                    <a:pt x="14895" y="18914"/>
                  </a:cubicBezTo>
                  <a:cubicBezTo>
                    <a:pt x="19935" y="16865"/>
                    <a:pt x="22342" y="11109"/>
                    <a:pt x="20261" y="6101"/>
                  </a:cubicBezTo>
                  <a:cubicBezTo>
                    <a:pt x="18710" y="2288"/>
                    <a:pt x="15038" y="0"/>
                    <a:pt x="11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05</a:t>
              </a:r>
              <a:endParaRPr sz="1800">
                <a:solidFill>
                  <a:schemeClr val="lt1"/>
                </a:solidFill>
                <a:latin typeface="Montserrat ExtraBold"/>
                <a:ea typeface="Montserrat ExtraBold"/>
                <a:cs typeface="Montserrat ExtraBold"/>
                <a:sym typeface="Montserrat ExtraBold"/>
              </a:endParaRPr>
            </a:p>
          </p:txBody>
        </p:sp>
        <p:sp>
          <p:nvSpPr>
            <p:cNvPr id="355" name="Google Shape;355;p22"/>
            <p:cNvSpPr/>
            <p:nvPr/>
          </p:nvSpPr>
          <p:spPr>
            <a:xfrm>
              <a:off x="4269757" y="4126095"/>
              <a:ext cx="4230250" cy="609561"/>
            </a:xfrm>
            <a:custGeom>
              <a:rect b="b" l="l" r="r" t="t"/>
              <a:pathLst>
                <a:path extrusionOk="0" fill="none" h="19578" w="135868">
                  <a:moveTo>
                    <a:pt x="1" y="1"/>
                  </a:moveTo>
                  <a:lnTo>
                    <a:pt x="135868" y="1"/>
                  </a:lnTo>
                  <a:lnTo>
                    <a:pt x="135868" y="19578"/>
                  </a:lnTo>
                  <a:lnTo>
                    <a:pt x="1" y="19578"/>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984541" y="4126095"/>
              <a:ext cx="1599779" cy="609561"/>
            </a:xfrm>
            <a:custGeom>
              <a:rect b="b" l="l" r="r" t="t"/>
              <a:pathLst>
                <a:path extrusionOk="0" h="19578" w="51382">
                  <a:moveTo>
                    <a:pt x="1" y="1"/>
                  </a:moveTo>
                  <a:lnTo>
                    <a:pt x="1" y="19578"/>
                  </a:lnTo>
                  <a:lnTo>
                    <a:pt x="51382" y="19578"/>
                  </a:lnTo>
                  <a:lnTo>
                    <a:pt x="51382" y="1"/>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NEPTUNE</a:t>
              </a:r>
              <a:endParaRPr sz="1800">
                <a:solidFill>
                  <a:schemeClr val="lt1"/>
                </a:solidFill>
                <a:latin typeface="Montserrat ExtraBold"/>
                <a:ea typeface="Montserrat ExtraBold"/>
                <a:cs typeface="Montserrat ExtraBold"/>
                <a:sym typeface="Montserrat ExtraBold"/>
              </a:endParaRPr>
            </a:p>
          </p:txBody>
        </p:sp>
        <p:sp>
          <p:nvSpPr>
            <p:cNvPr id="357" name="Google Shape;357;p22"/>
            <p:cNvSpPr/>
            <p:nvPr/>
          </p:nvSpPr>
          <p:spPr>
            <a:xfrm>
              <a:off x="1298077" y="4431871"/>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3584289" y="4430875"/>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2"/>
          <p:cNvGrpSpPr/>
          <p:nvPr/>
        </p:nvGrpSpPr>
        <p:grpSpPr>
          <a:xfrm>
            <a:off x="643993" y="3388538"/>
            <a:ext cx="7856014" cy="612519"/>
            <a:chOff x="643993" y="3388538"/>
            <a:chExt cx="7856014" cy="612519"/>
          </a:xfrm>
        </p:grpSpPr>
        <p:sp>
          <p:nvSpPr>
            <p:cNvPr id="360" name="Google Shape;360;p22"/>
            <p:cNvSpPr/>
            <p:nvPr/>
          </p:nvSpPr>
          <p:spPr>
            <a:xfrm>
              <a:off x="643993" y="3388538"/>
              <a:ext cx="695618" cy="612519"/>
            </a:xfrm>
            <a:custGeom>
              <a:rect b="b" l="l" r="r" t="t"/>
              <a:pathLst>
                <a:path extrusionOk="0" h="19673" w="22342">
                  <a:moveTo>
                    <a:pt x="11154" y="0"/>
                  </a:moveTo>
                  <a:cubicBezTo>
                    <a:pt x="9917" y="0"/>
                    <a:pt x="8660" y="235"/>
                    <a:pt x="7448" y="731"/>
                  </a:cubicBezTo>
                  <a:cubicBezTo>
                    <a:pt x="2407" y="2812"/>
                    <a:pt x="1" y="8536"/>
                    <a:pt x="2082" y="13576"/>
                  </a:cubicBezTo>
                  <a:cubicBezTo>
                    <a:pt x="3635" y="17372"/>
                    <a:pt x="7317" y="19673"/>
                    <a:pt x="11189" y="19673"/>
                  </a:cubicBezTo>
                  <a:cubicBezTo>
                    <a:pt x="12426" y="19673"/>
                    <a:pt x="13682" y="19438"/>
                    <a:pt x="14895" y="18942"/>
                  </a:cubicBezTo>
                  <a:cubicBezTo>
                    <a:pt x="19935" y="16861"/>
                    <a:pt x="22342" y="11137"/>
                    <a:pt x="20261" y="6097"/>
                  </a:cubicBezTo>
                  <a:cubicBezTo>
                    <a:pt x="18708" y="2301"/>
                    <a:pt x="15026" y="0"/>
                    <a:pt x="1115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04</a:t>
              </a:r>
              <a:endParaRPr sz="1800">
                <a:solidFill>
                  <a:schemeClr val="lt1"/>
                </a:solidFill>
                <a:latin typeface="Montserrat ExtraBold"/>
                <a:ea typeface="Montserrat ExtraBold"/>
                <a:cs typeface="Montserrat ExtraBold"/>
                <a:sym typeface="Montserrat ExtraBold"/>
              </a:endParaRPr>
            </a:p>
          </p:txBody>
        </p:sp>
        <p:sp>
          <p:nvSpPr>
            <p:cNvPr id="361" name="Google Shape;361;p22"/>
            <p:cNvSpPr/>
            <p:nvPr/>
          </p:nvSpPr>
          <p:spPr>
            <a:xfrm>
              <a:off x="4269757" y="3389005"/>
              <a:ext cx="4230250" cy="610557"/>
            </a:xfrm>
            <a:custGeom>
              <a:rect b="b" l="l" r="r" t="t"/>
              <a:pathLst>
                <a:path extrusionOk="0" fill="none" h="19610" w="135868">
                  <a:moveTo>
                    <a:pt x="1" y="1"/>
                  </a:moveTo>
                  <a:lnTo>
                    <a:pt x="135868" y="1"/>
                  </a:lnTo>
                  <a:lnTo>
                    <a:pt x="135868" y="19610"/>
                  </a:lnTo>
                  <a:lnTo>
                    <a:pt x="1" y="19610"/>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984541" y="3389005"/>
              <a:ext cx="1599779" cy="610557"/>
            </a:xfrm>
            <a:custGeom>
              <a:rect b="b" l="l" r="r" t="t"/>
              <a:pathLst>
                <a:path extrusionOk="0" h="19610" w="51382">
                  <a:moveTo>
                    <a:pt x="1" y="1"/>
                  </a:moveTo>
                  <a:lnTo>
                    <a:pt x="1" y="19610"/>
                  </a:lnTo>
                  <a:lnTo>
                    <a:pt x="51382" y="19610"/>
                  </a:lnTo>
                  <a:lnTo>
                    <a:pt x="51382" y="1"/>
                  </a:ln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363" name="Google Shape;363;p22"/>
            <p:cNvSpPr/>
            <p:nvPr/>
          </p:nvSpPr>
          <p:spPr>
            <a:xfrm>
              <a:off x="1298077" y="3695778"/>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3584289" y="3694781"/>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2"/>
          <p:cNvGrpSpPr/>
          <p:nvPr/>
        </p:nvGrpSpPr>
        <p:grpSpPr>
          <a:xfrm>
            <a:off x="643993" y="2652444"/>
            <a:ext cx="7856014" cy="612675"/>
            <a:chOff x="643993" y="2652444"/>
            <a:chExt cx="7856014" cy="612675"/>
          </a:xfrm>
        </p:grpSpPr>
        <p:sp>
          <p:nvSpPr>
            <p:cNvPr id="366" name="Google Shape;366;p22"/>
            <p:cNvSpPr/>
            <p:nvPr/>
          </p:nvSpPr>
          <p:spPr>
            <a:xfrm>
              <a:off x="643993" y="2652444"/>
              <a:ext cx="695618" cy="612675"/>
            </a:xfrm>
            <a:custGeom>
              <a:rect b="b" l="l" r="r" t="t"/>
              <a:pathLst>
                <a:path extrusionOk="0" h="19678" w="22342">
                  <a:moveTo>
                    <a:pt x="11154" y="0"/>
                  </a:moveTo>
                  <a:cubicBezTo>
                    <a:pt x="9917" y="0"/>
                    <a:pt x="8660" y="235"/>
                    <a:pt x="7448" y="731"/>
                  </a:cubicBezTo>
                  <a:cubicBezTo>
                    <a:pt x="2407" y="2812"/>
                    <a:pt x="1" y="8568"/>
                    <a:pt x="2082" y="13576"/>
                  </a:cubicBezTo>
                  <a:cubicBezTo>
                    <a:pt x="3632" y="17390"/>
                    <a:pt x="7305" y="19677"/>
                    <a:pt x="11170" y="19677"/>
                  </a:cubicBezTo>
                  <a:cubicBezTo>
                    <a:pt x="12413" y="19677"/>
                    <a:pt x="13676" y="19441"/>
                    <a:pt x="14895" y="18942"/>
                  </a:cubicBezTo>
                  <a:cubicBezTo>
                    <a:pt x="19935" y="16861"/>
                    <a:pt x="22342" y="11138"/>
                    <a:pt x="20261" y="6097"/>
                  </a:cubicBezTo>
                  <a:cubicBezTo>
                    <a:pt x="18708" y="2302"/>
                    <a:pt x="15026" y="0"/>
                    <a:pt x="11154"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03</a:t>
              </a:r>
              <a:endParaRPr sz="1800">
                <a:solidFill>
                  <a:schemeClr val="lt1"/>
                </a:solidFill>
                <a:latin typeface="Montserrat ExtraBold"/>
                <a:ea typeface="Montserrat ExtraBold"/>
                <a:cs typeface="Montserrat ExtraBold"/>
                <a:sym typeface="Montserrat ExtraBold"/>
              </a:endParaRPr>
            </a:p>
          </p:txBody>
        </p:sp>
        <p:sp>
          <p:nvSpPr>
            <p:cNvPr id="367" name="Google Shape;367;p22"/>
            <p:cNvSpPr/>
            <p:nvPr/>
          </p:nvSpPr>
          <p:spPr>
            <a:xfrm>
              <a:off x="4269757" y="2652911"/>
              <a:ext cx="4230250" cy="610588"/>
            </a:xfrm>
            <a:custGeom>
              <a:rect b="b" l="l" r="r" t="t"/>
              <a:pathLst>
                <a:path extrusionOk="0" fill="none" h="19611" w="135868">
                  <a:moveTo>
                    <a:pt x="1" y="1"/>
                  </a:moveTo>
                  <a:lnTo>
                    <a:pt x="135868" y="1"/>
                  </a:lnTo>
                  <a:lnTo>
                    <a:pt x="135868" y="19610"/>
                  </a:lnTo>
                  <a:lnTo>
                    <a:pt x="1" y="19610"/>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984541" y="2652911"/>
              <a:ext cx="1599779" cy="610588"/>
            </a:xfrm>
            <a:custGeom>
              <a:rect b="b" l="l" r="r" t="t"/>
              <a:pathLst>
                <a:path extrusionOk="0" h="19611" w="51382">
                  <a:moveTo>
                    <a:pt x="1" y="1"/>
                  </a:moveTo>
                  <a:lnTo>
                    <a:pt x="1" y="19610"/>
                  </a:lnTo>
                  <a:lnTo>
                    <a:pt x="51382" y="19610"/>
                  </a:lnTo>
                  <a:lnTo>
                    <a:pt x="51382" y="1"/>
                  </a:ln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369" name="Google Shape;369;p22"/>
            <p:cNvSpPr/>
            <p:nvPr/>
          </p:nvSpPr>
          <p:spPr>
            <a:xfrm>
              <a:off x="1298077" y="2959715"/>
              <a:ext cx="686496" cy="31"/>
            </a:xfrm>
            <a:custGeom>
              <a:rect b="b" l="l" r="r" t="t"/>
              <a:pathLst>
                <a:path extrusionOk="0" fill="none" h="1" w="22049">
                  <a:moveTo>
                    <a:pt x="0" y="0"/>
                  </a:moveTo>
                  <a:lnTo>
                    <a:pt x="22049"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3584289" y="2958688"/>
              <a:ext cx="685499" cy="31"/>
            </a:xfrm>
            <a:custGeom>
              <a:rect b="b" l="l" r="r" t="t"/>
              <a:pathLst>
                <a:path extrusionOk="0" fill="none" h="1" w="22017">
                  <a:moveTo>
                    <a:pt x="1" y="1"/>
                  </a:moveTo>
                  <a:lnTo>
                    <a:pt x="22017"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2"/>
          <p:cNvGrpSpPr/>
          <p:nvPr/>
        </p:nvGrpSpPr>
        <p:grpSpPr>
          <a:xfrm>
            <a:off x="643993" y="1916786"/>
            <a:ext cx="7856014" cy="612239"/>
            <a:chOff x="643993" y="1916786"/>
            <a:chExt cx="7856014" cy="612239"/>
          </a:xfrm>
        </p:grpSpPr>
        <p:sp>
          <p:nvSpPr>
            <p:cNvPr id="372" name="Google Shape;372;p22"/>
            <p:cNvSpPr/>
            <p:nvPr/>
          </p:nvSpPr>
          <p:spPr>
            <a:xfrm>
              <a:off x="643993" y="1916786"/>
              <a:ext cx="695618" cy="612239"/>
            </a:xfrm>
            <a:custGeom>
              <a:rect b="b" l="l" r="r" t="t"/>
              <a:pathLst>
                <a:path extrusionOk="0" h="19664" w="22342">
                  <a:moveTo>
                    <a:pt x="11189" y="1"/>
                  </a:moveTo>
                  <a:cubicBezTo>
                    <a:pt x="9941" y="1"/>
                    <a:pt x="8672" y="241"/>
                    <a:pt x="7448" y="750"/>
                  </a:cubicBezTo>
                  <a:cubicBezTo>
                    <a:pt x="2407" y="2799"/>
                    <a:pt x="1" y="8555"/>
                    <a:pt x="2082" y="13563"/>
                  </a:cubicBezTo>
                  <a:cubicBezTo>
                    <a:pt x="3632" y="17377"/>
                    <a:pt x="7305" y="19664"/>
                    <a:pt x="11170" y="19664"/>
                  </a:cubicBezTo>
                  <a:cubicBezTo>
                    <a:pt x="12413" y="19664"/>
                    <a:pt x="13676" y="19427"/>
                    <a:pt x="14895" y="18928"/>
                  </a:cubicBezTo>
                  <a:cubicBezTo>
                    <a:pt x="19935" y="16880"/>
                    <a:pt x="22342" y="11124"/>
                    <a:pt x="20261" y="6083"/>
                  </a:cubicBezTo>
                  <a:cubicBezTo>
                    <a:pt x="18713" y="2299"/>
                    <a:pt x="15048" y="1"/>
                    <a:pt x="1118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02</a:t>
              </a:r>
              <a:endParaRPr sz="1800">
                <a:solidFill>
                  <a:schemeClr val="lt1"/>
                </a:solidFill>
                <a:latin typeface="Montserrat ExtraBold"/>
                <a:ea typeface="Montserrat ExtraBold"/>
                <a:cs typeface="Montserrat ExtraBold"/>
                <a:sym typeface="Montserrat ExtraBold"/>
              </a:endParaRPr>
            </a:p>
          </p:txBody>
        </p:sp>
        <p:sp>
          <p:nvSpPr>
            <p:cNvPr id="373" name="Google Shape;373;p22"/>
            <p:cNvSpPr/>
            <p:nvPr/>
          </p:nvSpPr>
          <p:spPr>
            <a:xfrm>
              <a:off x="4269757" y="1916848"/>
              <a:ext cx="4230250" cy="609530"/>
            </a:xfrm>
            <a:custGeom>
              <a:rect b="b" l="l" r="r" t="t"/>
              <a:pathLst>
                <a:path extrusionOk="0" fill="none" h="19577" w="135868">
                  <a:moveTo>
                    <a:pt x="1" y="0"/>
                  </a:moveTo>
                  <a:lnTo>
                    <a:pt x="135868" y="0"/>
                  </a:lnTo>
                  <a:lnTo>
                    <a:pt x="135868" y="19577"/>
                  </a:lnTo>
                  <a:lnTo>
                    <a:pt x="1" y="1957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984541" y="1916848"/>
              <a:ext cx="1599779" cy="609530"/>
            </a:xfrm>
            <a:custGeom>
              <a:rect b="b" l="l" r="r" t="t"/>
              <a:pathLst>
                <a:path extrusionOk="0" h="19577" w="51382">
                  <a:moveTo>
                    <a:pt x="1" y="0"/>
                  </a:moveTo>
                  <a:lnTo>
                    <a:pt x="1" y="19577"/>
                  </a:lnTo>
                  <a:lnTo>
                    <a:pt x="51382" y="19577"/>
                  </a:lnTo>
                  <a:lnTo>
                    <a:pt x="51382" y="0"/>
                  </a:ln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JUPITER</a:t>
              </a:r>
              <a:endParaRPr sz="1800">
                <a:solidFill>
                  <a:schemeClr val="lt1"/>
                </a:solidFill>
                <a:latin typeface="Montserrat ExtraBold"/>
                <a:ea typeface="Montserrat ExtraBold"/>
                <a:cs typeface="Montserrat ExtraBold"/>
                <a:sym typeface="Montserrat ExtraBold"/>
              </a:endParaRPr>
            </a:p>
          </p:txBody>
        </p:sp>
        <p:sp>
          <p:nvSpPr>
            <p:cNvPr id="375" name="Google Shape;375;p22"/>
            <p:cNvSpPr/>
            <p:nvPr/>
          </p:nvSpPr>
          <p:spPr>
            <a:xfrm>
              <a:off x="1298077" y="2223622"/>
              <a:ext cx="686496" cy="31"/>
            </a:xfrm>
            <a:custGeom>
              <a:rect b="b" l="l" r="r" t="t"/>
              <a:pathLst>
                <a:path extrusionOk="0" fill="none" h="1" w="22049">
                  <a:moveTo>
                    <a:pt x="0" y="1"/>
                  </a:moveTo>
                  <a:lnTo>
                    <a:pt x="22049" y="1"/>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584289" y="2221598"/>
              <a:ext cx="685499" cy="31"/>
            </a:xfrm>
            <a:custGeom>
              <a:rect b="b" l="l" r="r" t="t"/>
              <a:pathLst>
                <a:path extrusionOk="0" fill="none" h="1" w="22017">
                  <a:moveTo>
                    <a:pt x="1" y="0"/>
                  </a:moveTo>
                  <a:lnTo>
                    <a:pt x="22017"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2"/>
          <p:cNvSpPr txBox="1"/>
          <p:nvPr/>
        </p:nvSpPr>
        <p:spPr>
          <a:xfrm>
            <a:off x="4515425" y="1177600"/>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and closest planet to the Sun</a:t>
            </a:r>
            <a:endParaRPr>
              <a:solidFill>
                <a:srgbClr val="FFFFFF"/>
              </a:solidFill>
              <a:latin typeface="Montserrat"/>
              <a:ea typeface="Montserrat"/>
              <a:cs typeface="Montserrat"/>
              <a:sym typeface="Montserrat"/>
            </a:endParaRPr>
          </a:p>
        </p:txBody>
      </p:sp>
      <p:sp>
        <p:nvSpPr>
          <p:cNvPr id="378" name="Google Shape;378;p22"/>
          <p:cNvSpPr txBox="1"/>
          <p:nvPr/>
        </p:nvSpPr>
        <p:spPr>
          <a:xfrm>
            <a:off x="4515425" y="1915250"/>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in the Solar System</a:t>
            </a:r>
            <a:endParaRPr>
              <a:solidFill>
                <a:srgbClr val="FFFFFF"/>
              </a:solidFill>
              <a:latin typeface="Montserrat"/>
              <a:ea typeface="Montserrat"/>
              <a:cs typeface="Montserrat"/>
              <a:sym typeface="Montserrat"/>
            </a:endParaRPr>
          </a:p>
        </p:txBody>
      </p:sp>
      <p:sp>
        <p:nvSpPr>
          <p:cNvPr id="379" name="Google Shape;379;p22"/>
          <p:cNvSpPr txBox="1"/>
          <p:nvPr/>
        </p:nvSpPr>
        <p:spPr>
          <a:xfrm>
            <a:off x="4515425" y="2652125"/>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
        <p:nvSpPr>
          <p:cNvPr id="380" name="Google Shape;380;p22"/>
          <p:cNvSpPr txBox="1"/>
          <p:nvPr/>
        </p:nvSpPr>
        <p:spPr>
          <a:xfrm>
            <a:off x="4515425" y="3389113"/>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p:txBody>
      </p:sp>
      <p:sp>
        <p:nvSpPr>
          <p:cNvPr id="381" name="Google Shape;381;p22"/>
          <p:cNvSpPr txBox="1"/>
          <p:nvPr/>
        </p:nvSpPr>
        <p:spPr>
          <a:xfrm>
            <a:off x="4515425" y="4126113"/>
            <a:ext cx="373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eighth and farthest known solar planet of them all</a:t>
            </a: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cxnSp>
        <p:nvCxnSpPr>
          <p:cNvPr id="386" name="Google Shape;386;p2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87" name="Google Shape;387;p2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88" name="Google Shape;388;p23"/>
          <p:cNvGrpSpPr/>
          <p:nvPr/>
        </p:nvGrpSpPr>
        <p:grpSpPr>
          <a:xfrm>
            <a:off x="457180" y="1511583"/>
            <a:ext cx="3295699" cy="816385"/>
            <a:chOff x="457180" y="1511583"/>
            <a:chExt cx="3295699" cy="816385"/>
          </a:xfrm>
        </p:grpSpPr>
        <p:sp>
          <p:nvSpPr>
            <p:cNvPr id="389" name="Google Shape;389;p23"/>
            <p:cNvSpPr/>
            <p:nvPr/>
          </p:nvSpPr>
          <p:spPr>
            <a:xfrm>
              <a:off x="551809" y="1605156"/>
              <a:ext cx="628183" cy="629238"/>
            </a:xfrm>
            <a:custGeom>
              <a:rect b="b" l="l" r="r" t="t"/>
              <a:pathLst>
                <a:path extrusionOk="0" h="19676" w="19643">
                  <a:moveTo>
                    <a:pt x="9821" y="1"/>
                  </a:moveTo>
                  <a:cubicBezTo>
                    <a:pt x="4391" y="1"/>
                    <a:pt x="0" y="4391"/>
                    <a:pt x="0" y="9822"/>
                  </a:cubicBezTo>
                  <a:cubicBezTo>
                    <a:pt x="0" y="15253"/>
                    <a:pt x="4391" y="19675"/>
                    <a:pt x="9821" y="19675"/>
                  </a:cubicBezTo>
                  <a:cubicBezTo>
                    <a:pt x="15252" y="19675"/>
                    <a:pt x="19642" y="15253"/>
                    <a:pt x="19642" y="9822"/>
                  </a:cubicBezTo>
                  <a:cubicBezTo>
                    <a:pt x="19642" y="4391"/>
                    <a:pt x="15252" y="1"/>
                    <a:pt x="9821"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457180" y="1511583"/>
              <a:ext cx="817441" cy="816385"/>
            </a:xfrm>
            <a:custGeom>
              <a:rect b="b" l="l" r="r" t="t"/>
              <a:pathLst>
                <a:path extrusionOk="0" fill="none" h="25528" w="25561">
                  <a:moveTo>
                    <a:pt x="25561" y="12748"/>
                  </a:moveTo>
                  <a:cubicBezTo>
                    <a:pt x="25561" y="19805"/>
                    <a:pt x="19837" y="25528"/>
                    <a:pt x="12780" y="25528"/>
                  </a:cubicBezTo>
                  <a:cubicBezTo>
                    <a:pt x="5724" y="25528"/>
                    <a:pt x="0" y="19805"/>
                    <a:pt x="0" y="12748"/>
                  </a:cubicBezTo>
                  <a:cubicBezTo>
                    <a:pt x="0" y="5691"/>
                    <a:pt x="5724" y="0"/>
                    <a:pt x="12780" y="0"/>
                  </a:cubicBezTo>
                  <a:cubicBezTo>
                    <a:pt x="19837" y="0"/>
                    <a:pt x="25561" y="5691"/>
                    <a:pt x="25561"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1251723" y="1787154"/>
              <a:ext cx="2501156" cy="32"/>
            </a:xfrm>
            <a:custGeom>
              <a:rect b="b" l="l" r="r" t="t"/>
              <a:pathLst>
                <a:path extrusionOk="0" fill="none" h="1" w="78210">
                  <a:moveTo>
                    <a:pt x="0" y="1"/>
                  </a:moveTo>
                  <a:lnTo>
                    <a:pt x="7821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734831" y="1750761"/>
              <a:ext cx="262108" cy="338029"/>
            </a:xfrm>
            <a:custGeom>
              <a:rect b="b" l="l" r="r" t="t"/>
              <a:pathLst>
                <a:path extrusionOk="0" h="10570" w="8196">
                  <a:moveTo>
                    <a:pt x="4098" y="1269"/>
                  </a:moveTo>
                  <a:cubicBezTo>
                    <a:pt x="5269" y="1269"/>
                    <a:pt x="6212" y="2244"/>
                    <a:pt x="6212" y="3415"/>
                  </a:cubicBezTo>
                  <a:lnTo>
                    <a:pt x="6212" y="4944"/>
                  </a:lnTo>
                  <a:lnTo>
                    <a:pt x="1985" y="4944"/>
                  </a:lnTo>
                  <a:lnTo>
                    <a:pt x="1985" y="3415"/>
                  </a:lnTo>
                  <a:cubicBezTo>
                    <a:pt x="1985" y="2244"/>
                    <a:pt x="2928" y="1269"/>
                    <a:pt x="4098" y="1269"/>
                  </a:cubicBezTo>
                  <a:close/>
                  <a:moveTo>
                    <a:pt x="4098" y="1"/>
                  </a:moveTo>
                  <a:cubicBezTo>
                    <a:pt x="2212" y="1"/>
                    <a:pt x="684" y="1529"/>
                    <a:pt x="684" y="3415"/>
                  </a:cubicBezTo>
                  <a:lnTo>
                    <a:pt x="684" y="4391"/>
                  </a:lnTo>
                  <a:cubicBezTo>
                    <a:pt x="684" y="4488"/>
                    <a:pt x="749" y="4553"/>
                    <a:pt x="846" y="4553"/>
                  </a:cubicBezTo>
                  <a:cubicBezTo>
                    <a:pt x="944" y="4553"/>
                    <a:pt x="1009" y="4488"/>
                    <a:pt x="1009" y="4391"/>
                  </a:cubicBezTo>
                  <a:lnTo>
                    <a:pt x="1009" y="3415"/>
                  </a:lnTo>
                  <a:cubicBezTo>
                    <a:pt x="1009" y="1692"/>
                    <a:pt x="2407" y="293"/>
                    <a:pt x="4098" y="293"/>
                  </a:cubicBezTo>
                  <a:cubicBezTo>
                    <a:pt x="5789" y="293"/>
                    <a:pt x="7188" y="1692"/>
                    <a:pt x="7188" y="3415"/>
                  </a:cubicBezTo>
                  <a:lnTo>
                    <a:pt x="7188" y="4944"/>
                  </a:lnTo>
                  <a:lnTo>
                    <a:pt x="6537" y="4944"/>
                  </a:lnTo>
                  <a:lnTo>
                    <a:pt x="6537" y="3415"/>
                  </a:lnTo>
                  <a:cubicBezTo>
                    <a:pt x="6537" y="2049"/>
                    <a:pt x="5432" y="976"/>
                    <a:pt x="4098" y="976"/>
                  </a:cubicBezTo>
                  <a:cubicBezTo>
                    <a:pt x="2765" y="976"/>
                    <a:pt x="1659" y="2049"/>
                    <a:pt x="1659" y="3415"/>
                  </a:cubicBezTo>
                  <a:lnTo>
                    <a:pt x="1659" y="4944"/>
                  </a:lnTo>
                  <a:lnTo>
                    <a:pt x="814" y="4944"/>
                  </a:lnTo>
                  <a:cubicBezTo>
                    <a:pt x="359" y="4944"/>
                    <a:pt x="1" y="5334"/>
                    <a:pt x="1" y="5789"/>
                  </a:cubicBezTo>
                  <a:lnTo>
                    <a:pt x="1" y="9724"/>
                  </a:lnTo>
                  <a:cubicBezTo>
                    <a:pt x="1" y="10179"/>
                    <a:pt x="359" y="10569"/>
                    <a:pt x="814" y="10569"/>
                  </a:cubicBezTo>
                  <a:lnTo>
                    <a:pt x="7383" y="10569"/>
                  </a:lnTo>
                  <a:cubicBezTo>
                    <a:pt x="7838" y="10569"/>
                    <a:pt x="8196" y="10179"/>
                    <a:pt x="8196" y="9724"/>
                  </a:cubicBezTo>
                  <a:lnTo>
                    <a:pt x="8196" y="9561"/>
                  </a:lnTo>
                  <a:cubicBezTo>
                    <a:pt x="8196" y="9496"/>
                    <a:pt x="8131" y="9431"/>
                    <a:pt x="8033" y="9431"/>
                  </a:cubicBezTo>
                  <a:cubicBezTo>
                    <a:pt x="7968" y="9431"/>
                    <a:pt x="7903" y="9496"/>
                    <a:pt x="7903" y="9561"/>
                  </a:cubicBezTo>
                  <a:lnTo>
                    <a:pt x="7903" y="9724"/>
                  </a:lnTo>
                  <a:cubicBezTo>
                    <a:pt x="7903" y="10017"/>
                    <a:pt x="7676" y="10244"/>
                    <a:pt x="7383" y="10244"/>
                  </a:cubicBezTo>
                  <a:lnTo>
                    <a:pt x="814" y="10244"/>
                  </a:lnTo>
                  <a:cubicBezTo>
                    <a:pt x="554" y="10244"/>
                    <a:pt x="326" y="10017"/>
                    <a:pt x="326" y="9724"/>
                  </a:cubicBezTo>
                  <a:lnTo>
                    <a:pt x="326" y="5789"/>
                  </a:lnTo>
                  <a:cubicBezTo>
                    <a:pt x="326" y="5496"/>
                    <a:pt x="554" y="5269"/>
                    <a:pt x="814" y="5269"/>
                  </a:cubicBezTo>
                  <a:lnTo>
                    <a:pt x="7383" y="5269"/>
                  </a:lnTo>
                  <a:cubicBezTo>
                    <a:pt x="7676" y="5269"/>
                    <a:pt x="7903" y="5496"/>
                    <a:pt x="7903" y="5789"/>
                  </a:cubicBezTo>
                  <a:lnTo>
                    <a:pt x="7903" y="8846"/>
                  </a:lnTo>
                  <a:cubicBezTo>
                    <a:pt x="7903" y="8944"/>
                    <a:pt x="7968" y="9009"/>
                    <a:pt x="8033" y="9009"/>
                  </a:cubicBezTo>
                  <a:cubicBezTo>
                    <a:pt x="8131" y="9009"/>
                    <a:pt x="8196" y="8944"/>
                    <a:pt x="8196" y="8846"/>
                  </a:cubicBezTo>
                  <a:lnTo>
                    <a:pt x="8196" y="5789"/>
                  </a:lnTo>
                  <a:cubicBezTo>
                    <a:pt x="8196" y="5366"/>
                    <a:pt x="7903" y="5041"/>
                    <a:pt x="7513" y="4976"/>
                  </a:cubicBezTo>
                  <a:lnTo>
                    <a:pt x="7513" y="3415"/>
                  </a:lnTo>
                  <a:cubicBezTo>
                    <a:pt x="7513" y="1529"/>
                    <a:pt x="5985" y="1"/>
                    <a:pt x="409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799334" y="1931736"/>
              <a:ext cx="133133" cy="133133"/>
            </a:xfrm>
            <a:custGeom>
              <a:rect b="b" l="l" r="r" t="t"/>
              <a:pathLst>
                <a:path extrusionOk="0" h="4163" w="4163">
                  <a:moveTo>
                    <a:pt x="2081" y="325"/>
                  </a:moveTo>
                  <a:cubicBezTo>
                    <a:pt x="3057" y="325"/>
                    <a:pt x="3837" y="1106"/>
                    <a:pt x="3837" y="2081"/>
                  </a:cubicBezTo>
                  <a:cubicBezTo>
                    <a:pt x="3837" y="3089"/>
                    <a:pt x="3057" y="3870"/>
                    <a:pt x="2081" y="3870"/>
                  </a:cubicBezTo>
                  <a:cubicBezTo>
                    <a:pt x="1106" y="3870"/>
                    <a:pt x="325" y="3057"/>
                    <a:pt x="325" y="2081"/>
                  </a:cubicBezTo>
                  <a:cubicBezTo>
                    <a:pt x="325" y="1106"/>
                    <a:pt x="1106" y="325"/>
                    <a:pt x="2081" y="325"/>
                  </a:cubicBezTo>
                  <a:close/>
                  <a:moveTo>
                    <a:pt x="2081" y="0"/>
                  </a:moveTo>
                  <a:cubicBezTo>
                    <a:pt x="943" y="0"/>
                    <a:pt x="0" y="943"/>
                    <a:pt x="0" y="2081"/>
                  </a:cubicBezTo>
                  <a:cubicBezTo>
                    <a:pt x="0" y="3252"/>
                    <a:pt x="943" y="4163"/>
                    <a:pt x="2081" y="4163"/>
                  </a:cubicBezTo>
                  <a:cubicBezTo>
                    <a:pt x="3220" y="4163"/>
                    <a:pt x="4163" y="3252"/>
                    <a:pt x="4163" y="2081"/>
                  </a:cubicBezTo>
                  <a:cubicBezTo>
                    <a:pt x="4163" y="943"/>
                    <a:pt x="3220" y="0"/>
                    <a:pt x="208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841964" y="1961829"/>
              <a:ext cx="46819" cy="73906"/>
            </a:xfrm>
            <a:custGeom>
              <a:rect b="b" l="l" r="r" t="t"/>
              <a:pathLst>
                <a:path extrusionOk="0" h="2311" w="1464">
                  <a:moveTo>
                    <a:pt x="716" y="295"/>
                  </a:moveTo>
                  <a:cubicBezTo>
                    <a:pt x="976" y="295"/>
                    <a:pt x="1171" y="490"/>
                    <a:pt x="1171" y="718"/>
                  </a:cubicBezTo>
                  <a:cubicBezTo>
                    <a:pt x="1171" y="848"/>
                    <a:pt x="1106" y="978"/>
                    <a:pt x="1009" y="1043"/>
                  </a:cubicBezTo>
                  <a:cubicBezTo>
                    <a:pt x="944" y="1108"/>
                    <a:pt x="944" y="1140"/>
                    <a:pt x="944" y="1205"/>
                  </a:cubicBezTo>
                  <a:lnTo>
                    <a:pt x="1106" y="1986"/>
                  </a:lnTo>
                  <a:lnTo>
                    <a:pt x="391" y="1986"/>
                  </a:lnTo>
                  <a:lnTo>
                    <a:pt x="553" y="1205"/>
                  </a:lnTo>
                  <a:cubicBezTo>
                    <a:pt x="553" y="1140"/>
                    <a:pt x="521" y="1108"/>
                    <a:pt x="488" y="1043"/>
                  </a:cubicBezTo>
                  <a:cubicBezTo>
                    <a:pt x="391" y="978"/>
                    <a:pt x="326" y="848"/>
                    <a:pt x="326" y="718"/>
                  </a:cubicBezTo>
                  <a:cubicBezTo>
                    <a:pt x="358" y="490"/>
                    <a:pt x="521" y="327"/>
                    <a:pt x="716" y="295"/>
                  </a:cubicBezTo>
                  <a:close/>
                  <a:moveTo>
                    <a:pt x="769" y="0"/>
                  </a:moveTo>
                  <a:cubicBezTo>
                    <a:pt x="752" y="0"/>
                    <a:pt x="734" y="1"/>
                    <a:pt x="716" y="2"/>
                  </a:cubicBezTo>
                  <a:cubicBezTo>
                    <a:pt x="326" y="35"/>
                    <a:pt x="33" y="327"/>
                    <a:pt x="33" y="685"/>
                  </a:cubicBezTo>
                  <a:cubicBezTo>
                    <a:pt x="0" y="880"/>
                    <a:pt x="98" y="1108"/>
                    <a:pt x="228" y="1238"/>
                  </a:cubicBezTo>
                  <a:lnTo>
                    <a:pt x="98" y="1953"/>
                  </a:lnTo>
                  <a:cubicBezTo>
                    <a:pt x="66" y="2148"/>
                    <a:pt x="196" y="2311"/>
                    <a:pt x="391" y="2311"/>
                  </a:cubicBezTo>
                  <a:lnTo>
                    <a:pt x="1106" y="2311"/>
                  </a:lnTo>
                  <a:cubicBezTo>
                    <a:pt x="1301" y="2311"/>
                    <a:pt x="1431" y="2148"/>
                    <a:pt x="1399" y="1953"/>
                  </a:cubicBezTo>
                  <a:lnTo>
                    <a:pt x="1269" y="1238"/>
                  </a:lnTo>
                  <a:cubicBezTo>
                    <a:pt x="1399" y="1108"/>
                    <a:pt x="1464" y="913"/>
                    <a:pt x="1464" y="718"/>
                  </a:cubicBezTo>
                  <a:cubicBezTo>
                    <a:pt x="1464" y="344"/>
                    <a:pt x="1166" y="0"/>
                    <a:pt x="76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3"/>
          <p:cNvGrpSpPr/>
          <p:nvPr/>
        </p:nvGrpSpPr>
        <p:grpSpPr>
          <a:xfrm>
            <a:off x="5390831" y="3315394"/>
            <a:ext cx="3295731" cy="816417"/>
            <a:chOff x="5390831" y="3315394"/>
            <a:chExt cx="3295731" cy="816417"/>
          </a:xfrm>
        </p:grpSpPr>
        <p:sp>
          <p:nvSpPr>
            <p:cNvPr id="396" name="Google Shape;396;p23"/>
            <p:cNvSpPr/>
            <p:nvPr/>
          </p:nvSpPr>
          <p:spPr>
            <a:xfrm>
              <a:off x="7963718" y="3408999"/>
              <a:ext cx="629238" cy="629207"/>
            </a:xfrm>
            <a:custGeom>
              <a:rect b="b" l="l" r="r" t="t"/>
              <a:pathLst>
                <a:path extrusionOk="0" h="19675" w="19676">
                  <a:moveTo>
                    <a:pt x="9822" y="0"/>
                  </a:moveTo>
                  <a:cubicBezTo>
                    <a:pt x="4391" y="0"/>
                    <a:pt x="1" y="4423"/>
                    <a:pt x="1" y="9821"/>
                  </a:cubicBezTo>
                  <a:cubicBezTo>
                    <a:pt x="1" y="15252"/>
                    <a:pt x="4391" y="19674"/>
                    <a:pt x="9822" y="19674"/>
                  </a:cubicBezTo>
                  <a:cubicBezTo>
                    <a:pt x="15253" y="19674"/>
                    <a:pt x="19675" y="15252"/>
                    <a:pt x="19675" y="9821"/>
                  </a:cubicBezTo>
                  <a:cubicBezTo>
                    <a:pt x="19675" y="4423"/>
                    <a:pt x="15253" y="0"/>
                    <a:pt x="9822"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7870144" y="3315394"/>
              <a:ext cx="816417" cy="816417"/>
            </a:xfrm>
            <a:custGeom>
              <a:rect b="b" l="l" r="r" t="t"/>
              <a:pathLst>
                <a:path extrusionOk="0" fill="none" h="25529" w="25529">
                  <a:moveTo>
                    <a:pt x="25528" y="12748"/>
                  </a:moveTo>
                  <a:cubicBezTo>
                    <a:pt x="25528" y="19805"/>
                    <a:pt x="19805" y="25528"/>
                    <a:pt x="12748" y="25528"/>
                  </a:cubicBezTo>
                  <a:cubicBezTo>
                    <a:pt x="5691" y="25528"/>
                    <a:pt x="0" y="19805"/>
                    <a:pt x="0" y="12748"/>
                  </a:cubicBezTo>
                  <a:cubicBezTo>
                    <a:pt x="0" y="5724"/>
                    <a:pt x="5691" y="0"/>
                    <a:pt x="12748" y="0"/>
                  </a:cubicBezTo>
                  <a:cubicBezTo>
                    <a:pt x="19805" y="0"/>
                    <a:pt x="25528" y="5724"/>
                    <a:pt x="25528"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5390831" y="3590965"/>
              <a:ext cx="2501188" cy="32"/>
            </a:xfrm>
            <a:custGeom>
              <a:rect b="b" l="l" r="r" t="t"/>
              <a:pathLst>
                <a:path extrusionOk="0" fill="none" h="1" w="78211">
                  <a:moveTo>
                    <a:pt x="78210"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8319399" y="3680413"/>
              <a:ext cx="22930" cy="155391"/>
            </a:xfrm>
            <a:custGeom>
              <a:rect b="b" l="l" r="r" t="t"/>
              <a:pathLst>
                <a:path extrusionOk="0" h="4859" w="717">
                  <a:moveTo>
                    <a:pt x="553" y="1"/>
                  </a:moveTo>
                  <a:cubicBezTo>
                    <a:pt x="488" y="1"/>
                    <a:pt x="391" y="33"/>
                    <a:pt x="391" y="131"/>
                  </a:cubicBezTo>
                  <a:lnTo>
                    <a:pt x="1" y="4683"/>
                  </a:lnTo>
                  <a:cubicBezTo>
                    <a:pt x="1" y="4802"/>
                    <a:pt x="80" y="4859"/>
                    <a:pt x="160" y="4859"/>
                  </a:cubicBezTo>
                  <a:cubicBezTo>
                    <a:pt x="234" y="4859"/>
                    <a:pt x="310" y="4810"/>
                    <a:pt x="326" y="4716"/>
                  </a:cubicBezTo>
                  <a:lnTo>
                    <a:pt x="716" y="163"/>
                  </a:lnTo>
                  <a:cubicBezTo>
                    <a:pt x="716" y="66"/>
                    <a:pt x="651" y="1"/>
                    <a:pt x="55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8214377" y="3680413"/>
              <a:ext cx="22418" cy="155807"/>
            </a:xfrm>
            <a:custGeom>
              <a:rect b="b" l="l" r="r" t="t"/>
              <a:pathLst>
                <a:path extrusionOk="0" h="4872" w="701">
                  <a:moveTo>
                    <a:pt x="130" y="1"/>
                  </a:moveTo>
                  <a:cubicBezTo>
                    <a:pt x="65" y="1"/>
                    <a:pt x="0" y="66"/>
                    <a:pt x="0" y="163"/>
                  </a:cubicBezTo>
                  <a:lnTo>
                    <a:pt x="390" y="4716"/>
                  </a:lnTo>
                  <a:cubicBezTo>
                    <a:pt x="390" y="4822"/>
                    <a:pt x="461" y="4871"/>
                    <a:pt x="532" y="4871"/>
                  </a:cubicBezTo>
                  <a:cubicBezTo>
                    <a:pt x="615" y="4871"/>
                    <a:pt x="700" y="4805"/>
                    <a:pt x="683" y="4683"/>
                  </a:cubicBezTo>
                  <a:lnTo>
                    <a:pt x="293" y="131"/>
                  </a:lnTo>
                  <a:cubicBezTo>
                    <a:pt x="293" y="33"/>
                    <a:pt x="228" y="1"/>
                    <a:pt x="130"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8272613" y="3680413"/>
              <a:ext cx="10425" cy="155007"/>
            </a:xfrm>
            <a:custGeom>
              <a:rect b="b" l="l" r="r" t="t"/>
              <a:pathLst>
                <a:path extrusionOk="0" h="4847" w="326">
                  <a:moveTo>
                    <a:pt x="163" y="1"/>
                  </a:moveTo>
                  <a:cubicBezTo>
                    <a:pt x="98" y="1"/>
                    <a:pt x="0" y="66"/>
                    <a:pt x="0" y="131"/>
                  </a:cubicBezTo>
                  <a:lnTo>
                    <a:pt x="0" y="4716"/>
                  </a:lnTo>
                  <a:cubicBezTo>
                    <a:pt x="0" y="4781"/>
                    <a:pt x="98" y="4846"/>
                    <a:pt x="163" y="4846"/>
                  </a:cubicBezTo>
                  <a:cubicBezTo>
                    <a:pt x="260" y="4846"/>
                    <a:pt x="325" y="4781"/>
                    <a:pt x="325" y="4716"/>
                  </a:cubicBezTo>
                  <a:lnTo>
                    <a:pt x="325" y="131"/>
                  </a:lnTo>
                  <a:cubicBezTo>
                    <a:pt x="325" y="66"/>
                    <a:pt x="260" y="1"/>
                    <a:pt x="16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8130142" y="3554572"/>
              <a:ext cx="295367" cy="338029"/>
            </a:xfrm>
            <a:custGeom>
              <a:rect b="b" l="l" r="r" t="t"/>
              <a:pathLst>
                <a:path extrusionOk="0" h="10570" w="9236">
                  <a:moveTo>
                    <a:pt x="5431" y="326"/>
                  </a:moveTo>
                  <a:cubicBezTo>
                    <a:pt x="5626" y="326"/>
                    <a:pt x="5789" y="489"/>
                    <a:pt x="5789" y="651"/>
                  </a:cubicBezTo>
                  <a:lnTo>
                    <a:pt x="5789" y="1204"/>
                  </a:lnTo>
                  <a:lnTo>
                    <a:pt x="3447" y="1204"/>
                  </a:lnTo>
                  <a:lnTo>
                    <a:pt x="3447" y="651"/>
                  </a:lnTo>
                  <a:cubicBezTo>
                    <a:pt x="3447" y="489"/>
                    <a:pt x="3610" y="326"/>
                    <a:pt x="3805" y="326"/>
                  </a:cubicBezTo>
                  <a:close/>
                  <a:moveTo>
                    <a:pt x="3805" y="1"/>
                  </a:moveTo>
                  <a:cubicBezTo>
                    <a:pt x="3447" y="1"/>
                    <a:pt x="3154" y="293"/>
                    <a:pt x="3154" y="651"/>
                  </a:cubicBezTo>
                  <a:lnTo>
                    <a:pt x="3154" y="1204"/>
                  </a:lnTo>
                  <a:lnTo>
                    <a:pt x="715" y="1204"/>
                  </a:lnTo>
                  <a:cubicBezTo>
                    <a:pt x="325" y="1204"/>
                    <a:pt x="0" y="1529"/>
                    <a:pt x="0" y="1919"/>
                  </a:cubicBezTo>
                  <a:cubicBezTo>
                    <a:pt x="0" y="2310"/>
                    <a:pt x="325" y="2635"/>
                    <a:pt x="715" y="2635"/>
                  </a:cubicBezTo>
                  <a:lnTo>
                    <a:pt x="878" y="2635"/>
                  </a:lnTo>
                  <a:lnTo>
                    <a:pt x="1463" y="9497"/>
                  </a:lnTo>
                  <a:cubicBezTo>
                    <a:pt x="1528" y="10082"/>
                    <a:pt x="2016" y="10570"/>
                    <a:pt x="2634" y="10570"/>
                  </a:cubicBezTo>
                  <a:lnTo>
                    <a:pt x="6602" y="10570"/>
                  </a:lnTo>
                  <a:cubicBezTo>
                    <a:pt x="7219" y="10570"/>
                    <a:pt x="7740" y="10082"/>
                    <a:pt x="7772" y="9497"/>
                  </a:cubicBezTo>
                  <a:lnTo>
                    <a:pt x="7870" y="8521"/>
                  </a:lnTo>
                  <a:cubicBezTo>
                    <a:pt x="7870" y="8456"/>
                    <a:pt x="7805" y="8391"/>
                    <a:pt x="7740" y="8358"/>
                  </a:cubicBezTo>
                  <a:cubicBezTo>
                    <a:pt x="7642" y="8358"/>
                    <a:pt x="7577" y="8423"/>
                    <a:pt x="7545" y="8521"/>
                  </a:cubicBezTo>
                  <a:lnTo>
                    <a:pt x="7480" y="9464"/>
                  </a:lnTo>
                  <a:cubicBezTo>
                    <a:pt x="7447" y="9919"/>
                    <a:pt x="7057" y="10244"/>
                    <a:pt x="6602" y="10244"/>
                  </a:cubicBezTo>
                  <a:lnTo>
                    <a:pt x="2634" y="10244"/>
                  </a:lnTo>
                  <a:cubicBezTo>
                    <a:pt x="2179" y="10244"/>
                    <a:pt x="1821" y="9919"/>
                    <a:pt x="1789" y="9464"/>
                  </a:cubicBezTo>
                  <a:lnTo>
                    <a:pt x="1203" y="2635"/>
                  </a:lnTo>
                  <a:lnTo>
                    <a:pt x="1659" y="2635"/>
                  </a:lnTo>
                  <a:cubicBezTo>
                    <a:pt x="1756" y="2635"/>
                    <a:pt x="1821" y="2570"/>
                    <a:pt x="1821" y="2472"/>
                  </a:cubicBezTo>
                  <a:cubicBezTo>
                    <a:pt x="1821" y="2407"/>
                    <a:pt x="1756" y="2310"/>
                    <a:pt x="1659" y="2310"/>
                  </a:cubicBezTo>
                  <a:lnTo>
                    <a:pt x="715" y="2310"/>
                  </a:lnTo>
                  <a:cubicBezTo>
                    <a:pt x="488" y="2310"/>
                    <a:pt x="325" y="2147"/>
                    <a:pt x="325" y="1919"/>
                  </a:cubicBezTo>
                  <a:cubicBezTo>
                    <a:pt x="325" y="1692"/>
                    <a:pt x="488" y="1529"/>
                    <a:pt x="715" y="1529"/>
                  </a:cubicBezTo>
                  <a:lnTo>
                    <a:pt x="8520" y="1529"/>
                  </a:lnTo>
                  <a:cubicBezTo>
                    <a:pt x="8748" y="1529"/>
                    <a:pt x="8943" y="1692"/>
                    <a:pt x="8943" y="1919"/>
                  </a:cubicBezTo>
                  <a:cubicBezTo>
                    <a:pt x="8943" y="2147"/>
                    <a:pt x="8748" y="2310"/>
                    <a:pt x="8520" y="2310"/>
                  </a:cubicBezTo>
                  <a:lnTo>
                    <a:pt x="2374" y="2310"/>
                  </a:lnTo>
                  <a:cubicBezTo>
                    <a:pt x="2309" y="2310"/>
                    <a:pt x="2244" y="2407"/>
                    <a:pt x="2244" y="2472"/>
                  </a:cubicBezTo>
                  <a:cubicBezTo>
                    <a:pt x="2244" y="2570"/>
                    <a:pt x="2309" y="2635"/>
                    <a:pt x="2374" y="2635"/>
                  </a:cubicBezTo>
                  <a:lnTo>
                    <a:pt x="8065" y="2635"/>
                  </a:lnTo>
                  <a:lnTo>
                    <a:pt x="7610" y="7805"/>
                  </a:lnTo>
                  <a:cubicBezTo>
                    <a:pt x="7610" y="7871"/>
                    <a:pt x="7675" y="7936"/>
                    <a:pt x="7772" y="7968"/>
                  </a:cubicBezTo>
                  <a:cubicBezTo>
                    <a:pt x="7870" y="7968"/>
                    <a:pt x="7935" y="7903"/>
                    <a:pt x="7935" y="7805"/>
                  </a:cubicBezTo>
                  <a:lnTo>
                    <a:pt x="8358" y="2635"/>
                  </a:lnTo>
                  <a:lnTo>
                    <a:pt x="8520" y="2635"/>
                  </a:lnTo>
                  <a:cubicBezTo>
                    <a:pt x="8943" y="2635"/>
                    <a:pt x="9236" y="2310"/>
                    <a:pt x="9236" y="1919"/>
                  </a:cubicBezTo>
                  <a:cubicBezTo>
                    <a:pt x="9236" y="1529"/>
                    <a:pt x="8910" y="1204"/>
                    <a:pt x="8520" y="1204"/>
                  </a:cubicBezTo>
                  <a:lnTo>
                    <a:pt x="6081" y="1204"/>
                  </a:lnTo>
                  <a:lnTo>
                    <a:pt x="6081" y="651"/>
                  </a:lnTo>
                  <a:cubicBezTo>
                    <a:pt x="6081" y="293"/>
                    <a:pt x="5789" y="1"/>
                    <a:pt x="5431"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3"/>
          <p:cNvGrpSpPr/>
          <p:nvPr/>
        </p:nvGrpSpPr>
        <p:grpSpPr>
          <a:xfrm>
            <a:off x="457180" y="3315394"/>
            <a:ext cx="3295699" cy="816417"/>
            <a:chOff x="457180" y="3315394"/>
            <a:chExt cx="3295699" cy="816417"/>
          </a:xfrm>
        </p:grpSpPr>
        <p:sp>
          <p:nvSpPr>
            <p:cNvPr id="404" name="Google Shape;404;p23"/>
            <p:cNvSpPr/>
            <p:nvPr/>
          </p:nvSpPr>
          <p:spPr>
            <a:xfrm>
              <a:off x="551809" y="3408999"/>
              <a:ext cx="628183" cy="629207"/>
            </a:xfrm>
            <a:custGeom>
              <a:rect b="b" l="l" r="r" t="t"/>
              <a:pathLst>
                <a:path extrusionOk="0" h="19675" w="19643">
                  <a:moveTo>
                    <a:pt x="9821" y="0"/>
                  </a:moveTo>
                  <a:cubicBezTo>
                    <a:pt x="4391" y="0"/>
                    <a:pt x="0" y="4423"/>
                    <a:pt x="0" y="9821"/>
                  </a:cubicBezTo>
                  <a:cubicBezTo>
                    <a:pt x="0" y="15252"/>
                    <a:pt x="4391" y="19674"/>
                    <a:pt x="9821" y="19674"/>
                  </a:cubicBezTo>
                  <a:cubicBezTo>
                    <a:pt x="15252" y="19674"/>
                    <a:pt x="19642" y="15252"/>
                    <a:pt x="19642" y="9821"/>
                  </a:cubicBezTo>
                  <a:cubicBezTo>
                    <a:pt x="19642" y="4423"/>
                    <a:pt x="15252" y="0"/>
                    <a:pt x="9821"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457180" y="3315394"/>
              <a:ext cx="817441" cy="816417"/>
            </a:xfrm>
            <a:custGeom>
              <a:rect b="b" l="l" r="r" t="t"/>
              <a:pathLst>
                <a:path extrusionOk="0" fill="none" h="25529" w="25561">
                  <a:moveTo>
                    <a:pt x="25561" y="12748"/>
                  </a:moveTo>
                  <a:cubicBezTo>
                    <a:pt x="25561" y="19805"/>
                    <a:pt x="19837" y="25528"/>
                    <a:pt x="12780" y="25528"/>
                  </a:cubicBezTo>
                  <a:cubicBezTo>
                    <a:pt x="5724" y="25528"/>
                    <a:pt x="0" y="19805"/>
                    <a:pt x="0" y="12748"/>
                  </a:cubicBezTo>
                  <a:cubicBezTo>
                    <a:pt x="0" y="5724"/>
                    <a:pt x="5724" y="0"/>
                    <a:pt x="12780" y="0"/>
                  </a:cubicBezTo>
                  <a:cubicBezTo>
                    <a:pt x="19837" y="0"/>
                    <a:pt x="25561" y="5724"/>
                    <a:pt x="25561"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1251723" y="3590965"/>
              <a:ext cx="2501156" cy="32"/>
            </a:xfrm>
            <a:custGeom>
              <a:rect b="b" l="l" r="r" t="t"/>
              <a:pathLst>
                <a:path extrusionOk="0" fill="none" h="1" w="78210">
                  <a:moveTo>
                    <a:pt x="0" y="1"/>
                  </a:moveTo>
                  <a:lnTo>
                    <a:pt x="7821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898121" y="3833310"/>
              <a:ext cx="41638" cy="11449"/>
            </a:xfrm>
            <a:custGeom>
              <a:rect b="b" l="l" r="r" t="t"/>
              <a:pathLst>
                <a:path extrusionOk="0" h="358" w="1302">
                  <a:moveTo>
                    <a:pt x="163" y="0"/>
                  </a:moveTo>
                  <a:cubicBezTo>
                    <a:pt x="66" y="0"/>
                    <a:pt x="1" y="65"/>
                    <a:pt x="1" y="163"/>
                  </a:cubicBezTo>
                  <a:cubicBezTo>
                    <a:pt x="1" y="260"/>
                    <a:pt x="66" y="358"/>
                    <a:pt x="163" y="358"/>
                  </a:cubicBezTo>
                  <a:lnTo>
                    <a:pt x="1106" y="358"/>
                  </a:lnTo>
                  <a:cubicBezTo>
                    <a:pt x="1204" y="358"/>
                    <a:pt x="1301" y="260"/>
                    <a:pt x="1301" y="163"/>
                  </a:cubicBezTo>
                  <a:cubicBezTo>
                    <a:pt x="1301" y="65"/>
                    <a:pt x="1204" y="0"/>
                    <a:pt x="110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836751" y="3833310"/>
              <a:ext cx="42693" cy="11449"/>
            </a:xfrm>
            <a:custGeom>
              <a:rect b="b" l="l" r="r" t="t"/>
              <a:pathLst>
                <a:path extrusionOk="0" h="358" w="1335">
                  <a:moveTo>
                    <a:pt x="196" y="0"/>
                  </a:moveTo>
                  <a:cubicBezTo>
                    <a:pt x="98" y="0"/>
                    <a:pt x="1" y="65"/>
                    <a:pt x="1" y="163"/>
                  </a:cubicBezTo>
                  <a:cubicBezTo>
                    <a:pt x="1" y="260"/>
                    <a:pt x="98" y="358"/>
                    <a:pt x="196" y="358"/>
                  </a:cubicBezTo>
                  <a:lnTo>
                    <a:pt x="1139" y="358"/>
                  </a:lnTo>
                  <a:cubicBezTo>
                    <a:pt x="1237" y="358"/>
                    <a:pt x="1334" y="260"/>
                    <a:pt x="1334" y="163"/>
                  </a:cubicBezTo>
                  <a:cubicBezTo>
                    <a:pt x="1334" y="65"/>
                    <a:pt x="1237"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776437" y="3833310"/>
              <a:ext cx="41638" cy="11449"/>
            </a:xfrm>
            <a:custGeom>
              <a:rect b="b" l="l" r="r" t="t"/>
              <a:pathLst>
                <a:path extrusionOk="0" h="358" w="1302">
                  <a:moveTo>
                    <a:pt x="196" y="0"/>
                  </a:moveTo>
                  <a:cubicBezTo>
                    <a:pt x="98" y="0"/>
                    <a:pt x="1" y="65"/>
                    <a:pt x="1" y="163"/>
                  </a:cubicBezTo>
                  <a:cubicBezTo>
                    <a:pt x="1" y="260"/>
                    <a:pt x="98" y="358"/>
                    <a:pt x="196" y="358"/>
                  </a:cubicBezTo>
                  <a:lnTo>
                    <a:pt x="1139" y="358"/>
                  </a:lnTo>
                  <a:cubicBezTo>
                    <a:pt x="1236" y="358"/>
                    <a:pt x="1302" y="260"/>
                    <a:pt x="1302" y="163"/>
                  </a:cubicBezTo>
                  <a:cubicBezTo>
                    <a:pt x="1302" y="65"/>
                    <a:pt x="1236"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958435" y="3833310"/>
              <a:ext cx="41638" cy="11449"/>
            </a:xfrm>
            <a:custGeom>
              <a:rect b="b" l="l" r="r" t="t"/>
              <a:pathLst>
                <a:path extrusionOk="0" h="358" w="1302">
                  <a:moveTo>
                    <a:pt x="163" y="0"/>
                  </a:moveTo>
                  <a:cubicBezTo>
                    <a:pt x="66" y="0"/>
                    <a:pt x="1" y="65"/>
                    <a:pt x="1" y="163"/>
                  </a:cubicBezTo>
                  <a:cubicBezTo>
                    <a:pt x="1" y="260"/>
                    <a:pt x="66" y="358"/>
                    <a:pt x="163" y="358"/>
                  </a:cubicBezTo>
                  <a:lnTo>
                    <a:pt x="1106" y="358"/>
                  </a:lnTo>
                  <a:cubicBezTo>
                    <a:pt x="1204" y="358"/>
                    <a:pt x="1301" y="260"/>
                    <a:pt x="1301" y="163"/>
                  </a:cubicBezTo>
                  <a:cubicBezTo>
                    <a:pt x="1301" y="65"/>
                    <a:pt x="1204" y="0"/>
                    <a:pt x="110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716122" y="3833310"/>
              <a:ext cx="41638" cy="11449"/>
            </a:xfrm>
            <a:custGeom>
              <a:rect b="b" l="l" r="r" t="t"/>
              <a:pathLst>
                <a:path extrusionOk="0" h="358" w="1302">
                  <a:moveTo>
                    <a:pt x="196" y="0"/>
                  </a:moveTo>
                  <a:cubicBezTo>
                    <a:pt x="98" y="0"/>
                    <a:pt x="1" y="65"/>
                    <a:pt x="1" y="163"/>
                  </a:cubicBezTo>
                  <a:cubicBezTo>
                    <a:pt x="1" y="260"/>
                    <a:pt x="98" y="358"/>
                    <a:pt x="196" y="358"/>
                  </a:cubicBezTo>
                  <a:lnTo>
                    <a:pt x="1139" y="358"/>
                  </a:lnTo>
                  <a:cubicBezTo>
                    <a:pt x="1236" y="358"/>
                    <a:pt x="1301" y="260"/>
                    <a:pt x="1301" y="163"/>
                  </a:cubicBezTo>
                  <a:cubicBezTo>
                    <a:pt x="1301" y="65"/>
                    <a:pt x="1236" y="0"/>
                    <a:pt x="1139"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776437" y="3602414"/>
              <a:ext cx="41638" cy="11481"/>
            </a:xfrm>
            <a:custGeom>
              <a:rect b="b" l="l" r="r" t="t"/>
              <a:pathLst>
                <a:path extrusionOk="0" h="359" w="1302">
                  <a:moveTo>
                    <a:pt x="196" y="1"/>
                  </a:moveTo>
                  <a:cubicBezTo>
                    <a:pt x="98" y="1"/>
                    <a:pt x="1" y="98"/>
                    <a:pt x="1" y="196"/>
                  </a:cubicBezTo>
                  <a:cubicBezTo>
                    <a:pt x="1" y="293"/>
                    <a:pt x="98" y="358"/>
                    <a:pt x="196" y="358"/>
                  </a:cubicBezTo>
                  <a:lnTo>
                    <a:pt x="1139" y="358"/>
                  </a:lnTo>
                  <a:cubicBezTo>
                    <a:pt x="1236" y="358"/>
                    <a:pt x="1302" y="293"/>
                    <a:pt x="1302" y="196"/>
                  </a:cubicBezTo>
                  <a:cubicBezTo>
                    <a:pt x="1302" y="98"/>
                    <a:pt x="1236"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716122" y="3602414"/>
              <a:ext cx="41638" cy="11481"/>
            </a:xfrm>
            <a:custGeom>
              <a:rect b="b" l="l" r="r" t="t"/>
              <a:pathLst>
                <a:path extrusionOk="0" h="359" w="1302">
                  <a:moveTo>
                    <a:pt x="196" y="1"/>
                  </a:moveTo>
                  <a:cubicBezTo>
                    <a:pt x="98" y="1"/>
                    <a:pt x="1" y="98"/>
                    <a:pt x="1" y="196"/>
                  </a:cubicBezTo>
                  <a:cubicBezTo>
                    <a:pt x="1" y="293"/>
                    <a:pt x="98" y="358"/>
                    <a:pt x="196" y="358"/>
                  </a:cubicBezTo>
                  <a:lnTo>
                    <a:pt x="1139" y="358"/>
                  </a:lnTo>
                  <a:cubicBezTo>
                    <a:pt x="1236" y="358"/>
                    <a:pt x="1301" y="293"/>
                    <a:pt x="1301" y="196"/>
                  </a:cubicBezTo>
                  <a:cubicBezTo>
                    <a:pt x="1301" y="98"/>
                    <a:pt x="1236"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836751" y="3602414"/>
              <a:ext cx="42693" cy="11481"/>
            </a:xfrm>
            <a:custGeom>
              <a:rect b="b" l="l" r="r" t="t"/>
              <a:pathLst>
                <a:path extrusionOk="0" h="359" w="1335">
                  <a:moveTo>
                    <a:pt x="196" y="1"/>
                  </a:moveTo>
                  <a:cubicBezTo>
                    <a:pt x="98" y="1"/>
                    <a:pt x="1" y="98"/>
                    <a:pt x="1" y="196"/>
                  </a:cubicBezTo>
                  <a:cubicBezTo>
                    <a:pt x="1" y="293"/>
                    <a:pt x="98" y="358"/>
                    <a:pt x="196" y="358"/>
                  </a:cubicBezTo>
                  <a:lnTo>
                    <a:pt x="1139" y="358"/>
                  </a:lnTo>
                  <a:cubicBezTo>
                    <a:pt x="1237" y="358"/>
                    <a:pt x="1334" y="293"/>
                    <a:pt x="1334" y="196"/>
                  </a:cubicBezTo>
                  <a:cubicBezTo>
                    <a:pt x="1334" y="98"/>
                    <a:pt x="1237" y="1"/>
                    <a:pt x="113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898121" y="3602414"/>
              <a:ext cx="41638" cy="11481"/>
            </a:xfrm>
            <a:custGeom>
              <a:rect b="b" l="l" r="r" t="t"/>
              <a:pathLst>
                <a:path extrusionOk="0" h="359" w="1302">
                  <a:moveTo>
                    <a:pt x="163" y="1"/>
                  </a:moveTo>
                  <a:cubicBezTo>
                    <a:pt x="66" y="1"/>
                    <a:pt x="1" y="98"/>
                    <a:pt x="1" y="196"/>
                  </a:cubicBezTo>
                  <a:cubicBezTo>
                    <a:pt x="1" y="293"/>
                    <a:pt x="66" y="358"/>
                    <a:pt x="163" y="358"/>
                  </a:cubicBezTo>
                  <a:lnTo>
                    <a:pt x="1106" y="358"/>
                  </a:lnTo>
                  <a:cubicBezTo>
                    <a:pt x="1204" y="358"/>
                    <a:pt x="1301" y="293"/>
                    <a:pt x="1301" y="196"/>
                  </a:cubicBezTo>
                  <a:cubicBezTo>
                    <a:pt x="1301" y="98"/>
                    <a:pt x="1204" y="1"/>
                    <a:pt x="110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958435" y="3602414"/>
              <a:ext cx="41638" cy="11481"/>
            </a:xfrm>
            <a:custGeom>
              <a:rect b="b" l="l" r="r" t="t"/>
              <a:pathLst>
                <a:path extrusionOk="0" h="359" w="1302">
                  <a:moveTo>
                    <a:pt x="163" y="1"/>
                  </a:moveTo>
                  <a:cubicBezTo>
                    <a:pt x="66" y="1"/>
                    <a:pt x="1" y="98"/>
                    <a:pt x="1" y="196"/>
                  </a:cubicBezTo>
                  <a:cubicBezTo>
                    <a:pt x="1" y="293"/>
                    <a:pt x="66" y="358"/>
                    <a:pt x="163" y="358"/>
                  </a:cubicBezTo>
                  <a:lnTo>
                    <a:pt x="1106" y="358"/>
                  </a:lnTo>
                  <a:cubicBezTo>
                    <a:pt x="1204" y="358"/>
                    <a:pt x="1301" y="293"/>
                    <a:pt x="1301" y="196"/>
                  </a:cubicBezTo>
                  <a:cubicBezTo>
                    <a:pt x="1301" y="98"/>
                    <a:pt x="1204" y="1"/>
                    <a:pt x="110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670359" y="3554572"/>
              <a:ext cx="391083" cy="338029"/>
            </a:xfrm>
            <a:custGeom>
              <a:rect b="b" l="l" r="r" t="t"/>
              <a:pathLst>
                <a:path extrusionOk="0" h="10570" w="12229">
                  <a:moveTo>
                    <a:pt x="944" y="1"/>
                  </a:moveTo>
                  <a:cubicBezTo>
                    <a:pt x="423" y="1"/>
                    <a:pt x="1" y="424"/>
                    <a:pt x="1" y="944"/>
                  </a:cubicBezTo>
                  <a:lnTo>
                    <a:pt x="1" y="9594"/>
                  </a:lnTo>
                  <a:cubicBezTo>
                    <a:pt x="1" y="10147"/>
                    <a:pt x="423" y="10570"/>
                    <a:pt x="944" y="10570"/>
                  </a:cubicBezTo>
                  <a:lnTo>
                    <a:pt x="10309" y="10570"/>
                  </a:lnTo>
                  <a:cubicBezTo>
                    <a:pt x="11090" y="10570"/>
                    <a:pt x="11740" y="9919"/>
                    <a:pt x="11740" y="9139"/>
                  </a:cubicBezTo>
                  <a:lnTo>
                    <a:pt x="11740" y="6830"/>
                  </a:lnTo>
                  <a:cubicBezTo>
                    <a:pt x="12033" y="6765"/>
                    <a:pt x="12228" y="6505"/>
                    <a:pt x="12228" y="6212"/>
                  </a:cubicBezTo>
                  <a:lnTo>
                    <a:pt x="12228" y="4358"/>
                  </a:lnTo>
                  <a:cubicBezTo>
                    <a:pt x="12228" y="4066"/>
                    <a:pt x="12033" y="3806"/>
                    <a:pt x="11740" y="3741"/>
                  </a:cubicBezTo>
                  <a:lnTo>
                    <a:pt x="11740" y="1432"/>
                  </a:lnTo>
                  <a:cubicBezTo>
                    <a:pt x="11740" y="651"/>
                    <a:pt x="11090" y="1"/>
                    <a:pt x="10309" y="1"/>
                  </a:cubicBezTo>
                  <a:lnTo>
                    <a:pt x="2342" y="1"/>
                  </a:lnTo>
                  <a:cubicBezTo>
                    <a:pt x="2245" y="1"/>
                    <a:pt x="2180" y="98"/>
                    <a:pt x="2180" y="196"/>
                  </a:cubicBezTo>
                  <a:cubicBezTo>
                    <a:pt x="2180" y="293"/>
                    <a:pt x="2245" y="359"/>
                    <a:pt x="2342" y="359"/>
                  </a:cubicBezTo>
                  <a:lnTo>
                    <a:pt x="10309" y="359"/>
                  </a:lnTo>
                  <a:cubicBezTo>
                    <a:pt x="10895" y="359"/>
                    <a:pt x="11383" y="846"/>
                    <a:pt x="11383" y="1432"/>
                  </a:cubicBezTo>
                  <a:lnTo>
                    <a:pt x="11383" y="1497"/>
                  </a:lnTo>
                  <a:lnTo>
                    <a:pt x="11090" y="1497"/>
                  </a:lnTo>
                  <a:cubicBezTo>
                    <a:pt x="10992" y="1497"/>
                    <a:pt x="10895" y="1594"/>
                    <a:pt x="10895" y="1692"/>
                  </a:cubicBezTo>
                  <a:cubicBezTo>
                    <a:pt x="10895" y="1789"/>
                    <a:pt x="10992" y="1854"/>
                    <a:pt x="11090" y="1854"/>
                  </a:cubicBezTo>
                  <a:lnTo>
                    <a:pt x="11383" y="1854"/>
                  </a:lnTo>
                  <a:lnTo>
                    <a:pt x="11383" y="3708"/>
                  </a:lnTo>
                  <a:lnTo>
                    <a:pt x="8976" y="3708"/>
                  </a:lnTo>
                  <a:cubicBezTo>
                    <a:pt x="8098" y="3708"/>
                    <a:pt x="7383" y="4423"/>
                    <a:pt x="7383" y="5269"/>
                  </a:cubicBezTo>
                  <a:cubicBezTo>
                    <a:pt x="7383" y="6147"/>
                    <a:pt x="8098" y="6862"/>
                    <a:pt x="8976" y="6862"/>
                  </a:cubicBezTo>
                  <a:lnTo>
                    <a:pt x="9106" y="6862"/>
                  </a:lnTo>
                  <a:cubicBezTo>
                    <a:pt x="9204" y="6862"/>
                    <a:pt x="9301" y="6797"/>
                    <a:pt x="9301" y="6700"/>
                  </a:cubicBezTo>
                  <a:cubicBezTo>
                    <a:pt x="9301" y="6602"/>
                    <a:pt x="9204" y="6505"/>
                    <a:pt x="9106" y="6505"/>
                  </a:cubicBezTo>
                  <a:lnTo>
                    <a:pt x="8976" y="6505"/>
                  </a:lnTo>
                  <a:cubicBezTo>
                    <a:pt x="8293" y="6505"/>
                    <a:pt x="7740" y="5952"/>
                    <a:pt x="7740" y="5269"/>
                  </a:cubicBezTo>
                  <a:cubicBezTo>
                    <a:pt x="7740" y="4619"/>
                    <a:pt x="8293" y="4066"/>
                    <a:pt x="8976" y="4066"/>
                  </a:cubicBezTo>
                  <a:lnTo>
                    <a:pt x="11578" y="4066"/>
                  </a:lnTo>
                  <a:cubicBezTo>
                    <a:pt x="11740" y="4066"/>
                    <a:pt x="11870" y="4196"/>
                    <a:pt x="11870" y="4358"/>
                  </a:cubicBezTo>
                  <a:lnTo>
                    <a:pt x="11870" y="6212"/>
                  </a:lnTo>
                  <a:cubicBezTo>
                    <a:pt x="11870" y="6375"/>
                    <a:pt x="11740" y="6505"/>
                    <a:pt x="11578" y="6505"/>
                  </a:cubicBezTo>
                  <a:lnTo>
                    <a:pt x="9952" y="6505"/>
                  </a:lnTo>
                  <a:cubicBezTo>
                    <a:pt x="9854" y="6505"/>
                    <a:pt x="9789" y="6602"/>
                    <a:pt x="9789" y="6700"/>
                  </a:cubicBezTo>
                  <a:cubicBezTo>
                    <a:pt x="9789" y="6797"/>
                    <a:pt x="9854" y="6862"/>
                    <a:pt x="9952" y="6862"/>
                  </a:cubicBezTo>
                  <a:lnTo>
                    <a:pt x="11383" y="6862"/>
                  </a:lnTo>
                  <a:lnTo>
                    <a:pt x="11383" y="8716"/>
                  </a:lnTo>
                  <a:lnTo>
                    <a:pt x="11090" y="8716"/>
                  </a:lnTo>
                  <a:cubicBezTo>
                    <a:pt x="10992" y="8716"/>
                    <a:pt x="10895" y="8781"/>
                    <a:pt x="10895" y="8879"/>
                  </a:cubicBezTo>
                  <a:cubicBezTo>
                    <a:pt x="10895" y="8976"/>
                    <a:pt x="10992" y="9074"/>
                    <a:pt x="11090" y="9074"/>
                  </a:cubicBezTo>
                  <a:lnTo>
                    <a:pt x="11383" y="9074"/>
                  </a:lnTo>
                  <a:lnTo>
                    <a:pt x="11383" y="9139"/>
                  </a:lnTo>
                  <a:cubicBezTo>
                    <a:pt x="11383" y="9724"/>
                    <a:pt x="10895" y="10212"/>
                    <a:pt x="10309" y="10212"/>
                  </a:cubicBezTo>
                  <a:lnTo>
                    <a:pt x="944" y="10212"/>
                  </a:lnTo>
                  <a:cubicBezTo>
                    <a:pt x="619" y="10212"/>
                    <a:pt x="358" y="9952"/>
                    <a:pt x="358" y="9627"/>
                  </a:cubicBezTo>
                  <a:lnTo>
                    <a:pt x="358" y="9074"/>
                  </a:lnTo>
                  <a:lnTo>
                    <a:pt x="684" y="9074"/>
                  </a:lnTo>
                  <a:cubicBezTo>
                    <a:pt x="781" y="9074"/>
                    <a:pt x="846" y="8976"/>
                    <a:pt x="846" y="8879"/>
                  </a:cubicBezTo>
                  <a:cubicBezTo>
                    <a:pt x="846" y="8781"/>
                    <a:pt x="749" y="8716"/>
                    <a:pt x="684" y="8716"/>
                  </a:cubicBezTo>
                  <a:lnTo>
                    <a:pt x="358" y="8716"/>
                  </a:lnTo>
                  <a:lnTo>
                    <a:pt x="358" y="1854"/>
                  </a:lnTo>
                  <a:lnTo>
                    <a:pt x="684" y="1854"/>
                  </a:lnTo>
                  <a:cubicBezTo>
                    <a:pt x="781" y="1854"/>
                    <a:pt x="846" y="1789"/>
                    <a:pt x="846" y="1692"/>
                  </a:cubicBezTo>
                  <a:cubicBezTo>
                    <a:pt x="846" y="1594"/>
                    <a:pt x="749" y="1497"/>
                    <a:pt x="684" y="1497"/>
                  </a:cubicBezTo>
                  <a:lnTo>
                    <a:pt x="358" y="1497"/>
                  </a:lnTo>
                  <a:lnTo>
                    <a:pt x="358" y="944"/>
                  </a:lnTo>
                  <a:cubicBezTo>
                    <a:pt x="358" y="619"/>
                    <a:pt x="619" y="359"/>
                    <a:pt x="944" y="359"/>
                  </a:cubicBezTo>
                  <a:lnTo>
                    <a:pt x="1497" y="359"/>
                  </a:lnTo>
                  <a:cubicBezTo>
                    <a:pt x="1594" y="359"/>
                    <a:pt x="1692" y="293"/>
                    <a:pt x="1692" y="196"/>
                  </a:cubicBezTo>
                  <a:cubicBezTo>
                    <a:pt x="1692" y="98"/>
                    <a:pt x="1594" y="1"/>
                    <a:pt x="149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933490" y="3700177"/>
              <a:ext cx="47874" cy="46819"/>
            </a:xfrm>
            <a:custGeom>
              <a:rect b="b" l="l" r="r" t="t"/>
              <a:pathLst>
                <a:path extrusionOk="0" h="1464" w="1497">
                  <a:moveTo>
                    <a:pt x="748" y="358"/>
                  </a:moveTo>
                  <a:cubicBezTo>
                    <a:pt x="943" y="358"/>
                    <a:pt x="1138" y="521"/>
                    <a:pt x="1138" y="748"/>
                  </a:cubicBezTo>
                  <a:cubicBezTo>
                    <a:pt x="1138" y="944"/>
                    <a:pt x="943" y="1106"/>
                    <a:pt x="748" y="1106"/>
                  </a:cubicBezTo>
                  <a:cubicBezTo>
                    <a:pt x="521" y="1106"/>
                    <a:pt x="358" y="944"/>
                    <a:pt x="358" y="748"/>
                  </a:cubicBezTo>
                  <a:cubicBezTo>
                    <a:pt x="358" y="521"/>
                    <a:pt x="521" y="358"/>
                    <a:pt x="748" y="358"/>
                  </a:cubicBezTo>
                  <a:close/>
                  <a:moveTo>
                    <a:pt x="748" y="1"/>
                  </a:moveTo>
                  <a:cubicBezTo>
                    <a:pt x="325" y="1"/>
                    <a:pt x="0" y="326"/>
                    <a:pt x="0" y="716"/>
                  </a:cubicBezTo>
                  <a:cubicBezTo>
                    <a:pt x="0" y="1139"/>
                    <a:pt x="325" y="1464"/>
                    <a:pt x="748" y="1464"/>
                  </a:cubicBezTo>
                  <a:cubicBezTo>
                    <a:pt x="1138" y="1464"/>
                    <a:pt x="1496" y="1139"/>
                    <a:pt x="1496" y="716"/>
                  </a:cubicBezTo>
                  <a:cubicBezTo>
                    <a:pt x="1496" y="326"/>
                    <a:pt x="1138" y="1"/>
                    <a:pt x="74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3"/>
          <p:cNvGrpSpPr/>
          <p:nvPr/>
        </p:nvGrpSpPr>
        <p:grpSpPr>
          <a:xfrm>
            <a:off x="5390831" y="1511583"/>
            <a:ext cx="3295731" cy="816385"/>
            <a:chOff x="5390831" y="1511583"/>
            <a:chExt cx="3295731" cy="816385"/>
          </a:xfrm>
        </p:grpSpPr>
        <p:sp>
          <p:nvSpPr>
            <p:cNvPr id="420" name="Google Shape;420;p23"/>
            <p:cNvSpPr/>
            <p:nvPr/>
          </p:nvSpPr>
          <p:spPr>
            <a:xfrm>
              <a:off x="7963718" y="1605156"/>
              <a:ext cx="629238" cy="629238"/>
            </a:xfrm>
            <a:custGeom>
              <a:rect b="b" l="l" r="r" t="t"/>
              <a:pathLst>
                <a:path extrusionOk="0" h="19676" w="19676">
                  <a:moveTo>
                    <a:pt x="9822" y="1"/>
                  </a:moveTo>
                  <a:cubicBezTo>
                    <a:pt x="4391" y="1"/>
                    <a:pt x="1" y="4391"/>
                    <a:pt x="1" y="9822"/>
                  </a:cubicBezTo>
                  <a:cubicBezTo>
                    <a:pt x="1" y="15253"/>
                    <a:pt x="4391" y="19675"/>
                    <a:pt x="9822" y="19675"/>
                  </a:cubicBezTo>
                  <a:cubicBezTo>
                    <a:pt x="15253" y="19675"/>
                    <a:pt x="19675" y="15253"/>
                    <a:pt x="19675" y="9822"/>
                  </a:cubicBezTo>
                  <a:cubicBezTo>
                    <a:pt x="19675" y="4391"/>
                    <a:pt x="15253" y="1"/>
                    <a:pt x="982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7870144" y="1511583"/>
              <a:ext cx="816417" cy="816385"/>
            </a:xfrm>
            <a:custGeom>
              <a:rect b="b" l="l" r="r" t="t"/>
              <a:pathLst>
                <a:path extrusionOk="0" fill="none" h="25528" w="25529">
                  <a:moveTo>
                    <a:pt x="25528" y="12748"/>
                  </a:moveTo>
                  <a:cubicBezTo>
                    <a:pt x="25528" y="19805"/>
                    <a:pt x="19805" y="25528"/>
                    <a:pt x="12748" y="25528"/>
                  </a:cubicBezTo>
                  <a:cubicBezTo>
                    <a:pt x="5691" y="25528"/>
                    <a:pt x="0" y="19805"/>
                    <a:pt x="0" y="12748"/>
                  </a:cubicBezTo>
                  <a:cubicBezTo>
                    <a:pt x="0" y="5691"/>
                    <a:pt x="5691" y="0"/>
                    <a:pt x="12748" y="0"/>
                  </a:cubicBezTo>
                  <a:cubicBezTo>
                    <a:pt x="19805" y="0"/>
                    <a:pt x="25528" y="5691"/>
                    <a:pt x="25528" y="12748"/>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390831" y="1787154"/>
              <a:ext cx="2501188" cy="32"/>
            </a:xfrm>
            <a:custGeom>
              <a:rect b="b" l="l" r="r" t="t"/>
              <a:pathLst>
                <a:path extrusionOk="0" fill="none" h="1" w="78211">
                  <a:moveTo>
                    <a:pt x="78210"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8108299" y="1750505"/>
              <a:ext cx="342186" cy="337965"/>
            </a:xfrm>
            <a:custGeom>
              <a:rect b="b" l="l" r="r" t="t"/>
              <a:pathLst>
                <a:path extrusionOk="0" h="10568" w="10700">
                  <a:moveTo>
                    <a:pt x="8585" y="326"/>
                  </a:moveTo>
                  <a:cubicBezTo>
                    <a:pt x="8821" y="326"/>
                    <a:pt x="9057" y="415"/>
                    <a:pt x="9236" y="594"/>
                  </a:cubicBezTo>
                  <a:lnTo>
                    <a:pt x="10016" y="1374"/>
                  </a:lnTo>
                  <a:cubicBezTo>
                    <a:pt x="10374" y="1732"/>
                    <a:pt x="10374" y="2285"/>
                    <a:pt x="10016" y="2643"/>
                  </a:cubicBezTo>
                  <a:lnTo>
                    <a:pt x="9561" y="3098"/>
                  </a:lnTo>
                  <a:lnTo>
                    <a:pt x="8390" y="1895"/>
                  </a:lnTo>
                  <a:cubicBezTo>
                    <a:pt x="8358" y="1862"/>
                    <a:pt x="8317" y="1846"/>
                    <a:pt x="8276" y="1846"/>
                  </a:cubicBezTo>
                  <a:cubicBezTo>
                    <a:pt x="8236" y="1846"/>
                    <a:pt x="8195" y="1862"/>
                    <a:pt x="8163" y="1895"/>
                  </a:cubicBezTo>
                  <a:cubicBezTo>
                    <a:pt x="8098" y="1960"/>
                    <a:pt x="8098" y="2057"/>
                    <a:pt x="8163" y="2122"/>
                  </a:cubicBezTo>
                  <a:lnTo>
                    <a:pt x="9366" y="3293"/>
                  </a:lnTo>
                  <a:lnTo>
                    <a:pt x="8780" y="3878"/>
                  </a:lnTo>
                  <a:lnTo>
                    <a:pt x="8163" y="3261"/>
                  </a:lnTo>
                  <a:lnTo>
                    <a:pt x="7350" y="2448"/>
                  </a:lnTo>
                  <a:lnTo>
                    <a:pt x="6699" y="1797"/>
                  </a:lnTo>
                  <a:lnTo>
                    <a:pt x="7285" y="1244"/>
                  </a:lnTo>
                  <a:lnTo>
                    <a:pt x="7642" y="1602"/>
                  </a:lnTo>
                  <a:cubicBezTo>
                    <a:pt x="7675" y="1635"/>
                    <a:pt x="7740" y="1667"/>
                    <a:pt x="7772" y="1667"/>
                  </a:cubicBezTo>
                  <a:cubicBezTo>
                    <a:pt x="7805" y="1667"/>
                    <a:pt x="7837" y="1635"/>
                    <a:pt x="7870" y="1602"/>
                  </a:cubicBezTo>
                  <a:cubicBezTo>
                    <a:pt x="7935" y="1537"/>
                    <a:pt x="7935" y="1439"/>
                    <a:pt x="7870" y="1374"/>
                  </a:cubicBezTo>
                  <a:lnTo>
                    <a:pt x="7512" y="1017"/>
                  </a:lnTo>
                  <a:lnTo>
                    <a:pt x="7935" y="594"/>
                  </a:lnTo>
                  <a:cubicBezTo>
                    <a:pt x="8114" y="415"/>
                    <a:pt x="8350" y="326"/>
                    <a:pt x="8585" y="326"/>
                  </a:cubicBezTo>
                  <a:close/>
                  <a:moveTo>
                    <a:pt x="6504" y="2025"/>
                  </a:moveTo>
                  <a:lnTo>
                    <a:pt x="7024" y="2545"/>
                  </a:lnTo>
                  <a:lnTo>
                    <a:pt x="2211" y="7358"/>
                  </a:lnTo>
                  <a:lnTo>
                    <a:pt x="1724" y="6870"/>
                  </a:lnTo>
                  <a:cubicBezTo>
                    <a:pt x="1789" y="6773"/>
                    <a:pt x="1854" y="6675"/>
                    <a:pt x="1951" y="6578"/>
                  </a:cubicBezTo>
                  <a:lnTo>
                    <a:pt x="6504" y="2025"/>
                  </a:lnTo>
                  <a:close/>
                  <a:moveTo>
                    <a:pt x="7220" y="2773"/>
                  </a:moveTo>
                  <a:lnTo>
                    <a:pt x="7837" y="3358"/>
                  </a:lnTo>
                  <a:lnTo>
                    <a:pt x="3024" y="8171"/>
                  </a:lnTo>
                  <a:lnTo>
                    <a:pt x="2407" y="7586"/>
                  </a:lnTo>
                  <a:lnTo>
                    <a:pt x="7220" y="2773"/>
                  </a:lnTo>
                  <a:close/>
                  <a:moveTo>
                    <a:pt x="1594" y="7163"/>
                  </a:moveTo>
                  <a:lnTo>
                    <a:pt x="3415" y="9017"/>
                  </a:lnTo>
                  <a:lnTo>
                    <a:pt x="1659" y="9764"/>
                  </a:lnTo>
                  <a:lnTo>
                    <a:pt x="813" y="8919"/>
                  </a:lnTo>
                  <a:lnTo>
                    <a:pt x="1594" y="7163"/>
                  </a:lnTo>
                  <a:close/>
                  <a:moveTo>
                    <a:pt x="683" y="9244"/>
                  </a:moveTo>
                  <a:lnTo>
                    <a:pt x="1366" y="9895"/>
                  </a:lnTo>
                  <a:lnTo>
                    <a:pt x="553" y="10252"/>
                  </a:lnTo>
                  <a:cubicBezTo>
                    <a:pt x="541" y="10259"/>
                    <a:pt x="527" y="10261"/>
                    <a:pt x="513" y="10261"/>
                  </a:cubicBezTo>
                  <a:cubicBezTo>
                    <a:pt x="454" y="10261"/>
                    <a:pt x="390" y="10214"/>
                    <a:pt x="390" y="10187"/>
                  </a:cubicBezTo>
                  <a:cubicBezTo>
                    <a:pt x="358" y="10187"/>
                    <a:pt x="325" y="10122"/>
                    <a:pt x="358" y="10025"/>
                  </a:cubicBezTo>
                  <a:lnTo>
                    <a:pt x="683" y="9244"/>
                  </a:lnTo>
                  <a:close/>
                  <a:moveTo>
                    <a:pt x="8581" y="0"/>
                  </a:moveTo>
                  <a:cubicBezTo>
                    <a:pt x="8268" y="0"/>
                    <a:pt x="7951" y="122"/>
                    <a:pt x="7707" y="366"/>
                  </a:cubicBezTo>
                  <a:lnTo>
                    <a:pt x="7154" y="919"/>
                  </a:lnTo>
                  <a:lnTo>
                    <a:pt x="1724" y="6350"/>
                  </a:lnTo>
                  <a:cubicBezTo>
                    <a:pt x="1561" y="6513"/>
                    <a:pt x="1464" y="6675"/>
                    <a:pt x="1398" y="6838"/>
                  </a:cubicBezTo>
                  <a:lnTo>
                    <a:pt x="1398" y="6870"/>
                  </a:lnTo>
                  <a:cubicBezTo>
                    <a:pt x="1236" y="7163"/>
                    <a:pt x="228" y="9537"/>
                    <a:pt x="65" y="9895"/>
                  </a:cubicBezTo>
                  <a:cubicBezTo>
                    <a:pt x="0" y="10090"/>
                    <a:pt x="33" y="10285"/>
                    <a:pt x="163" y="10415"/>
                  </a:cubicBezTo>
                  <a:cubicBezTo>
                    <a:pt x="244" y="10517"/>
                    <a:pt x="363" y="10567"/>
                    <a:pt x="481" y="10567"/>
                  </a:cubicBezTo>
                  <a:cubicBezTo>
                    <a:pt x="552" y="10567"/>
                    <a:pt x="622" y="10549"/>
                    <a:pt x="683" y="10512"/>
                  </a:cubicBezTo>
                  <a:lnTo>
                    <a:pt x="3740" y="9212"/>
                  </a:lnTo>
                  <a:cubicBezTo>
                    <a:pt x="3935" y="9114"/>
                    <a:pt x="4098" y="9017"/>
                    <a:pt x="4228" y="8886"/>
                  </a:cubicBezTo>
                  <a:lnTo>
                    <a:pt x="5008" y="8106"/>
                  </a:lnTo>
                  <a:cubicBezTo>
                    <a:pt x="5073" y="8041"/>
                    <a:pt x="5073" y="7943"/>
                    <a:pt x="5008" y="7878"/>
                  </a:cubicBezTo>
                  <a:cubicBezTo>
                    <a:pt x="4976" y="7846"/>
                    <a:pt x="4935" y="7830"/>
                    <a:pt x="4894" y="7830"/>
                  </a:cubicBezTo>
                  <a:cubicBezTo>
                    <a:pt x="4854" y="7830"/>
                    <a:pt x="4813" y="7846"/>
                    <a:pt x="4781" y="7878"/>
                  </a:cubicBezTo>
                  <a:lnTo>
                    <a:pt x="4000" y="8659"/>
                  </a:lnTo>
                  <a:cubicBezTo>
                    <a:pt x="3935" y="8756"/>
                    <a:pt x="3837" y="8821"/>
                    <a:pt x="3707" y="8886"/>
                  </a:cubicBezTo>
                  <a:lnTo>
                    <a:pt x="3220" y="8399"/>
                  </a:lnTo>
                  <a:lnTo>
                    <a:pt x="8032" y="3586"/>
                  </a:lnTo>
                  <a:lnTo>
                    <a:pt x="8553" y="4106"/>
                  </a:lnTo>
                  <a:lnTo>
                    <a:pt x="5301" y="7358"/>
                  </a:lnTo>
                  <a:cubicBezTo>
                    <a:pt x="5236" y="7423"/>
                    <a:pt x="5236" y="7521"/>
                    <a:pt x="5301" y="7586"/>
                  </a:cubicBezTo>
                  <a:cubicBezTo>
                    <a:pt x="5333" y="7618"/>
                    <a:pt x="5374" y="7634"/>
                    <a:pt x="5415" y="7634"/>
                  </a:cubicBezTo>
                  <a:cubicBezTo>
                    <a:pt x="5455" y="7634"/>
                    <a:pt x="5496" y="7618"/>
                    <a:pt x="5528" y="7586"/>
                  </a:cubicBezTo>
                  <a:lnTo>
                    <a:pt x="10244" y="2870"/>
                  </a:lnTo>
                  <a:cubicBezTo>
                    <a:pt x="10699" y="2415"/>
                    <a:pt x="10699" y="1635"/>
                    <a:pt x="10244" y="1147"/>
                  </a:cubicBezTo>
                  <a:lnTo>
                    <a:pt x="9431" y="366"/>
                  </a:lnTo>
                  <a:cubicBezTo>
                    <a:pt x="9203" y="122"/>
                    <a:pt x="8894" y="0"/>
                    <a:pt x="858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3"/>
          <p:cNvSpPr txBox="1"/>
          <p:nvPr/>
        </p:nvSpPr>
        <p:spPr>
          <a:xfrm>
            <a:off x="1307238" y="1190925"/>
            <a:ext cx="2390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425" name="Google Shape;425;p23"/>
          <p:cNvSpPr txBox="1"/>
          <p:nvPr/>
        </p:nvSpPr>
        <p:spPr>
          <a:xfrm>
            <a:off x="1307250" y="1875825"/>
            <a:ext cx="23901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smallest one </a:t>
            </a:r>
            <a:endParaRPr>
              <a:solidFill>
                <a:srgbClr val="FFFFFF"/>
              </a:solidFill>
              <a:latin typeface="Montserrat"/>
              <a:ea typeface="Montserrat"/>
              <a:cs typeface="Montserrat"/>
              <a:sym typeface="Montserrat"/>
            </a:endParaRPr>
          </a:p>
        </p:txBody>
      </p:sp>
      <p:sp>
        <p:nvSpPr>
          <p:cNvPr id="426" name="Google Shape;426;p23"/>
          <p:cNvSpPr txBox="1"/>
          <p:nvPr/>
        </p:nvSpPr>
        <p:spPr>
          <a:xfrm>
            <a:off x="1307238" y="2994750"/>
            <a:ext cx="2390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27" name="Google Shape;427;p23"/>
          <p:cNvSpPr txBox="1"/>
          <p:nvPr/>
        </p:nvSpPr>
        <p:spPr>
          <a:xfrm>
            <a:off x="1307250" y="3679650"/>
            <a:ext cx="23901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 from the Sun</a:t>
            </a:r>
            <a:endParaRPr>
              <a:solidFill>
                <a:srgbClr val="FFFFFF"/>
              </a:solidFill>
              <a:latin typeface="Montserrat"/>
              <a:ea typeface="Montserrat"/>
              <a:cs typeface="Montserrat"/>
              <a:sym typeface="Montserrat"/>
            </a:endParaRPr>
          </a:p>
        </p:txBody>
      </p:sp>
      <p:sp>
        <p:nvSpPr>
          <p:cNvPr id="428" name="Google Shape;428;p23"/>
          <p:cNvSpPr txBox="1"/>
          <p:nvPr/>
        </p:nvSpPr>
        <p:spPr>
          <a:xfrm>
            <a:off x="5446363" y="1190925"/>
            <a:ext cx="2390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29" name="Google Shape;429;p23"/>
          <p:cNvSpPr txBox="1"/>
          <p:nvPr/>
        </p:nvSpPr>
        <p:spPr>
          <a:xfrm>
            <a:off x="5446375" y="1875825"/>
            <a:ext cx="2390100" cy="77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
        <p:nvSpPr>
          <p:cNvPr id="430" name="Google Shape;430;p23"/>
          <p:cNvSpPr txBox="1"/>
          <p:nvPr/>
        </p:nvSpPr>
        <p:spPr>
          <a:xfrm>
            <a:off x="5446363" y="2994750"/>
            <a:ext cx="2390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31" name="Google Shape;431;p23"/>
          <p:cNvSpPr txBox="1"/>
          <p:nvPr/>
        </p:nvSpPr>
        <p:spPr>
          <a:xfrm>
            <a:off x="5446375" y="3679650"/>
            <a:ext cx="2390100" cy="77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eighth and farthest-known solar planet from the Sun</a:t>
            </a: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cxnSp>
        <p:nvCxnSpPr>
          <p:cNvPr id="436" name="Google Shape;436;p2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37" name="Google Shape;437;p2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438" name="Google Shape;438;p24"/>
          <p:cNvGrpSpPr/>
          <p:nvPr/>
        </p:nvGrpSpPr>
        <p:grpSpPr>
          <a:xfrm>
            <a:off x="457176" y="1507334"/>
            <a:ext cx="2675899" cy="1425847"/>
            <a:chOff x="457176" y="1507334"/>
            <a:chExt cx="2675899" cy="1425847"/>
          </a:xfrm>
        </p:grpSpPr>
        <p:sp>
          <p:nvSpPr>
            <p:cNvPr id="439" name="Google Shape;439;p24"/>
            <p:cNvSpPr/>
            <p:nvPr/>
          </p:nvSpPr>
          <p:spPr>
            <a:xfrm>
              <a:off x="837667" y="1507334"/>
              <a:ext cx="2295408" cy="1425847"/>
            </a:xfrm>
            <a:custGeom>
              <a:rect b="b" l="l" r="r" t="t"/>
              <a:pathLst>
                <a:path extrusionOk="0" fill="none" h="44845" w="72194">
                  <a:moveTo>
                    <a:pt x="0" y="0"/>
                  </a:moveTo>
                  <a:lnTo>
                    <a:pt x="72194" y="0"/>
                  </a:lnTo>
                  <a:lnTo>
                    <a:pt x="72194" y="44845"/>
                  </a:lnTo>
                  <a:lnTo>
                    <a:pt x="0"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57176" y="1820674"/>
              <a:ext cx="906793" cy="799295"/>
            </a:xfrm>
            <a:custGeom>
              <a:rect b="b" l="l" r="r" t="t"/>
              <a:pathLst>
                <a:path extrusionOk="0" h="25139" w="28520">
                  <a:moveTo>
                    <a:pt x="14242" y="1"/>
                  </a:moveTo>
                  <a:cubicBezTo>
                    <a:pt x="12658" y="1"/>
                    <a:pt x="11049" y="303"/>
                    <a:pt x="9496" y="942"/>
                  </a:cubicBezTo>
                  <a:cubicBezTo>
                    <a:pt x="3057" y="3576"/>
                    <a:pt x="0" y="10925"/>
                    <a:pt x="2634" y="17332"/>
                  </a:cubicBezTo>
                  <a:cubicBezTo>
                    <a:pt x="4627" y="22203"/>
                    <a:pt x="9319" y="25139"/>
                    <a:pt x="14259" y="25139"/>
                  </a:cubicBezTo>
                  <a:cubicBezTo>
                    <a:pt x="15849" y="25139"/>
                    <a:pt x="17465" y="24835"/>
                    <a:pt x="19024" y="24193"/>
                  </a:cubicBezTo>
                  <a:cubicBezTo>
                    <a:pt x="25463" y="21559"/>
                    <a:pt x="28520" y="14210"/>
                    <a:pt x="25886" y="7803"/>
                  </a:cubicBezTo>
                  <a:cubicBezTo>
                    <a:pt x="23890" y="2951"/>
                    <a:pt x="19189" y="1"/>
                    <a:pt x="14242"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grpSp>
      <p:grpSp>
        <p:nvGrpSpPr>
          <p:cNvPr id="441" name="Google Shape;441;p24"/>
          <p:cNvGrpSpPr/>
          <p:nvPr/>
        </p:nvGrpSpPr>
        <p:grpSpPr>
          <a:xfrm>
            <a:off x="3224040" y="1507334"/>
            <a:ext cx="2675931" cy="1425847"/>
            <a:chOff x="3224040" y="1507334"/>
            <a:chExt cx="2675931" cy="1425847"/>
          </a:xfrm>
        </p:grpSpPr>
        <p:sp>
          <p:nvSpPr>
            <p:cNvPr id="442" name="Google Shape;442;p24"/>
            <p:cNvSpPr/>
            <p:nvPr/>
          </p:nvSpPr>
          <p:spPr>
            <a:xfrm>
              <a:off x="3604531" y="1507334"/>
              <a:ext cx="2295440" cy="1425847"/>
            </a:xfrm>
            <a:custGeom>
              <a:rect b="b" l="l" r="r" t="t"/>
              <a:pathLst>
                <a:path extrusionOk="0" fill="none" h="44845" w="72195">
                  <a:moveTo>
                    <a:pt x="1" y="0"/>
                  </a:moveTo>
                  <a:lnTo>
                    <a:pt x="72195" y="0"/>
                  </a:lnTo>
                  <a:lnTo>
                    <a:pt x="72195"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3224040" y="1820547"/>
              <a:ext cx="906825" cy="799422"/>
            </a:xfrm>
            <a:custGeom>
              <a:rect b="b" l="l" r="r" t="t"/>
              <a:pathLst>
                <a:path extrusionOk="0" h="25143" w="28521">
                  <a:moveTo>
                    <a:pt x="14261" y="1"/>
                  </a:moveTo>
                  <a:cubicBezTo>
                    <a:pt x="12672" y="1"/>
                    <a:pt x="11056" y="305"/>
                    <a:pt x="9496" y="946"/>
                  </a:cubicBezTo>
                  <a:cubicBezTo>
                    <a:pt x="3090" y="3580"/>
                    <a:pt x="1" y="10929"/>
                    <a:pt x="2635" y="17336"/>
                  </a:cubicBezTo>
                  <a:cubicBezTo>
                    <a:pt x="4628" y="22207"/>
                    <a:pt x="9319" y="25143"/>
                    <a:pt x="14260" y="25143"/>
                  </a:cubicBezTo>
                  <a:cubicBezTo>
                    <a:pt x="15850" y="25143"/>
                    <a:pt x="17465" y="24839"/>
                    <a:pt x="19025" y="24197"/>
                  </a:cubicBezTo>
                  <a:cubicBezTo>
                    <a:pt x="25464" y="21563"/>
                    <a:pt x="28520" y="14214"/>
                    <a:pt x="25886" y="7807"/>
                  </a:cubicBezTo>
                  <a:cubicBezTo>
                    <a:pt x="23894" y="2936"/>
                    <a:pt x="19202" y="1"/>
                    <a:pt x="1426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grpSp>
        <p:nvGrpSpPr>
          <p:cNvPr id="444" name="Google Shape;444;p24"/>
          <p:cNvGrpSpPr/>
          <p:nvPr/>
        </p:nvGrpSpPr>
        <p:grpSpPr>
          <a:xfrm>
            <a:off x="6010586" y="1507334"/>
            <a:ext cx="2675899" cy="1425847"/>
            <a:chOff x="6010586" y="1507334"/>
            <a:chExt cx="2675899" cy="1425847"/>
          </a:xfrm>
        </p:grpSpPr>
        <p:sp>
          <p:nvSpPr>
            <p:cNvPr id="445" name="Google Shape;445;p24"/>
            <p:cNvSpPr/>
            <p:nvPr/>
          </p:nvSpPr>
          <p:spPr>
            <a:xfrm>
              <a:off x="6390028" y="1507334"/>
              <a:ext cx="2296457" cy="1425847"/>
            </a:xfrm>
            <a:custGeom>
              <a:rect b="b" l="l" r="r" t="t"/>
              <a:pathLst>
                <a:path extrusionOk="0" fill="none" h="44845" w="72227">
                  <a:moveTo>
                    <a:pt x="1" y="0"/>
                  </a:moveTo>
                  <a:lnTo>
                    <a:pt x="72227" y="0"/>
                  </a:lnTo>
                  <a:lnTo>
                    <a:pt x="72227"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010586" y="1820547"/>
              <a:ext cx="906793" cy="799295"/>
            </a:xfrm>
            <a:custGeom>
              <a:rect b="b" l="l" r="r" t="t"/>
              <a:pathLst>
                <a:path extrusionOk="0" h="25139" w="28520">
                  <a:moveTo>
                    <a:pt x="14261" y="1"/>
                  </a:moveTo>
                  <a:cubicBezTo>
                    <a:pt x="12671" y="1"/>
                    <a:pt x="11056" y="305"/>
                    <a:pt x="9496" y="946"/>
                  </a:cubicBezTo>
                  <a:cubicBezTo>
                    <a:pt x="3057" y="3580"/>
                    <a:pt x="0" y="10929"/>
                    <a:pt x="2634" y="17336"/>
                  </a:cubicBezTo>
                  <a:cubicBezTo>
                    <a:pt x="4630" y="22189"/>
                    <a:pt x="9331" y="25138"/>
                    <a:pt x="14278" y="25138"/>
                  </a:cubicBezTo>
                  <a:cubicBezTo>
                    <a:pt x="15862" y="25138"/>
                    <a:pt x="17471" y="24836"/>
                    <a:pt x="19024" y="24197"/>
                  </a:cubicBezTo>
                  <a:cubicBezTo>
                    <a:pt x="25463" y="21563"/>
                    <a:pt x="28520" y="14214"/>
                    <a:pt x="25886" y="7807"/>
                  </a:cubicBezTo>
                  <a:cubicBezTo>
                    <a:pt x="23893" y="2936"/>
                    <a:pt x="19201" y="1"/>
                    <a:pt x="1426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447" name="Google Shape;447;p24"/>
          <p:cNvGrpSpPr/>
          <p:nvPr/>
        </p:nvGrpSpPr>
        <p:grpSpPr>
          <a:xfrm>
            <a:off x="457176" y="3310556"/>
            <a:ext cx="2675899" cy="1425847"/>
            <a:chOff x="457176" y="3310556"/>
            <a:chExt cx="2675899" cy="1425847"/>
          </a:xfrm>
        </p:grpSpPr>
        <p:sp>
          <p:nvSpPr>
            <p:cNvPr id="448" name="Google Shape;448;p24"/>
            <p:cNvSpPr/>
            <p:nvPr/>
          </p:nvSpPr>
          <p:spPr>
            <a:xfrm>
              <a:off x="837667" y="3310556"/>
              <a:ext cx="2295408" cy="1425847"/>
            </a:xfrm>
            <a:custGeom>
              <a:rect b="b" l="l" r="r" t="t"/>
              <a:pathLst>
                <a:path extrusionOk="0" fill="none" h="44845" w="72194">
                  <a:moveTo>
                    <a:pt x="0" y="0"/>
                  </a:moveTo>
                  <a:lnTo>
                    <a:pt x="72194" y="0"/>
                  </a:lnTo>
                  <a:lnTo>
                    <a:pt x="72194" y="44845"/>
                  </a:lnTo>
                  <a:lnTo>
                    <a:pt x="0" y="44845"/>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457176" y="3624786"/>
              <a:ext cx="906793" cy="798436"/>
            </a:xfrm>
            <a:custGeom>
              <a:rect b="b" l="l" r="r" t="t"/>
              <a:pathLst>
                <a:path extrusionOk="0" h="25112" w="28520">
                  <a:moveTo>
                    <a:pt x="14265" y="1"/>
                  </a:moveTo>
                  <a:cubicBezTo>
                    <a:pt x="12674" y="1"/>
                    <a:pt x="11057" y="305"/>
                    <a:pt x="9496" y="946"/>
                  </a:cubicBezTo>
                  <a:cubicBezTo>
                    <a:pt x="3090" y="3581"/>
                    <a:pt x="0" y="10897"/>
                    <a:pt x="2634" y="17336"/>
                  </a:cubicBezTo>
                  <a:cubicBezTo>
                    <a:pt x="4627" y="22182"/>
                    <a:pt x="9316" y="25111"/>
                    <a:pt x="14256" y="25111"/>
                  </a:cubicBezTo>
                  <a:cubicBezTo>
                    <a:pt x="15846" y="25111"/>
                    <a:pt x="17463" y="24807"/>
                    <a:pt x="19024" y="24165"/>
                  </a:cubicBezTo>
                  <a:cubicBezTo>
                    <a:pt x="25463" y="21531"/>
                    <a:pt x="28520" y="14182"/>
                    <a:pt x="25886" y="7776"/>
                  </a:cubicBezTo>
                  <a:cubicBezTo>
                    <a:pt x="23893" y="2930"/>
                    <a:pt x="19204" y="1"/>
                    <a:pt x="14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450" name="Google Shape;450;p24"/>
          <p:cNvGrpSpPr/>
          <p:nvPr/>
        </p:nvGrpSpPr>
        <p:grpSpPr>
          <a:xfrm>
            <a:off x="3224040" y="3310556"/>
            <a:ext cx="2675931" cy="1425847"/>
            <a:chOff x="3224040" y="3310556"/>
            <a:chExt cx="2675931" cy="1425847"/>
          </a:xfrm>
        </p:grpSpPr>
        <p:sp>
          <p:nvSpPr>
            <p:cNvPr id="451" name="Google Shape;451;p24"/>
            <p:cNvSpPr/>
            <p:nvPr/>
          </p:nvSpPr>
          <p:spPr>
            <a:xfrm>
              <a:off x="3604531" y="3310556"/>
              <a:ext cx="2295440" cy="1425847"/>
            </a:xfrm>
            <a:custGeom>
              <a:rect b="b" l="l" r="r" t="t"/>
              <a:pathLst>
                <a:path extrusionOk="0" fill="none" h="44845" w="72195">
                  <a:moveTo>
                    <a:pt x="1" y="0"/>
                  </a:moveTo>
                  <a:lnTo>
                    <a:pt x="72195" y="0"/>
                  </a:lnTo>
                  <a:lnTo>
                    <a:pt x="72195"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3224040" y="3624372"/>
              <a:ext cx="906825" cy="798849"/>
            </a:xfrm>
            <a:custGeom>
              <a:rect b="b" l="l" r="r" t="t"/>
              <a:pathLst>
                <a:path extrusionOk="0" h="25125" w="28521">
                  <a:moveTo>
                    <a:pt x="14278" y="0"/>
                  </a:moveTo>
                  <a:cubicBezTo>
                    <a:pt x="12683" y="0"/>
                    <a:pt x="11061" y="308"/>
                    <a:pt x="9496" y="959"/>
                  </a:cubicBezTo>
                  <a:cubicBezTo>
                    <a:pt x="3090" y="3594"/>
                    <a:pt x="1" y="10910"/>
                    <a:pt x="2635" y="17349"/>
                  </a:cubicBezTo>
                  <a:cubicBezTo>
                    <a:pt x="4652" y="22195"/>
                    <a:pt x="9329" y="25124"/>
                    <a:pt x="14275" y="25124"/>
                  </a:cubicBezTo>
                  <a:cubicBezTo>
                    <a:pt x="15868" y="25124"/>
                    <a:pt x="17488" y="24820"/>
                    <a:pt x="19057" y="24178"/>
                  </a:cubicBezTo>
                  <a:cubicBezTo>
                    <a:pt x="25464" y="21544"/>
                    <a:pt x="28520" y="14195"/>
                    <a:pt x="25886" y="7789"/>
                  </a:cubicBezTo>
                  <a:cubicBezTo>
                    <a:pt x="23896" y="2947"/>
                    <a:pt x="19212" y="0"/>
                    <a:pt x="1427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grpSp>
        <p:nvGrpSpPr>
          <p:cNvPr id="453" name="Google Shape;453;p24"/>
          <p:cNvGrpSpPr/>
          <p:nvPr/>
        </p:nvGrpSpPr>
        <p:grpSpPr>
          <a:xfrm>
            <a:off x="6010586" y="3310556"/>
            <a:ext cx="2675899" cy="1425847"/>
            <a:chOff x="6010586" y="3310556"/>
            <a:chExt cx="2675899" cy="1425847"/>
          </a:xfrm>
        </p:grpSpPr>
        <p:sp>
          <p:nvSpPr>
            <p:cNvPr id="454" name="Google Shape;454;p24"/>
            <p:cNvSpPr/>
            <p:nvPr/>
          </p:nvSpPr>
          <p:spPr>
            <a:xfrm>
              <a:off x="6390028" y="3310556"/>
              <a:ext cx="2296457" cy="1425847"/>
            </a:xfrm>
            <a:custGeom>
              <a:rect b="b" l="l" r="r" t="t"/>
              <a:pathLst>
                <a:path extrusionOk="0" fill="none" h="44845" w="72227">
                  <a:moveTo>
                    <a:pt x="1" y="0"/>
                  </a:moveTo>
                  <a:lnTo>
                    <a:pt x="72227" y="0"/>
                  </a:lnTo>
                  <a:lnTo>
                    <a:pt x="72227" y="44845"/>
                  </a:lnTo>
                  <a:lnTo>
                    <a:pt x="1" y="4484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010586" y="3623927"/>
              <a:ext cx="906793" cy="799263"/>
            </a:xfrm>
            <a:custGeom>
              <a:rect b="b" l="l" r="r" t="t"/>
              <a:pathLst>
                <a:path extrusionOk="0" h="25138" w="28520">
                  <a:moveTo>
                    <a:pt x="14242" y="0"/>
                  </a:moveTo>
                  <a:cubicBezTo>
                    <a:pt x="12658" y="0"/>
                    <a:pt x="11049" y="302"/>
                    <a:pt x="9496" y="941"/>
                  </a:cubicBezTo>
                  <a:cubicBezTo>
                    <a:pt x="3057" y="3608"/>
                    <a:pt x="0" y="10924"/>
                    <a:pt x="2634" y="17331"/>
                  </a:cubicBezTo>
                  <a:cubicBezTo>
                    <a:pt x="4627" y="22202"/>
                    <a:pt x="9319" y="25138"/>
                    <a:pt x="14259" y="25138"/>
                  </a:cubicBezTo>
                  <a:cubicBezTo>
                    <a:pt x="15849" y="25138"/>
                    <a:pt x="17464" y="24834"/>
                    <a:pt x="19024" y="24192"/>
                  </a:cubicBezTo>
                  <a:cubicBezTo>
                    <a:pt x="25463" y="21558"/>
                    <a:pt x="28520" y="14209"/>
                    <a:pt x="25886" y="7803"/>
                  </a:cubicBezTo>
                  <a:cubicBezTo>
                    <a:pt x="23890" y="2950"/>
                    <a:pt x="19189" y="0"/>
                    <a:pt x="14242"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06</a:t>
              </a:r>
              <a:endParaRPr sz="2500">
                <a:solidFill>
                  <a:schemeClr val="lt1"/>
                </a:solidFill>
                <a:latin typeface="Montserrat ExtraBold"/>
                <a:ea typeface="Montserrat ExtraBold"/>
                <a:cs typeface="Montserrat ExtraBold"/>
                <a:sym typeface="Montserrat ExtraBold"/>
              </a:endParaRPr>
            </a:p>
          </p:txBody>
        </p:sp>
      </p:grpSp>
      <p:sp>
        <p:nvSpPr>
          <p:cNvPr id="456" name="Google Shape;456;p24"/>
          <p:cNvSpPr txBox="1"/>
          <p:nvPr/>
        </p:nvSpPr>
        <p:spPr>
          <a:xfrm>
            <a:off x="1309399"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457" name="Google Shape;457;p24"/>
          <p:cNvSpPr txBox="1"/>
          <p:nvPr/>
        </p:nvSpPr>
        <p:spPr>
          <a:xfrm>
            <a:off x="1309402"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458" name="Google Shape;458;p24"/>
          <p:cNvSpPr txBox="1"/>
          <p:nvPr/>
        </p:nvSpPr>
        <p:spPr>
          <a:xfrm>
            <a:off x="1309399"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59" name="Google Shape;459;p24"/>
          <p:cNvSpPr txBox="1"/>
          <p:nvPr/>
        </p:nvSpPr>
        <p:spPr>
          <a:xfrm>
            <a:off x="1309402"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460" name="Google Shape;460;p24"/>
          <p:cNvSpPr txBox="1"/>
          <p:nvPr/>
        </p:nvSpPr>
        <p:spPr>
          <a:xfrm>
            <a:off x="6870324"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61" name="Google Shape;461;p24"/>
          <p:cNvSpPr txBox="1"/>
          <p:nvPr/>
        </p:nvSpPr>
        <p:spPr>
          <a:xfrm>
            <a:off x="6870327"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462" name="Google Shape;462;p24"/>
          <p:cNvSpPr txBox="1"/>
          <p:nvPr/>
        </p:nvSpPr>
        <p:spPr>
          <a:xfrm>
            <a:off x="6870324"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463" name="Google Shape;463;p24"/>
          <p:cNvSpPr txBox="1"/>
          <p:nvPr/>
        </p:nvSpPr>
        <p:spPr>
          <a:xfrm>
            <a:off x="6870327"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464" name="Google Shape;464;p24"/>
          <p:cNvSpPr txBox="1"/>
          <p:nvPr/>
        </p:nvSpPr>
        <p:spPr>
          <a:xfrm>
            <a:off x="4089862" y="161308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65" name="Google Shape;465;p24"/>
          <p:cNvSpPr txBox="1"/>
          <p:nvPr/>
        </p:nvSpPr>
        <p:spPr>
          <a:xfrm>
            <a:off x="4089864" y="211931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466" name="Google Shape;466;p24"/>
          <p:cNvSpPr txBox="1"/>
          <p:nvPr/>
        </p:nvSpPr>
        <p:spPr>
          <a:xfrm>
            <a:off x="4089862" y="3416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467" name="Google Shape;467;p24"/>
          <p:cNvSpPr txBox="1"/>
          <p:nvPr/>
        </p:nvSpPr>
        <p:spPr>
          <a:xfrm>
            <a:off x="4089864" y="3922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the ringed planet</a:t>
            </a:r>
            <a:endParaRPr>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1" name="Shape 471"/>
        <p:cNvGrpSpPr/>
        <p:nvPr/>
      </p:nvGrpSpPr>
      <p:grpSpPr>
        <a:xfrm>
          <a:off x="0" y="0"/>
          <a:ext cx="0" cy="0"/>
          <a:chOff x="0" y="0"/>
          <a:chExt cx="0" cy="0"/>
        </a:xfrm>
      </p:grpSpPr>
      <p:cxnSp>
        <p:nvCxnSpPr>
          <p:cNvPr id="472" name="Google Shape;472;p2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73" name="Google Shape;473;p2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474" name="Google Shape;474;p25"/>
          <p:cNvSpPr/>
          <p:nvPr/>
        </p:nvSpPr>
        <p:spPr>
          <a:xfrm>
            <a:off x="848464" y="1450622"/>
            <a:ext cx="810983" cy="809896"/>
          </a:xfrm>
          <a:custGeom>
            <a:rect b="b" l="l" r="r" t="t"/>
            <a:pathLst>
              <a:path extrusionOk="0" h="25333" w="25367">
                <a:moveTo>
                  <a:pt x="12684" y="0"/>
                </a:moveTo>
                <a:cubicBezTo>
                  <a:pt x="5692" y="0"/>
                  <a:pt x="1" y="5659"/>
                  <a:pt x="1" y="12650"/>
                </a:cubicBezTo>
                <a:cubicBezTo>
                  <a:pt x="1" y="19675"/>
                  <a:pt x="5692" y="25333"/>
                  <a:pt x="12684" y="25333"/>
                </a:cubicBezTo>
                <a:cubicBezTo>
                  <a:pt x="19708" y="25333"/>
                  <a:pt x="25366" y="19675"/>
                  <a:pt x="25366" y="12650"/>
                </a:cubicBezTo>
                <a:cubicBezTo>
                  <a:pt x="25366" y="5659"/>
                  <a:pt x="19708" y="0"/>
                  <a:pt x="12684"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475" name="Google Shape;475;p25"/>
          <p:cNvSpPr/>
          <p:nvPr/>
        </p:nvSpPr>
        <p:spPr>
          <a:xfrm>
            <a:off x="7449405" y="1450622"/>
            <a:ext cx="810951" cy="809896"/>
          </a:xfrm>
          <a:custGeom>
            <a:rect b="b" l="l" r="r" t="t"/>
            <a:pathLst>
              <a:path extrusionOk="0" h="25333" w="25366">
                <a:moveTo>
                  <a:pt x="12683" y="0"/>
                </a:moveTo>
                <a:cubicBezTo>
                  <a:pt x="5692" y="0"/>
                  <a:pt x="1" y="5659"/>
                  <a:pt x="1" y="12650"/>
                </a:cubicBezTo>
                <a:cubicBezTo>
                  <a:pt x="1" y="19675"/>
                  <a:pt x="5692" y="25333"/>
                  <a:pt x="12683" y="25333"/>
                </a:cubicBezTo>
                <a:cubicBezTo>
                  <a:pt x="19675" y="25333"/>
                  <a:pt x="25366" y="19675"/>
                  <a:pt x="25366" y="12650"/>
                </a:cubicBezTo>
                <a:cubicBezTo>
                  <a:pt x="25366" y="5659"/>
                  <a:pt x="19675" y="0"/>
                  <a:pt x="126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476" name="Google Shape;476;p25"/>
          <p:cNvSpPr/>
          <p:nvPr/>
        </p:nvSpPr>
        <p:spPr>
          <a:xfrm>
            <a:off x="5248761" y="1450622"/>
            <a:ext cx="810951" cy="809896"/>
          </a:xfrm>
          <a:custGeom>
            <a:rect b="b" l="l" r="r" t="t"/>
            <a:pathLst>
              <a:path extrusionOk="0" h="25333" w="25366">
                <a:moveTo>
                  <a:pt x="12683" y="0"/>
                </a:moveTo>
                <a:cubicBezTo>
                  <a:pt x="5691" y="0"/>
                  <a:pt x="0" y="5659"/>
                  <a:pt x="0" y="12650"/>
                </a:cubicBezTo>
                <a:cubicBezTo>
                  <a:pt x="0" y="19675"/>
                  <a:pt x="5691" y="25333"/>
                  <a:pt x="12683" y="25333"/>
                </a:cubicBezTo>
                <a:cubicBezTo>
                  <a:pt x="19675" y="25333"/>
                  <a:pt x="25366" y="19675"/>
                  <a:pt x="25366" y="12650"/>
                </a:cubicBezTo>
                <a:cubicBezTo>
                  <a:pt x="25366" y="5659"/>
                  <a:pt x="19675" y="0"/>
                  <a:pt x="12683"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477" name="Google Shape;477;p25"/>
          <p:cNvSpPr/>
          <p:nvPr/>
        </p:nvSpPr>
        <p:spPr>
          <a:xfrm>
            <a:off x="3049140" y="1450622"/>
            <a:ext cx="809928" cy="809896"/>
          </a:xfrm>
          <a:custGeom>
            <a:rect b="b" l="l" r="r" t="t"/>
            <a:pathLst>
              <a:path extrusionOk="0" h="25333" w="25334">
                <a:moveTo>
                  <a:pt x="12683" y="0"/>
                </a:moveTo>
                <a:cubicBezTo>
                  <a:pt x="5659" y="0"/>
                  <a:pt x="1" y="5659"/>
                  <a:pt x="1" y="12650"/>
                </a:cubicBezTo>
                <a:cubicBezTo>
                  <a:pt x="1" y="19675"/>
                  <a:pt x="5659" y="25333"/>
                  <a:pt x="12683" y="25333"/>
                </a:cubicBezTo>
                <a:cubicBezTo>
                  <a:pt x="19675" y="25333"/>
                  <a:pt x="25334" y="19675"/>
                  <a:pt x="25334" y="12650"/>
                </a:cubicBezTo>
                <a:cubicBezTo>
                  <a:pt x="25334" y="5659"/>
                  <a:pt x="19675" y="0"/>
                  <a:pt x="1268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478" name="Google Shape;478;p25"/>
          <p:cNvSpPr/>
          <p:nvPr/>
        </p:nvSpPr>
        <p:spPr>
          <a:xfrm>
            <a:off x="457228" y="2596298"/>
            <a:ext cx="8229909" cy="32"/>
          </a:xfrm>
          <a:custGeom>
            <a:rect b="b" l="l" r="r" t="t"/>
            <a:pathLst>
              <a:path extrusionOk="0" fill="none" h="1" w="257426">
                <a:moveTo>
                  <a:pt x="0" y="1"/>
                </a:moveTo>
                <a:lnTo>
                  <a:pt x="257426"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1141649" y="2491980"/>
            <a:ext cx="224589" cy="208700"/>
          </a:xfrm>
          <a:custGeom>
            <a:rect b="b" l="l" r="r" t="t"/>
            <a:pathLst>
              <a:path extrusionOk="0" h="6528" w="7025">
                <a:moveTo>
                  <a:pt x="3505" y="1"/>
                </a:moveTo>
                <a:cubicBezTo>
                  <a:pt x="1950" y="1"/>
                  <a:pt x="556" y="1135"/>
                  <a:pt x="293" y="2743"/>
                </a:cubicBezTo>
                <a:cubicBezTo>
                  <a:pt x="0" y="4532"/>
                  <a:pt x="1204" y="6191"/>
                  <a:pt x="2992" y="6483"/>
                </a:cubicBezTo>
                <a:cubicBezTo>
                  <a:pt x="3173" y="6513"/>
                  <a:pt x="3352" y="6527"/>
                  <a:pt x="3529" y="6527"/>
                </a:cubicBezTo>
                <a:cubicBezTo>
                  <a:pt x="5102" y="6527"/>
                  <a:pt x="6469" y="5392"/>
                  <a:pt x="6732" y="3784"/>
                </a:cubicBezTo>
                <a:cubicBezTo>
                  <a:pt x="7025" y="2028"/>
                  <a:pt x="5821" y="337"/>
                  <a:pt x="4033" y="44"/>
                </a:cubicBezTo>
                <a:cubicBezTo>
                  <a:pt x="3856" y="15"/>
                  <a:pt x="3679" y="1"/>
                  <a:pt x="350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7742577" y="2491980"/>
            <a:ext cx="224589" cy="209467"/>
          </a:xfrm>
          <a:custGeom>
            <a:rect b="b" l="l" r="r" t="t"/>
            <a:pathLst>
              <a:path extrusionOk="0" h="6552" w="7025">
                <a:moveTo>
                  <a:pt x="3496" y="1"/>
                </a:moveTo>
                <a:cubicBezTo>
                  <a:pt x="1923" y="1"/>
                  <a:pt x="556" y="1135"/>
                  <a:pt x="293" y="2743"/>
                </a:cubicBezTo>
                <a:cubicBezTo>
                  <a:pt x="0" y="4532"/>
                  <a:pt x="1203" y="6223"/>
                  <a:pt x="2992" y="6516"/>
                </a:cubicBezTo>
                <a:cubicBezTo>
                  <a:pt x="3152" y="6540"/>
                  <a:pt x="3312" y="6551"/>
                  <a:pt x="3471" y="6551"/>
                </a:cubicBezTo>
                <a:cubicBezTo>
                  <a:pt x="5045" y="6551"/>
                  <a:pt x="6466" y="5409"/>
                  <a:pt x="6732" y="3784"/>
                </a:cubicBezTo>
                <a:cubicBezTo>
                  <a:pt x="7024" y="2028"/>
                  <a:pt x="5821" y="337"/>
                  <a:pt x="4033" y="44"/>
                </a:cubicBezTo>
                <a:cubicBezTo>
                  <a:pt x="3852" y="15"/>
                  <a:pt x="3673" y="1"/>
                  <a:pt x="349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5541937" y="2491980"/>
            <a:ext cx="225612" cy="208700"/>
          </a:xfrm>
          <a:custGeom>
            <a:rect b="b" l="l" r="r" t="t"/>
            <a:pathLst>
              <a:path extrusionOk="0" h="6528" w="7057">
                <a:moveTo>
                  <a:pt x="3528" y="1"/>
                </a:moveTo>
                <a:cubicBezTo>
                  <a:pt x="1949" y="1"/>
                  <a:pt x="556" y="1135"/>
                  <a:pt x="293" y="2743"/>
                </a:cubicBezTo>
                <a:cubicBezTo>
                  <a:pt x="0" y="4532"/>
                  <a:pt x="1203" y="6223"/>
                  <a:pt x="2992" y="6483"/>
                </a:cubicBezTo>
                <a:cubicBezTo>
                  <a:pt x="3173" y="6513"/>
                  <a:pt x="3352" y="6527"/>
                  <a:pt x="3529" y="6527"/>
                </a:cubicBezTo>
                <a:cubicBezTo>
                  <a:pt x="5108" y="6527"/>
                  <a:pt x="6501" y="5392"/>
                  <a:pt x="6764" y="3784"/>
                </a:cubicBezTo>
                <a:cubicBezTo>
                  <a:pt x="7057" y="2028"/>
                  <a:pt x="5821" y="337"/>
                  <a:pt x="4065" y="44"/>
                </a:cubicBezTo>
                <a:cubicBezTo>
                  <a:pt x="3885" y="15"/>
                  <a:pt x="3705" y="1"/>
                  <a:pt x="352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341265" y="2491980"/>
            <a:ext cx="225644" cy="208700"/>
          </a:xfrm>
          <a:custGeom>
            <a:rect b="b" l="l" r="r" t="t"/>
            <a:pathLst>
              <a:path extrusionOk="0" h="6528" w="7058">
                <a:moveTo>
                  <a:pt x="3529" y="1"/>
                </a:moveTo>
                <a:cubicBezTo>
                  <a:pt x="1950" y="1"/>
                  <a:pt x="557" y="1135"/>
                  <a:pt x="294" y="2743"/>
                </a:cubicBezTo>
                <a:cubicBezTo>
                  <a:pt x="1" y="4532"/>
                  <a:pt x="1237" y="6223"/>
                  <a:pt x="2993" y="6483"/>
                </a:cubicBezTo>
                <a:cubicBezTo>
                  <a:pt x="3173" y="6513"/>
                  <a:pt x="3353" y="6527"/>
                  <a:pt x="3530" y="6527"/>
                </a:cubicBezTo>
                <a:cubicBezTo>
                  <a:pt x="5108" y="6527"/>
                  <a:pt x="6502" y="5392"/>
                  <a:pt x="6765" y="3784"/>
                </a:cubicBezTo>
                <a:cubicBezTo>
                  <a:pt x="7058" y="2028"/>
                  <a:pt x="5822" y="337"/>
                  <a:pt x="4066" y="44"/>
                </a:cubicBezTo>
                <a:cubicBezTo>
                  <a:pt x="3885" y="15"/>
                  <a:pt x="3706" y="1"/>
                  <a:pt x="352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txBox="1"/>
          <p:nvPr/>
        </p:nvSpPr>
        <p:spPr>
          <a:xfrm>
            <a:off x="338350"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484" name="Google Shape;484;p25"/>
          <p:cNvSpPr txBox="1"/>
          <p:nvPr/>
        </p:nvSpPr>
        <p:spPr>
          <a:xfrm>
            <a:off x="338350"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485" name="Google Shape;485;p25"/>
          <p:cNvCxnSpPr/>
          <p:nvPr/>
        </p:nvCxnSpPr>
        <p:spPr>
          <a:xfrm>
            <a:off x="1118038"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86" name="Google Shape;486;p25"/>
          <p:cNvSpPr txBox="1"/>
          <p:nvPr/>
        </p:nvSpPr>
        <p:spPr>
          <a:xfrm>
            <a:off x="6939275"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487" name="Google Shape;487;p25"/>
          <p:cNvSpPr txBox="1"/>
          <p:nvPr/>
        </p:nvSpPr>
        <p:spPr>
          <a:xfrm>
            <a:off x="6939275"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488" name="Google Shape;488;p25"/>
          <p:cNvCxnSpPr/>
          <p:nvPr/>
        </p:nvCxnSpPr>
        <p:spPr>
          <a:xfrm>
            <a:off x="7718963"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89" name="Google Shape;489;p25"/>
          <p:cNvSpPr txBox="1"/>
          <p:nvPr/>
        </p:nvSpPr>
        <p:spPr>
          <a:xfrm>
            <a:off x="4738967"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490" name="Google Shape;490;p25"/>
          <p:cNvSpPr txBox="1"/>
          <p:nvPr/>
        </p:nvSpPr>
        <p:spPr>
          <a:xfrm>
            <a:off x="4738967"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491" name="Google Shape;491;p25"/>
          <p:cNvCxnSpPr/>
          <p:nvPr/>
        </p:nvCxnSpPr>
        <p:spPr>
          <a:xfrm>
            <a:off x="5518654"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492" name="Google Shape;492;p25"/>
          <p:cNvSpPr txBox="1"/>
          <p:nvPr/>
        </p:nvSpPr>
        <p:spPr>
          <a:xfrm>
            <a:off x="2538658" y="2852875"/>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493" name="Google Shape;493;p25"/>
          <p:cNvSpPr txBox="1"/>
          <p:nvPr/>
        </p:nvSpPr>
        <p:spPr>
          <a:xfrm>
            <a:off x="2538658" y="3537775"/>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494" name="Google Shape;494;p25"/>
          <p:cNvCxnSpPr/>
          <p:nvPr/>
        </p:nvCxnSpPr>
        <p:spPr>
          <a:xfrm>
            <a:off x="3318346" y="3473798"/>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cxnSp>
        <p:nvCxnSpPr>
          <p:cNvPr id="499" name="Google Shape;499;p2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00" name="Google Shape;500;p2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01" name="Google Shape;501;p26"/>
          <p:cNvGrpSpPr/>
          <p:nvPr/>
        </p:nvGrpSpPr>
        <p:grpSpPr>
          <a:xfrm>
            <a:off x="457200" y="1163025"/>
            <a:ext cx="1718793" cy="3573564"/>
            <a:chOff x="457200" y="1163025"/>
            <a:chExt cx="1718793" cy="3573564"/>
          </a:xfrm>
        </p:grpSpPr>
        <p:sp>
          <p:nvSpPr>
            <p:cNvPr id="502" name="Google Shape;502;p26"/>
            <p:cNvSpPr/>
            <p:nvPr/>
          </p:nvSpPr>
          <p:spPr>
            <a:xfrm>
              <a:off x="457200" y="1569014"/>
              <a:ext cx="1718793" cy="3167575"/>
            </a:xfrm>
            <a:custGeom>
              <a:rect b="b" l="l" r="r" t="t"/>
              <a:pathLst>
                <a:path extrusionOk="0" fill="none" h="107576" w="58373">
                  <a:moveTo>
                    <a:pt x="0" y="0"/>
                  </a:moveTo>
                  <a:lnTo>
                    <a:pt x="58373" y="0"/>
                  </a:lnTo>
                  <a:lnTo>
                    <a:pt x="58373" y="107575"/>
                  </a:lnTo>
                  <a:lnTo>
                    <a:pt x="0"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910096" y="1163025"/>
              <a:ext cx="813006" cy="812005"/>
            </a:xfrm>
            <a:custGeom>
              <a:rect b="b" l="l" r="r" t="t"/>
              <a:pathLst>
                <a:path extrusionOk="0" h="27577" w="27611">
                  <a:moveTo>
                    <a:pt x="13789" y="0"/>
                  </a:moveTo>
                  <a:cubicBezTo>
                    <a:pt x="6180" y="0"/>
                    <a:pt x="1" y="6179"/>
                    <a:pt x="1" y="13788"/>
                  </a:cubicBezTo>
                  <a:cubicBezTo>
                    <a:pt x="1" y="21398"/>
                    <a:pt x="6180" y="27577"/>
                    <a:pt x="13789" y="27577"/>
                  </a:cubicBezTo>
                  <a:cubicBezTo>
                    <a:pt x="21431" y="27577"/>
                    <a:pt x="27610" y="21398"/>
                    <a:pt x="27610" y="13788"/>
                  </a:cubicBezTo>
                  <a:cubicBezTo>
                    <a:pt x="27610" y="6179"/>
                    <a:pt x="21431" y="0"/>
                    <a:pt x="13789"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grpSp>
      <p:grpSp>
        <p:nvGrpSpPr>
          <p:cNvPr id="504" name="Google Shape;504;p26"/>
          <p:cNvGrpSpPr/>
          <p:nvPr/>
        </p:nvGrpSpPr>
        <p:grpSpPr>
          <a:xfrm>
            <a:off x="2627760" y="1163025"/>
            <a:ext cx="1717851" cy="3573564"/>
            <a:chOff x="2627760" y="1163025"/>
            <a:chExt cx="1717851" cy="3573564"/>
          </a:xfrm>
        </p:grpSpPr>
        <p:sp>
          <p:nvSpPr>
            <p:cNvPr id="505" name="Google Shape;505;p26"/>
            <p:cNvSpPr/>
            <p:nvPr/>
          </p:nvSpPr>
          <p:spPr>
            <a:xfrm>
              <a:off x="2627760" y="1569014"/>
              <a:ext cx="1717851" cy="3167575"/>
            </a:xfrm>
            <a:custGeom>
              <a:rect b="b" l="l" r="r" t="t"/>
              <a:pathLst>
                <a:path extrusionOk="0" fill="none" h="107576" w="58341">
                  <a:moveTo>
                    <a:pt x="1" y="0"/>
                  </a:moveTo>
                  <a:lnTo>
                    <a:pt x="58341" y="0"/>
                  </a:lnTo>
                  <a:lnTo>
                    <a:pt x="58341"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3081010" y="1163025"/>
              <a:ext cx="812034" cy="812005"/>
            </a:xfrm>
            <a:custGeom>
              <a:rect b="b" l="l" r="r" t="t"/>
              <a:pathLst>
                <a:path extrusionOk="0" h="27577" w="27578">
                  <a:moveTo>
                    <a:pt x="13789" y="0"/>
                  </a:moveTo>
                  <a:cubicBezTo>
                    <a:pt x="6179" y="0"/>
                    <a:pt x="1" y="6179"/>
                    <a:pt x="1" y="13788"/>
                  </a:cubicBezTo>
                  <a:cubicBezTo>
                    <a:pt x="1" y="21398"/>
                    <a:pt x="6179" y="27577"/>
                    <a:pt x="13789" y="27577"/>
                  </a:cubicBezTo>
                  <a:cubicBezTo>
                    <a:pt x="21398" y="27577"/>
                    <a:pt x="27577" y="21398"/>
                    <a:pt x="27577" y="13788"/>
                  </a:cubicBezTo>
                  <a:cubicBezTo>
                    <a:pt x="27577" y="6179"/>
                    <a:pt x="21398" y="0"/>
                    <a:pt x="1378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grpSp>
        <p:nvGrpSpPr>
          <p:cNvPr id="507" name="Google Shape;507;p26"/>
          <p:cNvGrpSpPr/>
          <p:nvPr/>
        </p:nvGrpSpPr>
        <p:grpSpPr>
          <a:xfrm>
            <a:off x="4797378" y="1163025"/>
            <a:ext cx="1718822" cy="3573564"/>
            <a:chOff x="4797378" y="1163025"/>
            <a:chExt cx="1718822" cy="3573564"/>
          </a:xfrm>
        </p:grpSpPr>
        <p:sp>
          <p:nvSpPr>
            <p:cNvPr id="508" name="Google Shape;508;p26"/>
            <p:cNvSpPr/>
            <p:nvPr/>
          </p:nvSpPr>
          <p:spPr>
            <a:xfrm>
              <a:off x="4797378" y="1569014"/>
              <a:ext cx="1718822" cy="3167575"/>
            </a:xfrm>
            <a:custGeom>
              <a:rect b="b" l="l" r="r" t="t"/>
              <a:pathLst>
                <a:path extrusionOk="0" fill="none" h="107576" w="58374">
                  <a:moveTo>
                    <a:pt x="1" y="0"/>
                  </a:moveTo>
                  <a:lnTo>
                    <a:pt x="58374" y="0"/>
                  </a:lnTo>
                  <a:lnTo>
                    <a:pt x="58374"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5250952" y="1163025"/>
              <a:ext cx="812034" cy="812005"/>
            </a:xfrm>
            <a:custGeom>
              <a:rect b="b" l="l" r="r" t="t"/>
              <a:pathLst>
                <a:path extrusionOk="0" h="27577" w="27578">
                  <a:moveTo>
                    <a:pt x="13789" y="0"/>
                  </a:moveTo>
                  <a:cubicBezTo>
                    <a:pt x="6179" y="0"/>
                    <a:pt x="1" y="6179"/>
                    <a:pt x="1" y="13788"/>
                  </a:cubicBezTo>
                  <a:cubicBezTo>
                    <a:pt x="1" y="21398"/>
                    <a:pt x="6179" y="27577"/>
                    <a:pt x="13789" y="27577"/>
                  </a:cubicBezTo>
                  <a:cubicBezTo>
                    <a:pt x="21399" y="27577"/>
                    <a:pt x="27577" y="21398"/>
                    <a:pt x="27577" y="13788"/>
                  </a:cubicBezTo>
                  <a:cubicBezTo>
                    <a:pt x="27577" y="6179"/>
                    <a:pt x="21399" y="0"/>
                    <a:pt x="13789"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510" name="Google Shape;510;p26"/>
          <p:cNvGrpSpPr/>
          <p:nvPr/>
        </p:nvGrpSpPr>
        <p:grpSpPr>
          <a:xfrm>
            <a:off x="6967968" y="1163025"/>
            <a:ext cx="1718822" cy="3573564"/>
            <a:chOff x="6967968" y="1163025"/>
            <a:chExt cx="1718822" cy="3573564"/>
          </a:xfrm>
        </p:grpSpPr>
        <p:sp>
          <p:nvSpPr>
            <p:cNvPr id="511" name="Google Shape;511;p26"/>
            <p:cNvSpPr/>
            <p:nvPr/>
          </p:nvSpPr>
          <p:spPr>
            <a:xfrm>
              <a:off x="6967968" y="1569014"/>
              <a:ext cx="1718822" cy="3167575"/>
            </a:xfrm>
            <a:custGeom>
              <a:rect b="b" l="l" r="r" t="t"/>
              <a:pathLst>
                <a:path extrusionOk="0" fill="none" h="107576" w="58374">
                  <a:moveTo>
                    <a:pt x="1" y="0"/>
                  </a:moveTo>
                  <a:lnTo>
                    <a:pt x="58374" y="0"/>
                  </a:lnTo>
                  <a:lnTo>
                    <a:pt x="58374" y="107575"/>
                  </a:lnTo>
                  <a:lnTo>
                    <a:pt x="1" y="107575"/>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7420894" y="1163025"/>
              <a:ext cx="812976" cy="812005"/>
            </a:xfrm>
            <a:custGeom>
              <a:rect b="b" l="l" r="r" t="t"/>
              <a:pathLst>
                <a:path extrusionOk="0" h="27577" w="27610">
                  <a:moveTo>
                    <a:pt x="13789" y="0"/>
                  </a:moveTo>
                  <a:cubicBezTo>
                    <a:pt x="6179" y="0"/>
                    <a:pt x="1" y="6179"/>
                    <a:pt x="1" y="13788"/>
                  </a:cubicBezTo>
                  <a:cubicBezTo>
                    <a:pt x="1" y="21398"/>
                    <a:pt x="6179" y="27577"/>
                    <a:pt x="13789" y="27577"/>
                  </a:cubicBezTo>
                  <a:cubicBezTo>
                    <a:pt x="21431" y="27577"/>
                    <a:pt x="27610" y="21398"/>
                    <a:pt x="27610" y="13788"/>
                  </a:cubicBezTo>
                  <a:cubicBezTo>
                    <a:pt x="27610" y="6179"/>
                    <a:pt x="21431" y="0"/>
                    <a:pt x="137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sp>
        <p:nvSpPr>
          <p:cNvPr id="513" name="Google Shape;513;p26"/>
          <p:cNvSpPr txBox="1"/>
          <p:nvPr/>
        </p:nvSpPr>
        <p:spPr>
          <a:xfrm>
            <a:off x="457199"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514" name="Google Shape;514;p26"/>
          <p:cNvSpPr txBox="1"/>
          <p:nvPr/>
        </p:nvSpPr>
        <p:spPr>
          <a:xfrm>
            <a:off x="457200"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fourth planet from the Sun and is a very cold place</a:t>
            </a:r>
            <a:endParaRPr>
              <a:solidFill>
                <a:srgbClr val="FFFFFF"/>
              </a:solidFill>
              <a:latin typeface="Montserrat"/>
              <a:ea typeface="Montserrat"/>
              <a:cs typeface="Montserrat"/>
              <a:sym typeface="Montserrat"/>
            </a:endParaRPr>
          </a:p>
        </p:txBody>
      </p:sp>
      <p:cxnSp>
        <p:nvCxnSpPr>
          <p:cNvPr id="515" name="Google Shape;515;p26"/>
          <p:cNvCxnSpPr/>
          <p:nvPr/>
        </p:nvCxnSpPr>
        <p:spPr>
          <a:xfrm>
            <a:off x="1203606"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16" name="Google Shape;516;p26"/>
          <p:cNvSpPr txBox="1"/>
          <p:nvPr/>
        </p:nvSpPr>
        <p:spPr>
          <a:xfrm>
            <a:off x="262728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517" name="Google Shape;517;p26"/>
          <p:cNvSpPr txBox="1"/>
          <p:nvPr/>
        </p:nvSpPr>
        <p:spPr>
          <a:xfrm>
            <a:off x="262728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p:txBody>
      </p:sp>
      <p:cxnSp>
        <p:nvCxnSpPr>
          <p:cNvPr id="518" name="Google Shape;518;p26"/>
          <p:cNvCxnSpPr/>
          <p:nvPr/>
        </p:nvCxnSpPr>
        <p:spPr>
          <a:xfrm>
            <a:off x="337369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19" name="Google Shape;519;p26"/>
          <p:cNvSpPr txBox="1"/>
          <p:nvPr/>
        </p:nvSpPr>
        <p:spPr>
          <a:xfrm>
            <a:off x="479763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520" name="Google Shape;520;p26"/>
          <p:cNvSpPr txBox="1"/>
          <p:nvPr/>
        </p:nvSpPr>
        <p:spPr>
          <a:xfrm>
            <a:off x="479763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Neptune is the fourth-largest planet in the Solar System</a:t>
            </a:r>
            <a:endParaRPr>
              <a:solidFill>
                <a:srgbClr val="FFFFFF"/>
              </a:solidFill>
              <a:latin typeface="Montserrat"/>
              <a:ea typeface="Montserrat"/>
              <a:cs typeface="Montserrat"/>
              <a:sym typeface="Montserrat"/>
            </a:endParaRPr>
          </a:p>
        </p:txBody>
      </p:sp>
      <p:cxnSp>
        <p:nvCxnSpPr>
          <p:cNvPr id="521" name="Google Shape;521;p26"/>
          <p:cNvCxnSpPr/>
          <p:nvPr/>
        </p:nvCxnSpPr>
        <p:spPr>
          <a:xfrm>
            <a:off x="554404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22" name="Google Shape;522;p26"/>
          <p:cNvSpPr txBox="1"/>
          <p:nvPr/>
        </p:nvSpPr>
        <p:spPr>
          <a:xfrm>
            <a:off x="6967987" y="2332913"/>
            <a:ext cx="17187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523" name="Google Shape;523;p26"/>
          <p:cNvSpPr txBox="1"/>
          <p:nvPr/>
        </p:nvSpPr>
        <p:spPr>
          <a:xfrm>
            <a:off x="6967988" y="3017813"/>
            <a:ext cx="1718700" cy="9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 but also high temperatures</a:t>
            </a:r>
            <a:endParaRPr>
              <a:solidFill>
                <a:srgbClr val="FFFFFF"/>
              </a:solidFill>
              <a:latin typeface="Montserrat"/>
              <a:ea typeface="Montserrat"/>
              <a:cs typeface="Montserrat"/>
              <a:sym typeface="Montserrat"/>
            </a:endParaRPr>
          </a:p>
        </p:txBody>
      </p:sp>
      <p:cxnSp>
        <p:nvCxnSpPr>
          <p:cNvPr id="524" name="Google Shape;524;p26"/>
          <p:cNvCxnSpPr/>
          <p:nvPr/>
        </p:nvCxnSpPr>
        <p:spPr>
          <a:xfrm>
            <a:off x="7714394" y="295383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cxnSp>
        <p:nvCxnSpPr>
          <p:cNvPr id="529" name="Google Shape;529;p2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30" name="Google Shape;530;p2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31" name="Google Shape;531;p27"/>
          <p:cNvGrpSpPr/>
          <p:nvPr/>
        </p:nvGrpSpPr>
        <p:grpSpPr>
          <a:xfrm>
            <a:off x="457228" y="1246653"/>
            <a:ext cx="1725837" cy="3490165"/>
            <a:chOff x="457228" y="1246653"/>
            <a:chExt cx="1725837" cy="3490165"/>
          </a:xfrm>
        </p:grpSpPr>
        <p:sp>
          <p:nvSpPr>
            <p:cNvPr id="532" name="Google Shape;532;p27"/>
            <p:cNvSpPr/>
            <p:nvPr/>
          </p:nvSpPr>
          <p:spPr>
            <a:xfrm>
              <a:off x="1320130"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457228" y="1246653"/>
              <a:ext cx="1725837" cy="1725868"/>
            </a:xfrm>
            <a:custGeom>
              <a:rect b="b" l="l" r="r" t="t"/>
              <a:pathLst>
                <a:path extrusionOk="0" h="53984" w="53983">
                  <a:moveTo>
                    <a:pt x="26992" y="1"/>
                  </a:moveTo>
                  <a:cubicBezTo>
                    <a:pt x="12098" y="1"/>
                    <a:pt x="0" y="12098"/>
                    <a:pt x="0" y="26992"/>
                  </a:cubicBezTo>
                  <a:cubicBezTo>
                    <a:pt x="0" y="41886"/>
                    <a:pt x="12098" y="53983"/>
                    <a:pt x="26992" y="53983"/>
                  </a:cubicBezTo>
                  <a:cubicBezTo>
                    <a:pt x="41918" y="53983"/>
                    <a:pt x="53983" y="41886"/>
                    <a:pt x="53983" y="26992"/>
                  </a:cubicBezTo>
                  <a:cubicBezTo>
                    <a:pt x="53983" y="12098"/>
                    <a:pt x="41918" y="1"/>
                    <a:pt x="26992"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7"/>
            <p:cNvGrpSpPr/>
            <p:nvPr/>
          </p:nvGrpSpPr>
          <p:grpSpPr>
            <a:xfrm>
              <a:off x="879328" y="3854126"/>
              <a:ext cx="881637" cy="882692"/>
              <a:chOff x="879328" y="3854126"/>
              <a:chExt cx="881637" cy="882692"/>
            </a:xfrm>
          </p:grpSpPr>
          <p:sp>
            <p:nvSpPr>
              <p:cNvPr id="535" name="Google Shape;535;p27"/>
              <p:cNvSpPr/>
              <p:nvPr/>
            </p:nvSpPr>
            <p:spPr>
              <a:xfrm>
                <a:off x="879328" y="3854126"/>
                <a:ext cx="881637" cy="882692"/>
              </a:xfrm>
              <a:custGeom>
                <a:rect b="b" l="l" r="r" t="t"/>
                <a:pathLst>
                  <a:path extrusionOk="0" h="27610" w="27577">
                    <a:moveTo>
                      <a:pt x="13789" y="0"/>
                    </a:moveTo>
                    <a:cubicBezTo>
                      <a:pt x="6179" y="0"/>
                      <a:pt x="0" y="6179"/>
                      <a:pt x="0" y="13788"/>
                    </a:cubicBezTo>
                    <a:cubicBezTo>
                      <a:pt x="0" y="21430"/>
                      <a:pt x="6179" y="27609"/>
                      <a:pt x="13789" y="27609"/>
                    </a:cubicBezTo>
                    <a:cubicBezTo>
                      <a:pt x="21431" y="27609"/>
                      <a:pt x="27577" y="21430"/>
                      <a:pt x="27577" y="13788"/>
                    </a:cubicBezTo>
                    <a:cubicBezTo>
                      <a:pt x="27577" y="6179"/>
                      <a:pt x="21431"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386660" y="4074271"/>
                <a:ext cx="29157" cy="27558"/>
              </a:xfrm>
              <a:custGeom>
                <a:rect b="b" l="l" r="r" t="t"/>
                <a:pathLst>
                  <a:path extrusionOk="0" h="862" w="912">
                    <a:moveTo>
                      <a:pt x="651" y="0"/>
                    </a:moveTo>
                    <a:cubicBezTo>
                      <a:pt x="594" y="0"/>
                      <a:pt x="537" y="24"/>
                      <a:pt x="489" y="73"/>
                    </a:cubicBezTo>
                    <a:lnTo>
                      <a:pt x="98" y="463"/>
                    </a:lnTo>
                    <a:cubicBezTo>
                      <a:pt x="1" y="528"/>
                      <a:pt x="1" y="691"/>
                      <a:pt x="98" y="789"/>
                    </a:cubicBezTo>
                    <a:cubicBezTo>
                      <a:pt x="147" y="837"/>
                      <a:pt x="204" y="862"/>
                      <a:pt x="261" y="862"/>
                    </a:cubicBezTo>
                    <a:cubicBezTo>
                      <a:pt x="318" y="862"/>
                      <a:pt x="375" y="837"/>
                      <a:pt x="424" y="789"/>
                    </a:cubicBezTo>
                    <a:lnTo>
                      <a:pt x="814" y="398"/>
                    </a:lnTo>
                    <a:cubicBezTo>
                      <a:pt x="911" y="301"/>
                      <a:pt x="911" y="171"/>
                      <a:pt x="814" y="73"/>
                    </a:cubicBezTo>
                    <a:cubicBezTo>
                      <a:pt x="765" y="24"/>
                      <a:pt x="708" y="0"/>
                      <a:pt x="65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1417862" y="4105442"/>
                <a:ext cx="30180" cy="27846"/>
              </a:xfrm>
              <a:custGeom>
                <a:rect b="b" l="l" r="r" t="t"/>
                <a:pathLst>
                  <a:path extrusionOk="0" h="871" w="944">
                    <a:moveTo>
                      <a:pt x="667" y="1"/>
                    </a:moveTo>
                    <a:cubicBezTo>
                      <a:pt x="602" y="1"/>
                      <a:pt x="537" y="25"/>
                      <a:pt x="488" y="74"/>
                    </a:cubicBezTo>
                    <a:lnTo>
                      <a:pt x="98" y="464"/>
                    </a:lnTo>
                    <a:cubicBezTo>
                      <a:pt x="0" y="562"/>
                      <a:pt x="0" y="724"/>
                      <a:pt x="98" y="822"/>
                    </a:cubicBezTo>
                    <a:cubicBezTo>
                      <a:pt x="147" y="854"/>
                      <a:pt x="212" y="871"/>
                      <a:pt x="277" y="871"/>
                    </a:cubicBezTo>
                    <a:cubicBezTo>
                      <a:pt x="342" y="871"/>
                      <a:pt x="407" y="854"/>
                      <a:pt x="456" y="822"/>
                    </a:cubicBezTo>
                    <a:lnTo>
                      <a:pt x="846" y="432"/>
                    </a:lnTo>
                    <a:cubicBezTo>
                      <a:pt x="943" y="334"/>
                      <a:pt x="943" y="171"/>
                      <a:pt x="846" y="74"/>
                    </a:cubicBezTo>
                    <a:cubicBezTo>
                      <a:pt x="797" y="25"/>
                      <a:pt x="732" y="1"/>
                      <a:pt x="6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1450088" y="4137668"/>
                <a:ext cx="29157" cy="27590"/>
              </a:xfrm>
              <a:custGeom>
                <a:rect b="b" l="l" r="r" t="t"/>
                <a:pathLst>
                  <a:path extrusionOk="0" h="863" w="912">
                    <a:moveTo>
                      <a:pt x="651" y="1"/>
                    </a:moveTo>
                    <a:cubicBezTo>
                      <a:pt x="594" y="1"/>
                      <a:pt x="537" y="25"/>
                      <a:pt x="488" y="74"/>
                    </a:cubicBezTo>
                    <a:lnTo>
                      <a:pt x="98" y="464"/>
                    </a:lnTo>
                    <a:cubicBezTo>
                      <a:pt x="0" y="529"/>
                      <a:pt x="0" y="692"/>
                      <a:pt x="98" y="789"/>
                    </a:cubicBezTo>
                    <a:cubicBezTo>
                      <a:pt x="147" y="838"/>
                      <a:pt x="204" y="862"/>
                      <a:pt x="261" y="862"/>
                    </a:cubicBezTo>
                    <a:cubicBezTo>
                      <a:pt x="318" y="862"/>
                      <a:pt x="374" y="838"/>
                      <a:pt x="423" y="789"/>
                    </a:cubicBezTo>
                    <a:lnTo>
                      <a:pt x="813" y="399"/>
                    </a:lnTo>
                    <a:cubicBezTo>
                      <a:pt x="911" y="302"/>
                      <a:pt x="911" y="171"/>
                      <a:pt x="813" y="74"/>
                    </a:cubicBezTo>
                    <a:cubicBezTo>
                      <a:pt x="765" y="25"/>
                      <a:pt x="708" y="1"/>
                      <a:pt x="651"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1481291" y="4168870"/>
                <a:ext cx="30180" cy="27846"/>
              </a:xfrm>
              <a:custGeom>
                <a:rect b="b" l="l" r="r" t="t"/>
                <a:pathLst>
                  <a:path extrusionOk="0" h="871" w="944">
                    <a:moveTo>
                      <a:pt x="667" y="0"/>
                    </a:moveTo>
                    <a:cubicBezTo>
                      <a:pt x="602" y="0"/>
                      <a:pt x="537" y="25"/>
                      <a:pt x="488" y="73"/>
                    </a:cubicBezTo>
                    <a:lnTo>
                      <a:pt x="98" y="464"/>
                    </a:lnTo>
                    <a:cubicBezTo>
                      <a:pt x="0" y="561"/>
                      <a:pt x="0" y="724"/>
                      <a:pt x="98" y="821"/>
                    </a:cubicBezTo>
                    <a:cubicBezTo>
                      <a:pt x="146" y="854"/>
                      <a:pt x="211" y="870"/>
                      <a:pt x="276" y="870"/>
                    </a:cubicBezTo>
                    <a:cubicBezTo>
                      <a:pt x="342" y="870"/>
                      <a:pt x="407" y="854"/>
                      <a:pt x="455" y="821"/>
                    </a:cubicBezTo>
                    <a:lnTo>
                      <a:pt x="846" y="431"/>
                    </a:lnTo>
                    <a:cubicBezTo>
                      <a:pt x="943" y="334"/>
                      <a:pt x="943" y="171"/>
                      <a:pt x="846" y="73"/>
                    </a:cubicBezTo>
                    <a:cubicBezTo>
                      <a:pt x="797" y="25"/>
                      <a:pt x="732" y="0"/>
                      <a:pt x="66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1513517" y="4201096"/>
                <a:ext cx="29125" cy="27590"/>
              </a:xfrm>
              <a:custGeom>
                <a:rect b="b" l="l" r="r" t="t"/>
                <a:pathLst>
                  <a:path extrusionOk="0" h="863" w="911">
                    <a:moveTo>
                      <a:pt x="651" y="0"/>
                    </a:moveTo>
                    <a:cubicBezTo>
                      <a:pt x="594" y="0"/>
                      <a:pt x="537" y="25"/>
                      <a:pt x="488" y="74"/>
                    </a:cubicBezTo>
                    <a:lnTo>
                      <a:pt x="98" y="464"/>
                    </a:lnTo>
                    <a:cubicBezTo>
                      <a:pt x="0" y="529"/>
                      <a:pt x="0" y="691"/>
                      <a:pt x="98" y="789"/>
                    </a:cubicBezTo>
                    <a:cubicBezTo>
                      <a:pt x="146" y="838"/>
                      <a:pt x="203" y="862"/>
                      <a:pt x="260" y="862"/>
                    </a:cubicBezTo>
                    <a:cubicBezTo>
                      <a:pt x="317" y="862"/>
                      <a:pt x="374" y="838"/>
                      <a:pt x="423" y="789"/>
                    </a:cubicBezTo>
                    <a:lnTo>
                      <a:pt x="813" y="399"/>
                    </a:lnTo>
                    <a:cubicBezTo>
                      <a:pt x="911" y="301"/>
                      <a:pt x="911" y="171"/>
                      <a:pt x="813" y="74"/>
                    </a:cubicBezTo>
                    <a:cubicBezTo>
                      <a:pt x="764" y="25"/>
                      <a:pt x="707" y="0"/>
                      <a:pt x="65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1050847" y="4031623"/>
                <a:ext cx="537544" cy="527409"/>
              </a:xfrm>
              <a:custGeom>
                <a:rect b="b" l="l" r="r" t="t"/>
                <a:pathLst>
                  <a:path extrusionOk="0" h="16497" w="16814">
                    <a:moveTo>
                      <a:pt x="1139" y="12334"/>
                    </a:moveTo>
                    <a:lnTo>
                      <a:pt x="4326" y="15521"/>
                    </a:lnTo>
                    <a:lnTo>
                      <a:pt x="4196" y="15683"/>
                    </a:lnTo>
                    <a:cubicBezTo>
                      <a:pt x="3968" y="15911"/>
                      <a:pt x="3659" y="16025"/>
                      <a:pt x="3346" y="16025"/>
                    </a:cubicBezTo>
                    <a:cubicBezTo>
                      <a:pt x="3033" y="16025"/>
                      <a:pt x="2716" y="15911"/>
                      <a:pt x="2472" y="15683"/>
                    </a:cubicBezTo>
                    <a:lnTo>
                      <a:pt x="1009" y="14187"/>
                    </a:lnTo>
                    <a:cubicBezTo>
                      <a:pt x="554" y="13732"/>
                      <a:pt x="554" y="12952"/>
                      <a:pt x="1009" y="12496"/>
                    </a:cubicBezTo>
                    <a:lnTo>
                      <a:pt x="1139" y="12334"/>
                    </a:lnTo>
                    <a:close/>
                    <a:moveTo>
                      <a:pt x="10928" y="1"/>
                    </a:moveTo>
                    <a:cubicBezTo>
                      <a:pt x="10602" y="1"/>
                      <a:pt x="10277" y="123"/>
                      <a:pt x="10017" y="367"/>
                    </a:cubicBezTo>
                    <a:lnTo>
                      <a:pt x="8944" y="1472"/>
                    </a:lnTo>
                    <a:lnTo>
                      <a:pt x="7806" y="2578"/>
                    </a:lnTo>
                    <a:cubicBezTo>
                      <a:pt x="7318" y="3098"/>
                      <a:pt x="6993" y="3749"/>
                      <a:pt x="6895" y="4464"/>
                    </a:cubicBezTo>
                    <a:cubicBezTo>
                      <a:pt x="6700" y="5407"/>
                      <a:pt x="6863" y="5960"/>
                      <a:pt x="6342" y="6448"/>
                    </a:cubicBezTo>
                    <a:lnTo>
                      <a:pt x="684" y="12139"/>
                    </a:lnTo>
                    <a:cubicBezTo>
                      <a:pt x="1" y="12789"/>
                      <a:pt x="1" y="13862"/>
                      <a:pt x="684" y="14545"/>
                    </a:cubicBezTo>
                    <a:lnTo>
                      <a:pt x="2147" y="16008"/>
                    </a:lnTo>
                    <a:cubicBezTo>
                      <a:pt x="2472" y="16334"/>
                      <a:pt x="2903" y="16496"/>
                      <a:pt x="3338" y="16496"/>
                    </a:cubicBezTo>
                    <a:cubicBezTo>
                      <a:pt x="3773" y="16496"/>
                      <a:pt x="4212" y="16334"/>
                      <a:pt x="4554" y="16008"/>
                    </a:cubicBezTo>
                    <a:lnTo>
                      <a:pt x="5854" y="14708"/>
                    </a:lnTo>
                    <a:cubicBezTo>
                      <a:pt x="5952" y="14610"/>
                      <a:pt x="5952" y="14448"/>
                      <a:pt x="5854" y="14350"/>
                    </a:cubicBezTo>
                    <a:cubicBezTo>
                      <a:pt x="5806" y="14317"/>
                      <a:pt x="5741" y="14301"/>
                      <a:pt x="5676" y="14301"/>
                    </a:cubicBezTo>
                    <a:cubicBezTo>
                      <a:pt x="5611" y="14301"/>
                      <a:pt x="5546" y="14317"/>
                      <a:pt x="5497" y="14350"/>
                    </a:cubicBezTo>
                    <a:lnTo>
                      <a:pt x="4684" y="15195"/>
                    </a:lnTo>
                    <a:lnTo>
                      <a:pt x="1497" y="12009"/>
                    </a:lnTo>
                    <a:lnTo>
                      <a:pt x="6700" y="6805"/>
                    </a:lnTo>
                    <a:cubicBezTo>
                      <a:pt x="7350" y="6155"/>
                      <a:pt x="7188" y="5407"/>
                      <a:pt x="7383" y="4529"/>
                    </a:cubicBezTo>
                    <a:cubicBezTo>
                      <a:pt x="7448" y="3911"/>
                      <a:pt x="7741" y="3358"/>
                      <a:pt x="8163" y="2936"/>
                    </a:cubicBezTo>
                    <a:lnTo>
                      <a:pt x="9106" y="1960"/>
                    </a:lnTo>
                    <a:lnTo>
                      <a:pt x="9529" y="2383"/>
                    </a:lnTo>
                    <a:cubicBezTo>
                      <a:pt x="9578" y="2432"/>
                      <a:pt x="9643" y="2456"/>
                      <a:pt x="9708" y="2456"/>
                    </a:cubicBezTo>
                    <a:cubicBezTo>
                      <a:pt x="9773" y="2456"/>
                      <a:pt x="9838" y="2432"/>
                      <a:pt x="9887" y="2383"/>
                    </a:cubicBezTo>
                    <a:cubicBezTo>
                      <a:pt x="9952" y="2285"/>
                      <a:pt x="9952" y="2155"/>
                      <a:pt x="9887" y="2058"/>
                    </a:cubicBezTo>
                    <a:lnTo>
                      <a:pt x="9464" y="1635"/>
                    </a:lnTo>
                    <a:lnTo>
                      <a:pt x="10375" y="724"/>
                    </a:lnTo>
                    <a:cubicBezTo>
                      <a:pt x="10521" y="562"/>
                      <a:pt x="10724" y="480"/>
                      <a:pt x="10928" y="480"/>
                    </a:cubicBezTo>
                    <a:cubicBezTo>
                      <a:pt x="11131" y="480"/>
                      <a:pt x="11334" y="562"/>
                      <a:pt x="11480" y="724"/>
                    </a:cubicBezTo>
                    <a:lnTo>
                      <a:pt x="15968" y="5212"/>
                    </a:lnTo>
                    <a:cubicBezTo>
                      <a:pt x="16293" y="5505"/>
                      <a:pt x="16293" y="5992"/>
                      <a:pt x="15968" y="6318"/>
                    </a:cubicBezTo>
                    <a:lnTo>
                      <a:pt x="15058" y="7228"/>
                    </a:lnTo>
                    <a:lnTo>
                      <a:pt x="10667" y="2838"/>
                    </a:lnTo>
                    <a:cubicBezTo>
                      <a:pt x="10619" y="2789"/>
                      <a:pt x="10562" y="2765"/>
                      <a:pt x="10505" y="2765"/>
                    </a:cubicBezTo>
                    <a:cubicBezTo>
                      <a:pt x="10448" y="2765"/>
                      <a:pt x="10391" y="2789"/>
                      <a:pt x="10342" y="2838"/>
                    </a:cubicBezTo>
                    <a:cubicBezTo>
                      <a:pt x="10245" y="2936"/>
                      <a:pt x="10245" y="3098"/>
                      <a:pt x="10342" y="3196"/>
                    </a:cubicBezTo>
                    <a:lnTo>
                      <a:pt x="14700" y="7586"/>
                    </a:lnTo>
                    <a:lnTo>
                      <a:pt x="13757" y="8529"/>
                    </a:lnTo>
                    <a:cubicBezTo>
                      <a:pt x="13334" y="8952"/>
                      <a:pt x="12749" y="9244"/>
                      <a:pt x="12163" y="9309"/>
                    </a:cubicBezTo>
                    <a:cubicBezTo>
                      <a:pt x="11285" y="9472"/>
                      <a:pt x="10537" y="9342"/>
                      <a:pt x="9887" y="9992"/>
                    </a:cubicBezTo>
                    <a:lnTo>
                      <a:pt x="6310" y="13570"/>
                    </a:lnTo>
                    <a:cubicBezTo>
                      <a:pt x="6212" y="13667"/>
                      <a:pt x="6212" y="13797"/>
                      <a:pt x="6310" y="13895"/>
                    </a:cubicBezTo>
                    <a:cubicBezTo>
                      <a:pt x="6359" y="13943"/>
                      <a:pt x="6424" y="13968"/>
                      <a:pt x="6485" y="13968"/>
                    </a:cubicBezTo>
                    <a:cubicBezTo>
                      <a:pt x="6545" y="13968"/>
                      <a:pt x="6602" y="13943"/>
                      <a:pt x="6635" y="13895"/>
                    </a:cubicBezTo>
                    <a:lnTo>
                      <a:pt x="10212" y="10318"/>
                    </a:lnTo>
                    <a:cubicBezTo>
                      <a:pt x="10732" y="9830"/>
                      <a:pt x="11253" y="9960"/>
                      <a:pt x="12228" y="9797"/>
                    </a:cubicBezTo>
                    <a:cubicBezTo>
                      <a:pt x="12944" y="9700"/>
                      <a:pt x="13594" y="9374"/>
                      <a:pt x="14082" y="8887"/>
                    </a:cubicBezTo>
                    <a:lnTo>
                      <a:pt x="15220" y="7749"/>
                    </a:lnTo>
                    <a:lnTo>
                      <a:pt x="16326" y="6643"/>
                    </a:lnTo>
                    <a:cubicBezTo>
                      <a:pt x="16814" y="6155"/>
                      <a:pt x="16814" y="5342"/>
                      <a:pt x="16326" y="4854"/>
                    </a:cubicBezTo>
                    <a:lnTo>
                      <a:pt x="11838" y="367"/>
                    </a:lnTo>
                    <a:cubicBezTo>
                      <a:pt x="11578" y="123"/>
                      <a:pt x="11253" y="1"/>
                      <a:pt x="1092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1217219" y="4275682"/>
                <a:ext cx="126857" cy="119600"/>
              </a:xfrm>
              <a:custGeom>
                <a:rect b="b" l="l" r="r" t="t"/>
                <a:pathLst>
                  <a:path extrusionOk="0" h="3741" w="3968">
                    <a:moveTo>
                      <a:pt x="2715" y="472"/>
                    </a:moveTo>
                    <a:cubicBezTo>
                      <a:pt x="2886" y="472"/>
                      <a:pt x="3057" y="537"/>
                      <a:pt x="3187" y="667"/>
                    </a:cubicBezTo>
                    <a:cubicBezTo>
                      <a:pt x="3447" y="928"/>
                      <a:pt x="3447" y="1350"/>
                      <a:pt x="3187" y="1610"/>
                    </a:cubicBezTo>
                    <a:cubicBezTo>
                      <a:pt x="3057" y="1740"/>
                      <a:pt x="2886" y="1806"/>
                      <a:pt x="2715" y="1806"/>
                    </a:cubicBezTo>
                    <a:cubicBezTo>
                      <a:pt x="2545" y="1806"/>
                      <a:pt x="2374" y="1740"/>
                      <a:pt x="2244" y="1610"/>
                    </a:cubicBezTo>
                    <a:cubicBezTo>
                      <a:pt x="1984" y="1350"/>
                      <a:pt x="1984" y="928"/>
                      <a:pt x="2244" y="667"/>
                    </a:cubicBezTo>
                    <a:cubicBezTo>
                      <a:pt x="2374" y="537"/>
                      <a:pt x="2545" y="472"/>
                      <a:pt x="2715" y="472"/>
                    </a:cubicBezTo>
                    <a:close/>
                    <a:moveTo>
                      <a:pt x="1561" y="1350"/>
                    </a:moveTo>
                    <a:cubicBezTo>
                      <a:pt x="1594" y="1578"/>
                      <a:pt x="1724" y="1773"/>
                      <a:pt x="1886" y="1968"/>
                    </a:cubicBezTo>
                    <a:cubicBezTo>
                      <a:pt x="2049" y="2131"/>
                      <a:pt x="2276" y="2228"/>
                      <a:pt x="2504" y="2261"/>
                    </a:cubicBezTo>
                    <a:lnTo>
                      <a:pt x="1724" y="3041"/>
                    </a:lnTo>
                    <a:cubicBezTo>
                      <a:pt x="1594" y="3171"/>
                      <a:pt x="1423" y="3236"/>
                      <a:pt x="1252" y="3236"/>
                    </a:cubicBezTo>
                    <a:cubicBezTo>
                      <a:pt x="1081" y="3236"/>
                      <a:pt x="911" y="3171"/>
                      <a:pt x="781" y="3041"/>
                    </a:cubicBezTo>
                    <a:cubicBezTo>
                      <a:pt x="520" y="2814"/>
                      <a:pt x="520" y="2391"/>
                      <a:pt x="781" y="2131"/>
                    </a:cubicBezTo>
                    <a:lnTo>
                      <a:pt x="1561" y="1350"/>
                    </a:lnTo>
                    <a:close/>
                    <a:moveTo>
                      <a:pt x="2699" y="1"/>
                    </a:moveTo>
                    <a:cubicBezTo>
                      <a:pt x="2407" y="1"/>
                      <a:pt x="2114" y="115"/>
                      <a:pt x="1886" y="342"/>
                    </a:cubicBezTo>
                    <a:lnTo>
                      <a:pt x="455" y="1773"/>
                    </a:lnTo>
                    <a:cubicBezTo>
                      <a:pt x="0" y="2228"/>
                      <a:pt x="0" y="2944"/>
                      <a:pt x="455" y="3399"/>
                    </a:cubicBezTo>
                    <a:cubicBezTo>
                      <a:pt x="683" y="3627"/>
                      <a:pt x="976" y="3740"/>
                      <a:pt x="1268" y="3740"/>
                    </a:cubicBezTo>
                    <a:cubicBezTo>
                      <a:pt x="1561" y="3740"/>
                      <a:pt x="1854" y="3627"/>
                      <a:pt x="2081" y="3399"/>
                    </a:cubicBezTo>
                    <a:lnTo>
                      <a:pt x="3512" y="1968"/>
                    </a:lnTo>
                    <a:cubicBezTo>
                      <a:pt x="3967" y="1513"/>
                      <a:pt x="3967" y="797"/>
                      <a:pt x="3512" y="342"/>
                    </a:cubicBezTo>
                    <a:cubicBezTo>
                      <a:pt x="3285" y="115"/>
                      <a:pt x="2992" y="1"/>
                      <a:pt x="269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3" name="Google Shape;543;p27"/>
          <p:cNvGrpSpPr/>
          <p:nvPr/>
        </p:nvGrpSpPr>
        <p:grpSpPr>
          <a:xfrm>
            <a:off x="4793607" y="1246653"/>
            <a:ext cx="1725868" cy="3490165"/>
            <a:chOff x="4793607" y="1246653"/>
            <a:chExt cx="1725868" cy="3490165"/>
          </a:xfrm>
        </p:grpSpPr>
        <p:sp>
          <p:nvSpPr>
            <p:cNvPr id="544" name="Google Shape;544;p27"/>
            <p:cNvSpPr/>
            <p:nvPr/>
          </p:nvSpPr>
          <p:spPr>
            <a:xfrm>
              <a:off x="5656509"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4793607" y="1246653"/>
              <a:ext cx="1725868" cy="1725868"/>
            </a:xfrm>
            <a:custGeom>
              <a:rect b="b" l="l" r="r" t="t"/>
              <a:pathLst>
                <a:path extrusionOk="0" h="53984" w="53984">
                  <a:moveTo>
                    <a:pt x="26992" y="1"/>
                  </a:moveTo>
                  <a:cubicBezTo>
                    <a:pt x="12065" y="1"/>
                    <a:pt x="1" y="12098"/>
                    <a:pt x="1" y="26992"/>
                  </a:cubicBezTo>
                  <a:cubicBezTo>
                    <a:pt x="1" y="41886"/>
                    <a:pt x="12065" y="53983"/>
                    <a:pt x="26992" y="53983"/>
                  </a:cubicBezTo>
                  <a:cubicBezTo>
                    <a:pt x="41886" y="53983"/>
                    <a:pt x="53983" y="41886"/>
                    <a:pt x="53983" y="26992"/>
                  </a:cubicBezTo>
                  <a:cubicBezTo>
                    <a:pt x="53983" y="12098"/>
                    <a:pt x="41886" y="1"/>
                    <a:pt x="2699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7"/>
            <p:cNvGrpSpPr/>
            <p:nvPr/>
          </p:nvGrpSpPr>
          <p:grpSpPr>
            <a:xfrm>
              <a:off x="5215707" y="3854126"/>
              <a:ext cx="881669" cy="882692"/>
              <a:chOff x="5215707" y="3854126"/>
              <a:chExt cx="881669" cy="882692"/>
            </a:xfrm>
          </p:grpSpPr>
          <p:sp>
            <p:nvSpPr>
              <p:cNvPr id="547" name="Google Shape;547;p27"/>
              <p:cNvSpPr/>
              <p:nvPr/>
            </p:nvSpPr>
            <p:spPr>
              <a:xfrm>
                <a:off x="5215707" y="3854126"/>
                <a:ext cx="881669" cy="882692"/>
              </a:xfrm>
              <a:custGeom>
                <a:rect b="b" l="l" r="r" t="t"/>
                <a:pathLst>
                  <a:path extrusionOk="0" h="27610" w="27578">
                    <a:moveTo>
                      <a:pt x="13789" y="0"/>
                    </a:moveTo>
                    <a:cubicBezTo>
                      <a:pt x="6147" y="0"/>
                      <a:pt x="1" y="6179"/>
                      <a:pt x="1" y="13788"/>
                    </a:cubicBezTo>
                    <a:cubicBezTo>
                      <a:pt x="1" y="21430"/>
                      <a:pt x="6147" y="27609"/>
                      <a:pt x="13789" y="27609"/>
                    </a:cubicBezTo>
                    <a:cubicBezTo>
                      <a:pt x="21398" y="27609"/>
                      <a:pt x="27577" y="21430"/>
                      <a:pt x="27577" y="13788"/>
                    </a:cubicBezTo>
                    <a:cubicBezTo>
                      <a:pt x="27577" y="6179"/>
                      <a:pt x="21398"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5446498" y="4031879"/>
                <a:ext cx="419031" cy="528176"/>
              </a:xfrm>
              <a:custGeom>
                <a:rect b="b" l="l" r="r" t="t"/>
                <a:pathLst>
                  <a:path extrusionOk="0" h="16521" w="13107">
                    <a:moveTo>
                      <a:pt x="1464" y="1"/>
                    </a:moveTo>
                    <a:cubicBezTo>
                      <a:pt x="651" y="1"/>
                      <a:pt x="1" y="651"/>
                      <a:pt x="1" y="1432"/>
                    </a:cubicBezTo>
                    <a:lnTo>
                      <a:pt x="1" y="15057"/>
                    </a:lnTo>
                    <a:cubicBezTo>
                      <a:pt x="1" y="15838"/>
                      <a:pt x="651" y="16521"/>
                      <a:pt x="1464" y="16521"/>
                    </a:cubicBezTo>
                    <a:lnTo>
                      <a:pt x="11643" y="16521"/>
                    </a:lnTo>
                    <a:cubicBezTo>
                      <a:pt x="12456" y="16521"/>
                      <a:pt x="13106" y="15838"/>
                      <a:pt x="13106" y="15057"/>
                    </a:cubicBezTo>
                    <a:lnTo>
                      <a:pt x="13106" y="10375"/>
                    </a:lnTo>
                    <a:cubicBezTo>
                      <a:pt x="13106" y="10114"/>
                      <a:pt x="12944" y="9854"/>
                      <a:pt x="12716" y="9757"/>
                    </a:cubicBezTo>
                    <a:lnTo>
                      <a:pt x="11968" y="9399"/>
                    </a:lnTo>
                    <a:cubicBezTo>
                      <a:pt x="11936" y="9366"/>
                      <a:pt x="11903" y="9334"/>
                      <a:pt x="11903" y="9269"/>
                    </a:cubicBezTo>
                    <a:lnTo>
                      <a:pt x="11903" y="7936"/>
                    </a:lnTo>
                    <a:cubicBezTo>
                      <a:pt x="11903" y="7871"/>
                      <a:pt x="11968" y="7806"/>
                      <a:pt x="12033" y="7806"/>
                    </a:cubicBezTo>
                    <a:lnTo>
                      <a:pt x="12423" y="7806"/>
                    </a:lnTo>
                    <a:cubicBezTo>
                      <a:pt x="12781" y="7806"/>
                      <a:pt x="13106" y="7513"/>
                      <a:pt x="13106" y="7123"/>
                    </a:cubicBezTo>
                    <a:lnTo>
                      <a:pt x="13106" y="5789"/>
                    </a:lnTo>
                    <a:cubicBezTo>
                      <a:pt x="13106" y="5529"/>
                      <a:pt x="12976" y="5302"/>
                      <a:pt x="12749" y="5171"/>
                    </a:cubicBezTo>
                    <a:lnTo>
                      <a:pt x="11415" y="4489"/>
                    </a:lnTo>
                    <a:cubicBezTo>
                      <a:pt x="11350" y="4456"/>
                      <a:pt x="11318" y="4358"/>
                      <a:pt x="11318" y="4293"/>
                    </a:cubicBezTo>
                    <a:lnTo>
                      <a:pt x="11318" y="3220"/>
                    </a:lnTo>
                    <a:cubicBezTo>
                      <a:pt x="11318" y="3090"/>
                      <a:pt x="11220" y="2960"/>
                      <a:pt x="11058" y="2960"/>
                    </a:cubicBezTo>
                    <a:cubicBezTo>
                      <a:pt x="10928" y="2960"/>
                      <a:pt x="10830" y="3090"/>
                      <a:pt x="10830" y="3220"/>
                    </a:cubicBezTo>
                    <a:lnTo>
                      <a:pt x="10830" y="4293"/>
                    </a:lnTo>
                    <a:cubicBezTo>
                      <a:pt x="10830" y="4554"/>
                      <a:pt x="10960" y="4781"/>
                      <a:pt x="11188" y="4911"/>
                    </a:cubicBezTo>
                    <a:lnTo>
                      <a:pt x="12521" y="5594"/>
                    </a:lnTo>
                    <a:cubicBezTo>
                      <a:pt x="12586" y="5627"/>
                      <a:pt x="12619" y="5724"/>
                      <a:pt x="12619" y="5789"/>
                    </a:cubicBezTo>
                    <a:lnTo>
                      <a:pt x="12619" y="7123"/>
                    </a:lnTo>
                    <a:cubicBezTo>
                      <a:pt x="12619" y="7220"/>
                      <a:pt x="12521" y="7318"/>
                      <a:pt x="12423" y="7318"/>
                    </a:cubicBezTo>
                    <a:lnTo>
                      <a:pt x="12033" y="7318"/>
                    </a:lnTo>
                    <a:cubicBezTo>
                      <a:pt x="11708" y="7318"/>
                      <a:pt x="11415" y="7610"/>
                      <a:pt x="11415" y="7936"/>
                    </a:cubicBezTo>
                    <a:lnTo>
                      <a:pt x="11415" y="9269"/>
                    </a:lnTo>
                    <a:cubicBezTo>
                      <a:pt x="11415" y="9497"/>
                      <a:pt x="11545" y="9724"/>
                      <a:pt x="11773" y="9822"/>
                    </a:cubicBezTo>
                    <a:lnTo>
                      <a:pt x="12488" y="10179"/>
                    </a:lnTo>
                    <a:cubicBezTo>
                      <a:pt x="12586" y="10212"/>
                      <a:pt x="12619" y="10277"/>
                      <a:pt x="12619" y="10375"/>
                    </a:cubicBezTo>
                    <a:lnTo>
                      <a:pt x="12619" y="15057"/>
                    </a:lnTo>
                    <a:cubicBezTo>
                      <a:pt x="12619" y="15578"/>
                      <a:pt x="12196" y="16033"/>
                      <a:pt x="11643" y="16033"/>
                    </a:cubicBezTo>
                    <a:lnTo>
                      <a:pt x="1464" y="16033"/>
                    </a:lnTo>
                    <a:cubicBezTo>
                      <a:pt x="911" y="16033"/>
                      <a:pt x="489" y="15578"/>
                      <a:pt x="489" y="15057"/>
                    </a:cubicBezTo>
                    <a:lnTo>
                      <a:pt x="489" y="1432"/>
                    </a:lnTo>
                    <a:cubicBezTo>
                      <a:pt x="489" y="911"/>
                      <a:pt x="911" y="489"/>
                      <a:pt x="1464" y="489"/>
                    </a:cubicBezTo>
                    <a:lnTo>
                      <a:pt x="9854" y="489"/>
                    </a:lnTo>
                    <a:cubicBezTo>
                      <a:pt x="10407" y="489"/>
                      <a:pt x="10830" y="911"/>
                      <a:pt x="10830" y="1432"/>
                    </a:cubicBezTo>
                    <a:lnTo>
                      <a:pt x="10830" y="2082"/>
                    </a:lnTo>
                    <a:cubicBezTo>
                      <a:pt x="10830" y="2212"/>
                      <a:pt x="10928" y="2342"/>
                      <a:pt x="11058" y="2342"/>
                    </a:cubicBezTo>
                    <a:cubicBezTo>
                      <a:pt x="11220" y="2342"/>
                      <a:pt x="11318" y="2212"/>
                      <a:pt x="11318" y="2082"/>
                    </a:cubicBezTo>
                    <a:lnTo>
                      <a:pt x="11318" y="1432"/>
                    </a:lnTo>
                    <a:cubicBezTo>
                      <a:pt x="11318" y="651"/>
                      <a:pt x="10667" y="1"/>
                      <a:pt x="9854"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5503692" y="4355223"/>
                <a:ext cx="305697" cy="161161"/>
              </a:xfrm>
              <a:custGeom>
                <a:rect b="b" l="l" r="r" t="t"/>
                <a:pathLst>
                  <a:path extrusionOk="0" h="5041" w="9562">
                    <a:moveTo>
                      <a:pt x="716" y="0"/>
                    </a:moveTo>
                    <a:cubicBezTo>
                      <a:pt x="326" y="0"/>
                      <a:pt x="1" y="326"/>
                      <a:pt x="1" y="716"/>
                    </a:cubicBezTo>
                    <a:lnTo>
                      <a:pt x="1" y="1952"/>
                    </a:lnTo>
                    <a:cubicBezTo>
                      <a:pt x="1" y="2082"/>
                      <a:pt x="98" y="2179"/>
                      <a:pt x="228" y="2179"/>
                    </a:cubicBezTo>
                    <a:cubicBezTo>
                      <a:pt x="358" y="2179"/>
                      <a:pt x="488" y="2082"/>
                      <a:pt x="488" y="1952"/>
                    </a:cubicBezTo>
                    <a:lnTo>
                      <a:pt x="488" y="716"/>
                    </a:lnTo>
                    <a:cubicBezTo>
                      <a:pt x="488" y="586"/>
                      <a:pt x="586" y="488"/>
                      <a:pt x="716" y="488"/>
                    </a:cubicBezTo>
                    <a:lnTo>
                      <a:pt x="8846" y="488"/>
                    </a:lnTo>
                    <a:cubicBezTo>
                      <a:pt x="8976" y="488"/>
                      <a:pt x="9073" y="586"/>
                      <a:pt x="9073" y="716"/>
                    </a:cubicBezTo>
                    <a:lnTo>
                      <a:pt x="9073" y="4293"/>
                    </a:lnTo>
                    <a:cubicBezTo>
                      <a:pt x="9073" y="4423"/>
                      <a:pt x="8976" y="4553"/>
                      <a:pt x="8846" y="4553"/>
                    </a:cubicBezTo>
                    <a:lnTo>
                      <a:pt x="716" y="4553"/>
                    </a:lnTo>
                    <a:cubicBezTo>
                      <a:pt x="586" y="4553"/>
                      <a:pt x="488" y="4423"/>
                      <a:pt x="488" y="4293"/>
                    </a:cubicBezTo>
                    <a:lnTo>
                      <a:pt x="488" y="3090"/>
                    </a:lnTo>
                    <a:cubicBezTo>
                      <a:pt x="488" y="2927"/>
                      <a:pt x="358" y="2830"/>
                      <a:pt x="228" y="2830"/>
                    </a:cubicBezTo>
                    <a:cubicBezTo>
                      <a:pt x="98" y="2830"/>
                      <a:pt x="1" y="2927"/>
                      <a:pt x="1" y="3090"/>
                    </a:cubicBezTo>
                    <a:lnTo>
                      <a:pt x="1" y="4293"/>
                    </a:lnTo>
                    <a:cubicBezTo>
                      <a:pt x="1" y="4716"/>
                      <a:pt x="326" y="5041"/>
                      <a:pt x="716" y="5041"/>
                    </a:cubicBezTo>
                    <a:lnTo>
                      <a:pt x="8813" y="5041"/>
                    </a:lnTo>
                    <a:cubicBezTo>
                      <a:pt x="9236" y="5041"/>
                      <a:pt x="9561" y="4716"/>
                      <a:pt x="9561" y="4293"/>
                    </a:cubicBezTo>
                    <a:lnTo>
                      <a:pt x="9561" y="716"/>
                    </a:lnTo>
                    <a:cubicBezTo>
                      <a:pt x="9561" y="326"/>
                      <a:pt x="9236" y="0"/>
                      <a:pt x="881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5493302" y="4071394"/>
                <a:ext cx="56171" cy="90475"/>
              </a:xfrm>
              <a:custGeom>
                <a:rect b="b" l="l" r="r" t="t"/>
                <a:pathLst>
                  <a:path extrusionOk="0" h="2830" w="1757">
                    <a:moveTo>
                      <a:pt x="1269" y="488"/>
                    </a:moveTo>
                    <a:lnTo>
                      <a:pt x="1269" y="2342"/>
                    </a:lnTo>
                    <a:lnTo>
                      <a:pt x="488" y="2342"/>
                    </a:lnTo>
                    <a:lnTo>
                      <a:pt x="488" y="488"/>
                    </a:lnTo>
                    <a:close/>
                    <a:moveTo>
                      <a:pt x="423" y="1"/>
                    </a:moveTo>
                    <a:cubicBezTo>
                      <a:pt x="195" y="1"/>
                      <a:pt x="0" y="163"/>
                      <a:pt x="0" y="391"/>
                    </a:cubicBezTo>
                    <a:lnTo>
                      <a:pt x="0" y="2440"/>
                    </a:lnTo>
                    <a:cubicBezTo>
                      <a:pt x="0" y="2667"/>
                      <a:pt x="195"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5566066" y="4071394"/>
                <a:ext cx="56171" cy="90475"/>
              </a:xfrm>
              <a:custGeom>
                <a:rect b="b" l="l" r="r" t="t"/>
                <a:pathLst>
                  <a:path extrusionOk="0" h="2830" w="1757">
                    <a:moveTo>
                      <a:pt x="1269" y="488"/>
                    </a:moveTo>
                    <a:lnTo>
                      <a:pt x="1269" y="2342"/>
                    </a:lnTo>
                    <a:lnTo>
                      <a:pt x="488" y="2342"/>
                    </a:lnTo>
                    <a:lnTo>
                      <a:pt x="488" y="488"/>
                    </a:lnTo>
                    <a:close/>
                    <a:moveTo>
                      <a:pt x="423" y="1"/>
                    </a:moveTo>
                    <a:cubicBezTo>
                      <a:pt x="196" y="1"/>
                      <a:pt x="1" y="163"/>
                      <a:pt x="1" y="391"/>
                    </a:cubicBezTo>
                    <a:lnTo>
                      <a:pt x="1" y="2440"/>
                    </a:lnTo>
                    <a:cubicBezTo>
                      <a:pt x="1" y="2667"/>
                      <a:pt x="196" y="2830"/>
                      <a:pt x="423" y="2830"/>
                    </a:cubicBezTo>
                    <a:lnTo>
                      <a:pt x="1367" y="2830"/>
                    </a:lnTo>
                    <a:cubicBezTo>
                      <a:pt x="1594" y="2830"/>
                      <a:pt x="1757" y="2667"/>
                      <a:pt x="1757" y="2440"/>
                    </a:cubicBezTo>
                    <a:lnTo>
                      <a:pt x="1757" y="391"/>
                    </a:lnTo>
                    <a:cubicBezTo>
                      <a:pt x="1757" y="163"/>
                      <a:pt x="1594" y="1"/>
                      <a:pt x="13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5638861" y="4071394"/>
                <a:ext cx="56171" cy="90475"/>
              </a:xfrm>
              <a:custGeom>
                <a:rect b="b" l="l" r="r" t="t"/>
                <a:pathLst>
                  <a:path extrusionOk="0" h="2830" w="1757">
                    <a:moveTo>
                      <a:pt x="1268" y="488"/>
                    </a:moveTo>
                    <a:lnTo>
                      <a:pt x="1268" y="2342"/>
                    </a:lnTo>
                    <a:lnTo>
                      <a:pt x="488" y="2342"/>
                    </a:lnTo>
                    <a:lnTo>
                      <a:pt x="488" y="488"/>
                    </a:lnTo>
                    <a:close/>
                    <a:moveTo>
                      <a:pt x="423" y="1"/>
                    </a:moveTo>
                    <a:cubicBezTo>
                      <a:pt x="195" y="1"/>
                      <a:pt x="0" y="163"/>
                      <a:pt x="0" y="391"/>
                    </a:cubicBezTo>
                    <a:lnTo>
                      <a:pt x="0" y="2440"/>
                    </a:lnTo>
                    <a:cubicBezTo>
                      <a:pt x="0" y="2667"/>
                      <a:pt x="195"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5711625" y="4071394"/>
                <a:ext cx="56171" cy="90475"/>
              </a:xfrm>
              <a:custGeom>
                <a:rect b="b" l="l" r="r" t="t"/>
                <a:pathLst>
                  <a:path extrusionOk="0" h="2830" w="1757">
                    <a:moveTo>
                      <a:pt x="1269" y="488"/>
                    </a:moveTo>
                    <a:lnTo>
                      <a:pt x="1269" y="2342"/>
                    </a:lnTo>
                    <a:lnTo>
                      <a:pt x="488" y="2342"/>
                    </a:lnTo>
                    <a:lnTo>
                      <a:pt x="488" y="488"/>
                    </a:lnTo>
                    <a:close/>
                    <a:moveTo>
                      <a:pt x="423" y="1"/>
                    </a:moveTo>
                    <a:cubicBezTo>
                      <a:pt x="196" y="1"/>
                      <a:pt x="0" y="163"/>
                      <a:pt x="0" y="391"/>
                    </a:cubicBezTo>
                    <a:lnTo>
                      <a:pt x="0" y="2440"/>
                    </a:lnTo>
                    <a:cubicBezTo>
                      <a:pt x="0" y="2667"/>
                      <a:pt x="196" y="2830"/>
                      <a:pt x="423" y="2830"/>
                    </a:cubicBezTo>
                    <a:lnTo>
                      <a:pt x="1366" y="2830"/>
                    </a:lnTo>
                    <a:cubicBezTo>
                      <a:pt x="1594" y="2830"/>
                      <a:pt x="1756" y="2667"/>
                      <a:pt x="1756" y="2440"/>
                    </a:cubicBezTo>
                    <a:lnTo>
                      <a:pt x="1756" y="391"/>
                    </a:lnTo>
                    <a:cubicBezTo>
                      <a:pt x="1756" y="163"/>
                      <a:pt x="1594" y="1"/>
                      <a:pt x="136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4" name="Google Shape;554;p27"/>
          <p:cNvGrpSpPr/>
          <p:nvPr/>
        </p:nvGrpSpPr>
        <p:grpSpPr>
          <a:xfrm>
            <a:off x="2625945" y="1246653"/>
            <a:ext cx="1724813" cy="3490165"/>
            <a:chOff x="2625945" y="1246653"/>
            <a:chExt cx="1724813" cy="3490165"/>
          </a:xfrm>
        </p:grpSpPr>
        <p:sp>
          <p:nvSpPr>
            <p:cNvPr id="555" name="Google Shape;555;p27"/>
            <p:cNvSpPr/>
            <p:nvPr/>
          </p:nvSpPr>
          <p:spPr>
            <a:xfrm>
              <a:off x="3487792" y="2109587"/>
              <a:ext cx="32" cy="2185373"/>
            </a:xfrm>
            <a:custGeom>
              <a:rect b="b" l="l" r="r" t="t"/>
              <a:pathLst>
                <a:path extrusionOk="0" fill="none" h="68357" w="1">
                  <a:moveTo>
                    <a:pt x="1" y="68356"/>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2625945" y="1246653"/>
              <a:ext cx="1724813" cy="1725868"/>
            </a:xfrm>
            <a:custGeom>
              <a:rect b="b" l="l" r="r" t="t"/>
              <a:pathLst>
                <a:path extrusionOk="0" h="53984" w="53951">
                  <a:moveTo>
                    <a:pt x="26959" y="1"/>
                  </a:moveTo>
                  <a:cubicBezTo>
                    <a:pt x="12065" y="1"/>
                    <a:pt x="0" y="12098"/>
                    <a:pt x="0" y="26992"/>
                  </a:cubicBezTo>
                  <a:cubicBezTo>
                    <a:pt x="0" y="41886"/>
                    <a:pt x="12065" y="53983"/>
                    <a:pt x="26959" y="53983"/>
                  </a:cubicBezTo>
                  <a:cubicBezTo>
                    <a:pt x="41885" y="53983"/>
                    <a:pt x="53950" y="41886"/>
                    <a:pt x="53950" y="26992"/>
                  </a:cubicBezTo>
                  <a:cubicBezTo>
                    <a:pt x="53950" y="12098"/>
                    <a:pt x="41885" y="1"/>
                    <a:pt x="26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7"/>
            <p:cNvGrpSpPr/>
            <p:nvPr/>
          </p:nvGrpSpPr>
          <p:grpSpPr>
            <a:xfrm>
              <a:off x="3046990" y="3854126"/>
              <a:ext cx="882692" cy="882692"/>
              <a:chOff x="3046990" y="3854126"/>
              <a:chExt cx="882692" cy="882692"/>
            </a:xfrm>
          </p:grpSpPr>
          <p:sp>
            <p:nvSpPr>
              <p:cNvPr id="558" name="Google Shape;558;p27"/>
              <p:cNvSpPr/>
              <p:nvPr/>
            </p:nvSpPr>
            <p:spPr>
              <a:xfrm>
                <a:off x="3046990" y="3854126"/>
                <a:ext cx="882692" cy="882692"/>
              </a:xfrm>
              <a:custGeom>
                <a:rect b="b" l="l" r="r" t="t"/>
                <a:pathLst>
                  <a:path extrusionOk="0" h="27610" w="27610">
                    <a:moveTo>
                      <a:pt x="13789" y="0"/>
                    </a:moveTo>
                    <a:cubicBezTo>
                      <a:pt x="6179" y="0"/>
                      <a:pt x="1" y="6179"/>
                      <a:pt x="1" y="13788"/>
                    </a:cubicBezTo>
                    <a:cubicBezTo>
                      <a:pt x="1" y="21430"/>
                      <a:pt x="6179" y="27609"/>
                      <a:pt x="13789" y="27609"/>
                    </a:cubicBezTo>
                    <a:cubicBezTo>
                      <a:pt x="21431" y="27609"/>
                      <a:pt x="27610" y="21430"/>
                      <a:pt x="27610" y="13788"/>
                    </a:cubicBezTo>
                    <a:cubicBezTo>
                      <a:pt x="27610" y="6179"/>
                      <a:pt x="21431"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3198783" y="4011098"/>
                <a:ext cx="579105" cy="528176"/>
              </a:xfrm>
              <a:custGeom>
                <a:rect b="b" l="l" r="r" t="t"/>
                <a:pathLst>
                  <a:path extrusionOk="0" h="16521" w="18114">
                    <a:moveTo>
                      <a:pt x="9041" y="2342"/>
                    </a:moveTo>
                    <a:lnTo>
                      <a:pt x="15480" y="7057"/>
                    </a:lnTo>
                    <a:lnTo>
                      <a:pt x="15480" y="15675"/>
                    </a:lnTo>
                    <a:cubicBezTo>
                      <a:pt x="15480" y="15870"/>
                      <a:pt x="15317" y="16000"/>
                      <a:pt x="15155" y="16000"/>
                    </a:cubicBezTo>
                    <a:lnTo>
                      <a:pt x="2960" y="16000"/>
                    </a:lnTo>
                    <a:cubicBezTo>
                      <a:pt x="2797" y="16000"/>
                      <a:pt x="2635" y="15870"/>
                      <a:pt x="2635" y="15675"/>
                    </a:cubicBezTo>
                    <a:lnTo>
                      <a:pt x="2635" y="7057"/>
                    </a:lnTo>
                    <a:lnTo>
                      <a:pt x="9041" y="2342"/>
                    </a:lnTo>
                    <a:close/>
                    <a:moveTo>
                      <a:pt x="9057" y="0"/>
                    </a:moveTo>
                    <a:cubicBezTo>
                      <a:pt x="8846" y="0"/>
                      <a:pt x="8634" y="66"/>
                      <a:pt x="8456" y="196"/>
                    </a:cubicBezTo>
                    <a:lnTo>
                      <a:pt x="3383" y="3968"/>
                    </a:lnTo>
                    <a:cubicBezTo>
                      <a:pt x="3252" y="4033"/>
                      <a:pt x="3252" y="4195"/>
                      <a:pt x="3317" y="4326"/>
                    </a:cubicBezTo>
                    <a:cubicBezTo>
                      <a:pt x="3374" y="4382"/>
                      <a:pt x="3453" y="4417"/>
                      <a:pt x="3528" y="4417"/>
                    </a:cubicBezTo>
                    <a:cubicBezTo>
                      <a:pt x="3582" y="4417"/>
                      <a:pt x="3634" y="4399"/>
                      <a:pt x="3675" y="4358"/>
                    </a:cubicBezTo>
                    <a:lnTo>
                      <a:pt x="8781" y="618"/>
                    </a:lnTo>
                    <a:cubicBezTo>
                      <a:pt x="8862" y="570"/>
                      <a:pt x="8960" y="545"/>
                      <a:pt x="9057" y="545"/>
                    </a:cubicBezTo>
                    <a:cubicBezTo>
                      <a:pt x="9155" y="545"/>
                      <a:pt x="9252" y="570"/>
                      <a:pt x="9334" y="618"/>
                    </a:cubicBezTo>
                    <a:lnTo>
                      <a:pt x="17236" y="6472"/>
                    </a:lnTo>
                    <a:cubicBezTo>
                      <a:pt x="17529" y="6667"/>
                      <a:pt x="17529" y="7090"/>
                      <a:pt x="17236" y="7285"/>
                    </a:cubicBezTo>
                    <a:cubicBezTo>
                      <a:pt x="17155" y="7350"/>
                      <a:pt x="17049" y="7382"/>
                      <a:pt x="16943" y="7382"/>
                    </a:cubicBezTo>
                    <a:cubicBezTo>
                      <a:pt x="16838" y="7382"/>
                      <a:pt x="16732" y="7350"/>
                      <a:pt x="16651" y="7285"/>
                    </a:cubicBezTo>
                    <a:lnTo>
                      <a:pt x="9366" y="1919"/>
                    </a:lnTo>
                    <a:cubicBezTo>
                      <a:pt x="9269" y="1854"/>
                      <a:pt x="9163" y="1822"/>
                      <a:pt x="9057" y="1822"/>
                    </a:cubicBezTo>
                    <a:cubicBezTo>
                      <a:pt x="8952" y="1822"/>
                      <a:pt x="8846" y="1854"/>
                      <a:pt x="8748" y="1919"/>
                    </a:cubicBezTo>
                    <a:lnTo>
                      <a:pt x="1464" y="7285"/>
                    </a:lnTo>
                    <a:cubicBezTo>
                      <a:pt x="1383" y="7350"/>
                      <a:pt x="1277" y="7382"/>
                      <a:pt x="1171" y="7382"/>
                    </a:cubicBezTo>
                    <a:cubicBezTo>
                      <a:pt x="1065" y="7382"/>
                      <a:pt x="960" y="7350"/>
                      <a:pt x="879" y="7285"/>
                    </a:cubicBezTo>
                    <a:cubicBezTo>
                      <a:pt x="586" y="7090"/>
                      <a:pt x="586" y="6667"/>
                      <a:pt x="879" y="6472"/>
                    </a:cubicBezTo>
                    <a:lnTo>
                      <a:pt x="2700" y="5106"/>
                    </a:lnTo>
                    <a:cubicBezTo>
                      <a:pt x="2797" y="5041"/>
                      <a:pt x="2830" y="4846"/>
                      <a:pt x="2732" y="4748"/>
                    </a:cubicBezTo>
                    <a:cubicBezTo>
                      <a:pt x="2693" y="4670"/>
                      <a:pt x="2618" y="4627"/>
                      <a:pt x="2536" y="4627"/>
                    </a:cubicBezTo>
                    <a:cubicBezTo>
                      <a:pt x="2482" y="4627"/>
                      <a:pt x="2426" y="4645"/>
                      <a:pt x="2374" y="4683"/>
                    </a:cubicBezTo>
                    <a:lnTo>
                      <a:pt x="553" y="6049"/>
                    </a:lnTo>
                    <a:cubicBezTo>
                      <a:pt x="0" y="6439"/>
                      <a:pt x="0" y="7285"/>
                      <a:pt x="553" y="7708"/>
                    </a:cubicBezTo>
                    <a:cubicBezTo>
                      <a:pt x="732" y="7838"/>
                      <a:pt x="952" y="7903"/>
                      <a:pt x="1171" y="7903"/>
                    </a:cubicBezTo>
                    <a:cubicBezTo>
                      <a:pt x="1391" y="7903"/>
                      <a:pt x="1610" y="7838"/>
                      <a:pt x="1789" y="7708"/>
                    </a:cubicBezTo>
                    <a:lnTo>
                      <a:pt x="2114" y="7447"/>
                    </a:lnTo>
                    <a:lnTo>
                      <a:pt x="2114" y="15675"/>
                    </a:lnTo>
                    <a:cubicBezTo>
                      <a:pt x="2114" y="16130"/>
                      <a:pt x="2504" y="16520"/>
                      <a:pt x="2960" y="16520"/>
                    </a:cubicBezTo>
                    <a:lnTo>
                      <a:pt x="15155" y="16520"/>
                    </a:lnTo>
                    <a:cubicBezTo>
                      <a:pt x="15610" y="16520"/>
                      <a:pt x="16000" y="16130"/>
                      <a:pt x="16000" y="15675"/>
                    </a:cubicBezTo>
                    <a:lnTo>
                      <a:pt x="16000" y="7447"/>
                    </a:lnTo>
                    <a:lnTo>
                      <a:pt x="16325" y="7708"/>
                    </a:lnTo>
                    <a:cubicBezTo>
                      <a:pt x="16520" y="7838"/>
                      <a:pt x="16740" y="7903"/>
                      <a:pt x="16955" y="7903"/>
                    </a:cubicBezTo>
                    <a:cubicBezTo>
                      <a:pt x="17171" y="7903"/>
                      <a:pt x="17382" y="7838"/>
                      <a:pt x="17561" y="7708"/>
                    </a:cubicBezTo>
                    <a:cubicBezTo>
                      <a:pt x="18114" y="7285"/>
                      <a:pt x="18114" y="6439"/>
                      <a:pt x="17561" y="6049"/>
                    </a:cubicBezTo>
                    <a:lnTo>
                      <a:pt x="9659" y="196"/>
                    </a:lnTo>
                    <a:cubicBezTo>
                      <a:pt x="9480" y="66"/>
                      <a:pt x="9269" y="0"/>
                      <a:pt x="905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3369279" y="4256468"/>
                <a:ext cx="238113" cy="199621"/>
              </a:xfrm>
              <a:custGeom>
                <a:rect b="b" l="l" r="r" t="t"/>
                <a:pathLst>
                  <a:path extrusionOk="0" h="6244" w="7448">
                    <a:moveTo>
                      <a:pt x="3480" y="520"/>
                    </a:moveTo>
                    <a:lnTo>
                      <a:pt x="3480" y="2959"/>
                    </a:lnTo>
                    <a:lnTo>
                      <a:pt x="521" y="2959"/>
                    </a:lnTo>
                    <a:lnTo>
                      <a:pt x="521" y="1041"/>
                    </a:lnTo>
                    <a:cubicBezTo>
                      <a:pt x="521" y="748"/>
                      <a:pt x="749" y="520"/>
                      <a:pt x="1041" y="520"/>
                    </a:cubicBezTo>
                    <a:close/>
                    <a:moveTo>
                      <a:pt x="6407" y="520"/>
                    </a:moveTo>
                    <a:cubicBezTo>
                      <a:pt x="6700" y="520"/>
                      <a:pt x="6927" y="748"/>
                      <a:pt x="6927" y="1041"/>
                    </a:cubicBezTo>
                    <a:lnTo>
                      <a:pt x="6927" y="2959"/>
                    </a:lnTo>
                    <a:lnTo>
                      <a:pt x="4001" y="2959"/>
                    </a:lnTo>
                    <a:lnTo>
                      <a:pt x="4001" y="520"/>
                    </a:lnTo>
                    <a:close/>
                    <a:moveTo>
                      <a:pt x="3448" y="3480"/>
                    </a:moveTo>
                    <a:lnTo>
                      <a:pt x="3448" y="5724"/>
                    </a:lnTo>
                    <a:lnTo>
                      <a:pt x="1041" y="5724"/>
                    </a:lnTo>
                    <a:cubicBezTo>
                      <a:pt x="749" y="5724"/>
                      <a:pt x="521" y="5528"/>
                      <a:pt x="521" y="5236"/>
                    </a:cubicBezTo>
                    <a:lnTo>
                      <a:pt x="521" y="3480"/>
                    </a:lnTo>
                    <a:close/>
                    <a:moveTo>
                      <a:pt x="1009" y="0"/>
                    </a:moveTo>
                    <a:cubicBezTo>
                      <a:pt x="456" y="0"/>
                      <a:pt x="1" y="455"/>
                      <a:pt x="1" y="1041"/>
                    </a:cubicBezTo>
                    <a:lnTo>
                      <a:pt x="1" y="5236"/>
                    </a:lnTo>
                    <a:cubicBezTo>
                      <a:pt x="1" y="5789"/>
                      <a:pt x="456" y="6244"/>
                      <a:pt x="1041" y="6244"/>
                    </a:cubicBezTo>
                    <a:lnTo>
                      <a:pt x="6407" y="6244"/>
                    </a:lnTo>
                    <a:cubicBezTo>
                      <a:pt x="6992" y="6244"/>
                      <a:pt x="7448" y="5789"/>
                      <a:pt x="7448" y="5236"/>
                    </a:cubicBezTo>
                    <a:lnTo>
                      <a:pt x="7448" y="5073"/>
                    </a:lnTo>
                    <a:cubicBezTo>
                      <a:pt x="7448" y="4943"/>
                      <a:pt x="7318" y="4813"/>
                      <a:pt x="7188" y="4813"/>
                    </a:cubicBezTo>
                    <a:cubicBezTo>
                      <a:pt x="7025" y="4813"/>
                      <a:pt x="6927" y="4943"/>
                      <a:pt x="6927" y="5073"/>
                    </a:cubicBezTo>
                    <a:lnTo>
                      <a:pt x="6927" y="5236"/>
                    </a:lnTo>
                    <a:cubicBezTo>
                      <a:pt x="6927" y="5528"/>
                      <a:pt x="6700" y="5724"/>
                      <a:pt x="6407" y="5724"/>
                    </a:cubicBezTo>
                    <a:lnTo>
                      <a:pt x="3968" y="5724"/>
                    </a:lnTo>
                    <a:lnTo>
                      <a:pt x="3968" y="3480"/>
                    </a:lnTo>
                    <a:lnTo>
                      <a:pt x="6895" y="3480"/>
                    </a:lnTo>
                    <a:lnTo>
                      <a:pt x="6895" y="3870"/>
                    </a:lnTo>
                    <a:cubicBezTo>
                      <a:pt x="6895" y="4000"/>
                      <a:pt x="7025" y="4130"/>
                      <a:pt x="7155" y="4130"/>
                    </a:cubicBezTo>
                    <a:cubicBezTo>
                      <a:pt x="7318" y="4130"/>
                      <a:pt x="7415" y="4000"/>
                      <a:pt x="7415" y="3870"/>
                    </a:cubicBezTo>
                    <a:lnTo>
                      <a:pt x="7415" y="1041"/>
                    </a:lnTo>
                    <a:cubicBezTo>
                      <a:pt x="7415" y="455"/>
                      <a:pt x="6960" y="0"/>
                      <a:pt x="6407"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1" name="Google Shape;561;p27"/>
          <p:cNvGrpSpPr/>
          <p:nvPr/>
        </p:nvGrpSpPr>
        <p:grpSpPr>
          <a:xfrm>
            <a:off x="6961300" y="1246653"/>
            <a:ext cx="1725837" cy="3490165"/>
            <a:chOff x="6961300" y="1246653"/>
            <a:chExt cx="1725837" cy="3490165"/>
          </a:xfrm>
        </p:grpSpPr>
        <p:sp>
          <p:nvSpPr>
            <p:cNvPr id="562" name="Google Shape;562;p27"/>
            <p:cNvSpPr/>
            <p:nvPr/>
          </p:nvSpPr>
          <p:spPr>
            <a:xfrm>
              <a:off x="7824203" y="2109587"/>
              <a:ext cx="32" cy="2185373"/>
            </a:xfrm>
            <a:custGeom>
              <a:rect b="b" l="l" r="r" t="t"/>
              <a:pathLst>
                <a:path extrusionOk="0" fill="none" h="68357" w="1">
                  <a:moveTo>
                    <a:pt x="0" y="68356"/>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6961300" y="1246653"/>
              <a:ext cx="1725837" cy="1725868"/>
            </a:xfrm>
            <a:custGeom>
              <a:rect b="b" l="l" r="r" t="t"/>
              <a:pathLst>
                <a:path extrusionOk="0" h="53984" w="53983">
                  <a:moveTo>
                    <a:pt x="26991" y="1"/>
                  </a:moveTo>
                  <a:cubicBezTo>
                    <a:pt x="12097" y="1"/>
                    <a:pt x="0" y="12098"/>
                    <a:pt x="0" y="26992"/>
                  </a:cubicBezTo>
                  <a:cubicBezTo>
                    <a:pt x="0" y="41886"/>
                    <a:pt x="12097" y="53983"/>
                    <a:pt x="26991" y="53983"/>
                  </a:cubicBezTo>
                  <a:cubicBezTo>
                    <a:pt x="41885" y="53983"/>
                    <a:pt x="53983" y="41886"/>
                    <a:pt x="53983" y="26992"/>
                  </a:cubicBezTo>
                  <a:cubicBezTo>
                    <a:pt x="53983" y="12098"/>
                    <a:pt x="41885" y="1"/>
                    <a:pt x="2699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7"/>
            <p:cNvGrpSpPr/>
            <p:nvPr/>
          </p:nvGrpSpPr>
          <p:grpSpPr>
            <a:xfrm>
              <a:off x="7383368" y="3854126"/>
              <a:ext cx="881669" cy="882692"/>
              <a:chOff x="7383368" y="3854126"/>
              <a:chExt cx="881669" cy="882692"/>
            </a:xfrm>
          </p:grpSpPr>
          <p:sp>
            <p:nvSpPr>
              <p:cNvPr id="565" name="Google Shape;565;p27"/>
              <p:cNvSpPr/>
              <p:nvPr/>
            </p:nvSpPr>
            <p:spPr>
              <a:xfrm>
                <a:off x="7383368" y="3854126"/>
                <a:ext cx="881669" cy="882692"/>
              </a:xfrm>
              <a:custGeom>
                <a:rect b="b" l="l" r="r" t="t"/>
                <a:pathLst>
                  <a:path extrusionOk="0" h="27610" w="27578">
                    <a:moveTo>
                      <a:pt x="13789" y="0"/>
                    </a:moveTo>
                    <a:cubicBezTo>
                      <a:pt x="6180" y="0"/>
                      <a:pt x="1" y="6179"/>
                      <a:pt x="1" y="13788"/>
                    </a:cubicBezTo>
                    <a:cubicBezTo>
                      <a:pt x="1" y="21430"/>
                      <a:pt x="6180" y="27609"/>
                      <a:pt x="13789" y="27609"/>
                    </a:cubicBezTo>
                    <a:cubicBezTo>
                      <a:pt x="21399" y="27609"/>
                      <a:pt x="27578" y="21430"/>
                      <a:pt x="27578" y="13788"/>
                    </a:cubicBezTo>
                    <a:cubicBezTo>
                      <a:pt x="27578" y="6179"/>
                      <a:pt x="21399" y="0"/>
                      <a:pt x="1378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533084" y="4031879"/>
                <a:ext cx="582238" cy="527921"/>
              </a:xfrm>
              <a:custGeom>
                <a:rect b="b" l="l" r="r" t="t"/>
                <a:pathLst>
                  <a:path extrusionOk="0" h="16513" w="18212">
                    <a:moveTo>
                      <a:pt x="8586" y="521"/>
                    </a:moveTo>
                    <a:lnTo>
                      <a:pt x="6115" y="4001"/>
                    </a:lnTo>
                    <a:lnTo>
                      <a:pt x="3643" y="521"/>
                    </a:lnTo>
                    <a:close/>
                    <a:moveTo>
                      <a:pt x="14537" y="521"/>
                    </a:moveTo>
                    <a:lnTo>
                      <a:pt x="12066" y="4001"/>
                    </a:lnTo>
                    <a:lnTo>
                      <a:pt x="9594" y="521"/>
                    </a:lnTo>
                    <a:close/>
                    <a:moveTo>
                      <a:pt x="3123" y="716"/>
                    </a:moveTo>
                    <a:lnTo>
                      <a:pt x="5594" y="4196"/>
                    </a:lnTo>
                    <a:lnTo>
                      <a:pt x="684" y="4196"/>
                    </a:lnTo>
                    <a:lnTo>
                      <a:pt x="3123" y="716"/>
                    </a:lnTo>
                    <a:close/>
                    <a:moveTo>
                      <a:pt x="9106" y="716"/>
                    </a:moveTo>
                    <a:lnTo>
                      <a:pt x="11578" y="4196"/>
                    </a:lnTo>
                    <a:lnTo>
                      <a:pt x="6635" y="4196"/>
                    </a:lnTo>
                    <a:lnTo>
                      <a:pt x="9106" y="716"/>
                    </a:lnTo>
                    <a:close/>
                    <a:moveTo>
                      <a:pt x="17529" y="4749"/>
                    </a:moveTo>
                    <a:lnTo>
                      <a:pt x="9692" y="15513"/>
                    </a:lnTo>
                    <a:lnTo>
                      <a:pt x="12293" y="4749"/>
                    </a:lnTo>
                    <a:close/>
                    <a:moveTo>
                      <a:pt x="11740" y="4749"/>
                    </a:moveTo>
                    <a:lnTo>
                      <a:pt x="9106" y="15643"/>
                    </a:lnTo>
                    <a:lnTo>
                      <a:pt x="7708" y="9952"/>
                    </a:lnTo>
                    <a:cubicBezTo>
                      <a:pt x="7681" y="9816"/>
                      <a:pt x="7586" y="9749"/>
                      <a:pt x="7461" y="9749"/>
                    </a:cubicBezTo>
                    <a:cubicBezTo>
                      <a:pt x="7436" y="9749"/>
                      <a:pt x="7410" y="9751"/>
                      <a:pt x="7383" y="9757"/>
                    </a:cubicBezTo>
                    <a:cubicBezTo>
                      <a:pt x="7253" y="9789"/>
                      <a:pt x="7155" y="9919"/>
                      <a:pt x="7188" y="10082"/>
                    </a:cubicBezTo>
                    <a:lnTo>
                      <a:pt x="8521" y="15513"/>
                    </a:lnTo>
                    <a:lnTo>
                      <a:pt x="684" y="4749"/>
                    </a:lnTo>
                    <a:lnTo>
                      <a:pt x="5919" y="4749"/>
                    </a:lnTo>
                    <a:lnTo>
                      <a:pt x="6895" y="8879"/>
                    </a:lnTo>
                    <a:cubicBezTo>
                      <a:pt x="6928" y="8976"/>
                      <a:pt x="7058" y="9074"/>
                      <a:pt x="7155" y="9074"/>
                    </a:cubicBezTo>
                    <a:lnTo>
                      <a:pt x="7220" y="9074"/>
                    </a:lnTo>
                    <a:cubicBezTo>
                      <a:pt x="7383" y="9009"/>
                      <a:pt x="7448" y="8879"/>
                      <a:pt x="7415" y="8749"/>
                    </a:cubicBezTo>
                    <a:lnTo>
                      <a:pt x="6440" y="4749"/>
                    </a:lnTo>
                    <a:close/>
                    <a:moveTo>
                      <a:pt x="3513" y="1"/>
                    </a:moveTo>
                    <a:cubicBezTo>
                      <a:pt x="3188" y="1"/>
                      <a:pt x="2895" y="163"/>
                      <a:pt x="2700" y="424"/>
                    </a:cubicBezTo>
                    <a:lnTo>
                      <a:pt x="261" y="3871"/>
                    </a:lnTo>
                    <a:cubicBezTo>
                      <a:pt x="1" y="4228"/>
                      <a:pt x="1" y="4716"/>
                      <a:pt x="261" y="5074"/>
                    </a:cubicBezTo>
                    <a:lnTo>
                      <a:pt x="8293" y="16098"/>
                    </a:lnTo>
                    <a:cubicBezTo>
                      <a:pt x="8488" y="16374"/>
                      <a:pt x="8797" y="16513"/>
                      <a:pt x="9106" y="16513"/>
                    </a:cubicBezTo>
                    <a:cubicBezTo>
                      <a:pt x="9415" y="16513"/>
                      <a:pt x="9724" y="16374"/>
                      <a:pt x="9919" y="16098"/>
                    </a:cubicBezTo>
                    <a:lnTo>
                      <a:pt x="17952" y="5074"/>
                    </a:lnTo>
                    <a:cubicBezTo>
                      <a:pt x="18212" y="4716"/>
                      <a:pt x="18212" y="4228"/>
                      <a:pt x="17952" y="3871"/>
                    </a:cubicBezTo>
                    <a:lnTo>
                      <a:pt x="17106" y="2667"/>
                    </a:lnTo>
                    <a:cubicBezTo>
                      <a:pt x="17047" y="2589"/>
                      <a:pt x="16964" y="2546"/>
                      <a:pt x="16879" y="2546"/>
                    </a:cubicBezTo>
                    <a:cubicBezTo>
                      <a:pt x="16824" y="2546"/>
                      <a:pt x="16767" y="2564"/>
                      <a:pt x="16716" y="2602"/>
                    </a:cubicBezTo>
                    <a:cubicBezTo>
                      <a:pt x="16618" y="2667"/>
                      <a:pt x="16586" y="2863"/>
                      <a:pt x="16651" y="2960"/>
                    </a:cubicBezTo>
                    <a:lnTo>
                      <a:pt x="17529" y="4196"/>
                    </a:lnTo>
                    <a:lnTo>
                      <a:pt x="12586" y="4196"/>
                    </a:lnTo>
                    <a:lnTo>
                      <a:pt x="15057" y="716"/>
                    </a:lnTo>
                    <a:lnTo>
                      <a:pt x="15090" y="716"/>
                    </a:lnTo>
                    <a:lnTo>
                      <a:pt x="15935" y="1952"/>
                    </a:lnTo>
                    <a:cubicBezTo>
                      <a:pt x="15995" y="2031"/>
                      <a:pt x="16077" y="2074"/>
                      <a:pt x="16163" y="2074"/>
                    </a:cubicBezTo>
                    <a:cubicBezTo>
                      <a:pt x="16218" y="2074"/>
                      <a:pt x="16274" y="2056"/>
                      <a:pt x="16326" y="2017"/>
                    </a:cubicBezTo>
                    <a:cubicBezTo>
                      <a:pt x="16423" y="1920"/>
                      <a:pt x="16456" y="1757"/>
                      <a:pt x="16358" y="1659"/>
                    </a:cubicBezTo>
                    <a:lnTo>
                      <a:pt x="15513" y="424"/>
                    </a:lnTo>
                    <a:cubicBezTo>
                      <a:pt x="15318" y="131"/>
                      <a:pt x="14992" y="1"/>
                      <a:pt x="146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27"/>
          <p:cNvSpPr txBox="1"/>
          <p:nvPr/>
        </p:nvSpPr>
        <p:spPr>
          <a:xfrm>
            <a:off x="469937"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568" name="Google Shape;568;p27"/>
          <p:cNvSpPr txBox="1"/>
          <p:nvPr/>
        </p:nvSpPr>
        <p:spPr>
          <a:xfrm>
            <a:off x="469940"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Mercury is the smallest planet </a:t>
            </a:r>
            <a:endParaRPr>
              <a:solidFill>
                <a:schemeClr val="lt1"/>
              </a:solidFill>
              <a:latin typeface="Montserrat"/>
              <a:ea typeface="Montserrat"/>
              <a:cs typeface="Montserrat"/>
              <a:sym typeface="Montserrat"/>
            </a:endParaRPr>
          </a:p>
        </p:txBody>
      </p:sp>
      <p:sp>
        <p:nvSpPr>
          <p:cNvPr id="569" name="Google Shape;569;p27"/>
          <p:cNvSpPr txBox="1"/>
          <p:nvPr/>
        </p:nvSpPr>
        <p:spPr>
          <a:xfrm>
            <a:off x="6974012"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570" name="Google Shape;570;p27"/>
          <p:cNvSpPr txBox="1"/>
          <p:nvPr/>
        </p:nvSpPr>
        <p:spPr>
          <a:xfrm>
            <a:off x="6974015"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It’s a gas giant and has rings</a:t>
            </a:r>
            <a:endParaRPr>
              <a:solidFill>
                <a:schemeClr val="lt1"/>
              </a:solidFill>
              <a:latin typeface="Montserrat"/>
              <a:ea typeface="Montserrat"/>
              <a:cs typeface="Montserrat"/>
              <a:sym typeface="Montserrat"/>
            </a:endParaRPr>
          </a:p>
        </p:txBody>
      </p:sp>
      <p:sp>
        <p:nvSpPr>
          <p:cNvPr id="571" name="Google Shape;571;p27"/>
          <p:cNvSpPr txBox="1"/>
          <p:nvPr/>
        </p:nvSpPr>
        <p:spPr>
          <a:xfrm>
            <a:off x="4812174"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572" name="Google Shape;572;p27"/>
          <p:cNvSpPr txBox="1"/>
          <p:nvPr/>
        </p:nvSpPr>
        <p:spPr>
          <a:xfrm>
            <a:off x="4812177"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Mars is actually a cold place</a:t>
            </a:r>
            <a:endParaRPr>
              <a:solidFill>
                <a:schemeClr val="lt1"/>
              </a:solidFill>
              <a:latin typeface="Montserrat"/>
              <a:ea typeface="Montserrat"/>
              <a:cs typeface="Montserrat"/>
              <a:sym typeface="Montserrat"/>
            </a:endParaRPr>
          </a:p>
        </p:txBody>
      </p:sp>
      <p:sp>
        <p:nvSpPr>
          <p:cNvPr id="573" name="Google Shape;573;p27"/>
          <p:cNvSpPr txBox="1"/>
          <p:nvPr/>
        </p:nvSpPr>
        <p:spPr>
          <a:xfrm>
            <a:off x="2638137" y="14986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VENUS</a:t>
            </a:r>
            <a:endParaRPr sz="1800">
              <a:solidFill>
                <a:schemeClr val="lt1"/>
              </a:solidFill>
              <a:latin typeface="Montserrat ExtraBold"/>
              <a:ea typeface="Montserrat ExtraBold"/>
              <a:cs typeface="Montserrat ExtraBold"/>
              <a:sym typeface="Montserrat ExtraBold"/>
            </a:endParaRPr>
          </a:p>
        </p:txBody>
      </p:sp>
      <p:sp>
        <p:nvSpPr>
          <p:cNvPr id="574" name="Google Shape;574;p27"/>
          <p:cNvSpPr txBox="1"/>
          <p:nvPr/>
        </p:nvSpPr>
        <p:spPr>
          <a:xfrm>
            <a:off x="2638140" y="20048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Venus has a beautiful name</a:t>
            </a:r>
            <a:endParaRPr>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8" name="Shape 578"/>
        <p:cNvGrpSpPr/>
        <p:nvPr/>
      </p:nvGrpSpPr>
      <p:grpSpPr>
        <a:xfrm>
          <a:off x="0" y="0"/>
          <a:ext cx="0" cy="0"/>
          <a:chOff x="0" y="0"/>
          <a:chExt cx="0" cy="0"/>
        </a:xfrm>
      </p:grpSpPr>
      <p:cxnSp>
        <p:nvCxnSpPr>
          <p:cNvPr id="579" name="Google Shape;579;p2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80" name="Google Shape;580;p2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581" name="Google Shape;581;p28"/>
          <p:cNvGrpSpPr/>
          <p:nvPr/>
        </p:nvGrpSpPr>
        <p:grpSpPr>
          <a:xfrm>
            <a:off x="3011549" y="1390064"/>
            <a:ext cx="3120903" cy="2979414"/>
            <a:chOff x="3011549" y="1390064"/>
            <a:chExt cx="3120903" cy="2979414"/>
          </a:xfrm>
        </p:grpSpPr>
        <p:sp>
          <p:nvSpPr>
            <p:cNvPr id="582" name="Google Shape;582;p28"/>
            <p:cNvSpPr/>
            <p:nvPr/>
          </p:nvSpPr>
          <p:spPr>
            <a:xfrm>
              <a:off x="3715843" y="1390064"/>
              <a:ext cx="1712314" cy="1713277"/>
            </a:xfrm>
            <a:custGeom>
              <a:rect b="b" l="l" r="r" t="t"/>
              <a:pathLst>
                <a:path extrusionOk="0" h="58699" w="58666">
                  <a:moveTo>
                    <a:pt x="29333" y="1"/>
                  </a:moveTo>
                  <a:cubicBezTo>
                    <a:pt x="13138" y="1"/>
                    <a:pt x="0" y="13139"/>
                    <a:pt x="0" y="29366"/>
                  </a:cubicBezTo>
                  <a:cubicBezTo>
                    <a:pt x="0" y="45561"/>
                    <a:pt x="13138" y="58699"/>
                    <a:pt x="29333" y="58699"/>
                  </a:cubicBezTo>
                  <a:cubicBezTo>
                    <a:pt x="45528" y="58699"/>
                    <a:pt x="58666" y="45561"/>
                    <a:pt x="58666" y="29366"/>
                  </a:cubicBezTo>
                  <a:cubicBezTo>
                    <a:pt x="58666" y="13139"/>
                    <a:pt x="45528" y="1"/>
                    <a:pt x="2933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3011549" y="2656200"/>
              <a:ext cx="1712343" cy="1713277"/>
            </a:xfrm>
            <a:custGeom>
              <a:rect b="b" l="l" r="r" t="t"/>
              <a:pathLst>
                <a:path extrusionOk="0" h="58699" w="58667">
                  <a:moveTo>
                    <a:pt x="29333" y="1"/>
                  </a:moveTo>
                  <a:cubicBezTo>
                    <a:pt x="13139" y="1"/>
                    <a:pt x="1" y="13139"/>
                    <a:pt x="1" y="29366"/>
                  </a:cubicBezTo>
                  <a:cubicBezTo>
                    <a:pt x="1" y="45561"/>
                    <a:pt x="13139" y="58699"/>
                    <a:pt x="29333" y="58699"/>
                  </a:cubicBezTo>
                  <a:cubicBezTo>
                    <a:pt x="45528" y="58699"/>
                    <a:pt x="58666" y="45561"/>
                    <a:pt x="58666" y="29366"/>
                  </a:cubicBezTo>
                  <a:cubicBezTo>
                    <a:pt x="58666" y="13139"/>
                    <a:pt x="45528" y="1"/>
                    <a:pt x="29333"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4420108" y="2656200"/>
              <a:ext cx="1712343" cy="1713277"/>
            </a:xfrm>
            <a:custGeom>
              <a:rect b="b" l="l" r="r" t="t"/>
              <a:pathLst>
                <a:path extrusionOk="0" h="58699" w="58667">
                  <a:moveTo>
                    <a:pt x="29333" y="1"/>
                  </a:moveTo>
                  <a:cubicBezTo>
                    <a:pt x="13139" y="1"/>
                    <a:pt x="1" y="13139"/>
                    <a:pt x="1" y="29366"/>
                  </a:cubicBezTo>
                  <a:cubicBezTo>
                    <a:pt x="1" y="45561"/>
                    <a:pt x="13139" y="58699"/>
                    <a:pt x="29333" y="58699"/>
                  </a:cubicBezTo>
                  <a:cubicBezTo>
                    <a:pt x="45528" y="58699"/>
                    <a:pt x="58666" y="45561"/>
                    <a:pt x="58666" y="29366"/>
                  </a:cubicBezTo>
                  <a:cubicBezTo>
                    <a:pt x="58666" y="13139"/>
                    <a:pt x="45528" y="1"/>
                    <a:pt x="29333"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txBox="1"/>
            <p:nvPr/>
          </p:nvSpPr>
          <p:spPr>
            <a:xfrm>
              <a:off x="3967050" y="2046600"/>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586" name="Google Shape;586;p28"/>
            <p:cNvSpPr txBox="1"/>
            <p:nvPr/>
          </p:nvSpPr>
          <p:spPr>
            <a:xfrm>
              <a:off x="3125125" y="3312738"/>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587" name="Google Shape;587;p28"/>
            <p:cNvSpPr txBox="1"/>
            <p:nvPr/>
          </p:nvSpPr>
          <p:spPr>
            <a:xfrm>
              <a:off x="4771550" y="3312738"/>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sp>
        <p:nvSpPr>
          <p:cNvPr id="588" name="Google Shape;588;p28"/>
          <p:cNvSpPr txBox="1"/>
          <p:nvPr/>
        </p:nvSpPr>
        <p:spPr>
          <a:xfrm>
            <a:off x="457200" y="13249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589" name="Google Shape;589;p28"/>
          <p:cNvSpPr txBox="1"/>
          <p:nvPr/>
        </p:nvSpPr>
        <p:spPr>
          <a:xfrm>
            <a:off x="457204" y="185744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smallest one</a:t>
            </a:r>
            <a:endParaRPr>
              <a:solidFill>
                <a:srgbClr val="FFFFFF"/>
              </a:solidFill>
              <a:latin typeface="Montserrat"/>
              <a:ea typeface="Montserrat"/>
              <a:cs typeface="Montserrat"/>
              <a:sym typeface="Montserrat"/>
            </a:endParaRPr>
          </a:p>
        </p:txBody>
      </p:sp>
      <p:sp>
        <p:nvSpPr>
          <p:cNvPr id="590" name="Google Shape;590;p28"/>
          <p:cNvSpPr txBox="1"/>
          <p:nvPr/>
        </p:nvSpPr>
        <p:spPr>
          <a:xfrm>
            <a:off x="457200" y="2857331"/>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591" name="Google Shape;591;p28"/>
          <p:cNvSpPr txBox="1"/>
          <p:nvPr/>
        </p:nvSpPr>
        <p:spPr>
          <a:xfrm>
            <a:off x="457204" y="338982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a:t>
            </a:r>
            <a:endParaRPr>
              <a:solidFill>
                <a:srgbClr val="FFFFFF"/>
              </a:solidFill>
              <a:latin typeface="Montserrat"/>
              <a:ea typeface="Montserrat"/>
              <a:cs typeface="Montserrat"/>
              <a:sym typeface="Montserrat"/>
            </a:endParaRPr>
          </a:p>
        </p:txBody>
      </p:sp>
      <p:sp>
        <p:nvSpPr>
          <p:cNvPr id="592" name="Google Shape;592;p28"/>
          <p:cNvSpPr txBox="1"/>
          <p:nvPr/>
        </p:nvSpPr>
        <p:spPr>
          <a:xfrm>
            <a:off x="6455400" y="209114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593" name="Google Shape;593;p28"/>
          <p:cNvSpPr txBox="1"/>
          <p:nvPr/>
        </p:nvSpPr>
        <p:spPr>
          <a:xfrm>
            <a:off x="6455403" y="262363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7" name="Shape 597"/>
        <p:cNvGrpSpPr/>
        <p:nvPr/>
      </p:nvGrpSpPr>
      <p:grpSpPr>
        <a:xfrm>
          <a:off x="0" y="0"/>
          <a:ext cx="0" cy="0"/>
          <a:chOff x="0" y="0"/>
          <a:chExt cx="0" cy="0"/>
        </a:xfrm>
      </p:grpSpPr>
      <p:cxnSp>
        <p:nvCxnSpPr>
          <p:cNvPr id="598" name="Google Shape;598;p2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599" name="Google Shape;599;p2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00" name="Google Shape;600;p29"/>
          <p:cNvSpPr txBox="1"/>
          <p:nvPr/>
        </p:nvSpPr>
        <p:spPr>
          <a:xfrm>
            <a:off x="1309400" y="1047325"/>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01" name="Google Shape;601;p29"/>
          <p:cNvSpPr txBox="1"/>
          <p:nvPr/>
        </p:nvSpPr>
        <p:spPr>
          <a:xfrm>
            <a:off x="1309405" y="1553546"/>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grpSp>
        <p:nvGrpSpPr>
          <p:cNvPr id="602" name="Google Shape;602;p29"/>
          <p:cNvGrpSpPr/>
          <p:nvPr/>
        </p:nvGrpSpPr>
        <p:grpSpPr>
          <a:xfrm>
            <a:off x="457225" y="1118273"/>
            <a:ext cx="8229933" cy="3624235"/>
            <a:chOff x="457225" y="1118273"/>
            <a:chExt cx="8229933" cy="3624235"/>
          </a:xfrm>
        </p:grpSpPr>
        <p:sp>
          <p:nvSpPr>
            <p:cNvPr id="603" name="Google Shape;603;p29"/>
            <p:cNvSpPr/>
            <p:nvPr/>
          </p:nvSpPr>
          <p:spPr>
            <a:xfrm>
              <a:off x="4572150" y="1123985"/>
              <a:ext cx="32" cy="3612834"/>
            </a:xfrm>
            <a:custGeom>
              <a:rect b="b" l="l" r="r" t="t"/>
              <a:pathLst>
                <a:path extrusionOk="0" fill="none" h="113007" w="1">
                  <a:moveTo>
                    <a:pt x="1" y="113006"/>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29"/>
            <p:cNvGrpSpPr/>
            <p:nvPr/>
          </p:nvGrpSpPr>
          <p:grpSpPr>
            <a:xfrm>
              <a:off x="457225" y="1118273"/>
              <a:ext cx="4227268" cy="1076060"/>
              <a:chOff x="457225" y="1118273"/>
              <a:chExt cx="4227268" cy="1076060"/>
            </a:xfrm>
          </p:grpSpPr>
          <p:sp>
            <p:nvSpPr>
              <p:cNvPr id="605" name="Google Shape;605;p29"/>
              <p:cNvSpPr/>
              <p:nvPr/>
            </p:nvSpPr>
            <p:spPr>
              <a:xfrm>
                <a:off x="457225" y="1118273"/>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551827" y="1342308"/>
                <a:ext cx="627987" cy="627987"/>
              </a:xfrm>
              <a:custGeom>
                <a:rect b="b" l="l" r="r" t="t"/>
                <a:pathLst>
                  <a:path extrusionOk="0" h="19643" w="19643">
                    <a:moveTo>
                      <a:pt x="9821" y="1"/>
                    </a:moveTo>
                    <a:cubicBezTo>
                      <a:pt x="4391" y="1"/>
                      <a:pt x="0" y="4391"/>
                      <a:pt x="0" y="9822"/>
                    </a:cubicBezTo>
                    <a:cubicBezTo>
                      <a:pt x="0" y="15252"/>
                      <a:pt x="4391" y="19643"/>
                      <a:pt x="9821" y="19643"/>
                    </a:cubicBezTo>
                    <a:cubicBezTo>
                      <a:pt x="15252" y="19643"/>
                      <a:pt x="19642" y="15252"/>
                      <a:pt x="19642" y="9822"/>
                    </a:cubicBezTo>
                    <a:cubicBezTo>
                      <a:pt x="19642" y="4391"/>
                      <a:pt x="15252" y="1"/>
                      <a:pt x="9821"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607" name="Google Shape;607;p29"/>
              <p:cNvSpPr/>
              <p:nvPr/>
            </p:nvSpPr>
            <p:spPr>
              <a:xfrm>
                <a:off x="4459872" y="1551967"/>
                <a:ext cx="224621" cy="208668"/>
              </a:xfrm>
              <a:custGeom>
                <a:rect b="b" l="l" r="r" t="t"/>
                <a:pathLst>
                  <a:path extrusionOk="0" h="6527" w="7026">
                    <a:moveTo>
                      <a:pt x="3497" y="0"/>
                    </a:moveTo>
                    <a:cubicBezTo>
                      <a:pt x="1924" y="0"/>
                      <a:pt x="557" y="1135"/>
                      <a:pt x="293" y="2743"/>
                    </a:cubicBezTo>
                    <a:cubicBezTo>
                      <a:pt x="1" y="4532"/>
                      <a:pt x="1204" y="6190"/>
                      <a:pt x="2993" y="6483"/>
                    </a:cubicBezTo>
                    <a:cubicBezTo>
                      <a:pt x="3173" y="6513"/>
                      <a:pt x="3352" y="6527"/>
                      <a:pt x="3529" y="6527"/>
                    </a:cubicBezTo>
                    <a:cubicBezTo>
                      <a:pt x="5102" y="6527"/>
                      <a:pt x="6469" y="5392"/>
                      <a:pt x="6732" y="3784"/>
                    </a:cubicBezTo>
                    <a:cubicBezTo>
                      <a:pt x="7025" y="1995"/>
                      <a:pt x="5822" y="337"/>
                      <a:pt x="4033" y="44"/>
                    </a:cubicBezTo>
                    <a:cubicBezTo>
                      <a:pt x="3853" y="15"/>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4025304" y="1656285"/>
                <a:ext cx="546879" cy="32"/>
              </a:xfrm>
              <a:custGeom>
                <a:rect b="b" l="l" r="r" t="t"/>
                <a:pathLst>
                  <a:path extrusionOk="0" fill="none" h="1" w="17106">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9"/>
            <p:cNvGrpSpPr/>
            <p:nvPr/>
          </p:nvGrpSpPr>
          <p:grpSpPr>
            <a:xfrm>
              <a:off x="457225" y="3666448"/>
              <a:ext cx="4227268" cy="1076060"/>
              <a:chOff x="457225" y="3666448"/>
              <a:chExt cx="4227268" cy="1076060"/>
            </a:xfrm>
          </p:grpSpPr>
          <p:sp>
            <p:nvSpPr>
              <p:cNvPr id="610" name="Google Shape;610;p29"/>
              <p:cNvSpPr/>
              <p:nvPr/>
            </p:nvSpPr>
            <p:spPr>
              <a:xfrm>
                <a:off x="551827" y="3890508"/>
                <a:ext cx="627987" cy="627955"/>
              </a:xfrm>
              <a:custGeom>
                <a:rect b="b" l="l" r="r" t="t"/>
                <a:pathLst>
                  <a:path extrusionOk="0" h="19642" w="19643">
                    <a:moveTo>
                      <a:pt x="9821" y="0"/>
                    </a:moveTo>
                    <a:cubicBezTo>
                      <a:pt x="4391" y="0"/>
                      <a:pt x="0" y="4390"/>
                      <a:pt x="0" y="9821"/>
                    </a:cubicBezTo>
                    <a:cubicBezTo>
                      <a:pt x="0" y="15252"/>
                      <a:pt x="4391" y="19642"/>
                      <a:pt x="9821" y="19642"/>
                    </a:cubicBezTo>
                    <a:cubicBezTo>
                      <a:pt x="15252" y="19642"/>
                      <a:pt x="19642" y="15252"/>
                      <a:pt x="19642" y="9821"/>
                    </a:cubicBezTo>
                    <a:cubicBezTo>
                      <a:pt x="19642" y="4390"/>
                      <a:pt x="15252" y="0"/>
                      <a:pt x="9821"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sp>
            <p:nvSpPr>
              <p:cNvPr id="611" name="Google Shape;611;p29"/>
              <p:cNvSpPr/>
              <p:nvPr/>
            </p:nvSpPr>
            <p:spPr>
              <a:xfrm>
                <a:off x="4459872" y="4100136"/>
                <a:ext cx="224621" cy="208700"/>
              </a:xfrm>
              <a:custGeom>
                <a:rect b="b" l="l" r="r" t="t"/>
                <a:pathLst>
                  <a:path extrusionOk="0" h="6528" w="7026">
                    <a:moveTo>
                      <a:pt x="3497" y="1"/>
                    </a:moveTo>
                    <a:cubicBezTo>
                      <a:pt x="1924" y="1"/>
                      <a:pt x="557" y="1136"/>
                      <a:pt x="293" y="2744"/>
                    </a:cubicBezTo>
                    <a:cubicBezTo>
                      <a:pt x="1" y="4532"/>
                      <a:pt x="1204" y="6191"/>
                      <a:pt x="2993" y="6483"/>
                    </a:cubicBezTo>
                    <a:cubicBezTo>
                      <a:pt x="3173" y="6513"/>
                      <a:pt x="3352" y="6527"/>
                      <a:pt x="3529" y="6527"/>
                    </a:cubicBezTo>
                    <a:cubicBezTo>
                      <a:pt x="5102" y="6527"/>
                      <a:pt x="6469" y="5392"/>
                      <a:pt x="6732" y="3784"/>
                    </a:cubicBezTo>
                    <a:cubicBezTo>
                      <a:pt x="7025" y="1996"/>
                      <a:pt x="5822" y="337"/>
                      <a:pt x="4033" y="45"/>
                    </a:cubicBezTo>
                    <a:cubicBezTo>
                      <a:pt x="3853" y="15"/>
                      <a:pt x="3674" y="1"/>
                      <a:pt x="349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4025304" y="4204486"/>
                <a:ext cx="546879" cy="32"/>
              </a:xfrm>
              <a:custGeom>
                <a:rect b="b" l="l" r="r" t="t"/>
                <a:pathLst>
                  <a:path extrusionOk="0" fill="none" h="1" w="17106">
                    <a:moveTo>
                      <a:pt x="17106" y="0"/>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457225" y="3666448"/>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9"/>
            <p:cNvGrpSpPr/>
            <p:nvPr/>
          </p:nvGrpSpPr>
          <p:grpSpPr>
            <a:xfrm>
              <a:off x="457225" y="2392360"/>
              <a:ext cx="4227268" cy="1076060"/>
              <a:chOff x="457225" y="2392360"/>
              <a:chExt cx="4227268" cy="1076060"/>
            </a:xfrm>
          </p:grpSpPr>
          <p:sp>
            <p:nvSpPr>
              <p:cNvPr id="615" name="Google Shape;615;p29"/>
              <p:cNvSpPr/>
              <p:nvPr/>
            </p:nvSpPr>
            <p:spPr>
              <a:xfrm>
                <a:off x="551827" y="2615897"/>
                <a:ext cx="627987" cy="629010"/>
              </a:xfrm>
              <a:custGeom>
                <a:rect b="b" l="l" r="r" t="t"/>
                <a:pathLst>
                  <a:path extrusionOk="0" h="19675" w="19643">
                    <a:moveTo>
                      <a:pt x="9821" y="0"/>
                    </a:moveTo>
                    <a:cubicBezTo>
                      <a:pt x="4391" y="0"/>
                      <a:pt x="0" y="4423"/>
                      <a:pt x="0" y="9854"/>
                    </a:cubicBezTo>
                    <a:cubicBezTo>
                      <a:pt x="0" y="15252"/>
                      <a:pt x="4391" y="19675"/>
                      <a:pt x="9821" y="19675"/>
                    </a:cubicBezTo>
                    <a:cubicBezTo>
                      <a:pt x="15252" y="19675"/>
                      <a:pt x="19642" y="15252"/>
                      <a:pt x="19642" y="9854"/>
                    </a:cubicBezTo>
                    <a:cubicBezTo>
                      <a:pt x="19642" y="4423"/>
                      <a:pt x="15252" y="0"/>
                      <a:pt x="9821"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616" name="Google Shape;616;p29"/>
              <p:cNvSpPr/>
              <p:nvPr/>
            </p:nvSpPr>
            <p:spPr>
              <a:xfrm>
                <a:off x="4459872" y="2825556"/>
                <a:ext cx="224621" cy="209659"/>
              </a:xfrm>
              <a:custGeom>
                <a:rect b="b" l="l" r="r" t="t"/>
                <a:pathLst>
                  <a:path extrusionOk="0" h="6558" w="7026">
                    <a:moveTo>
                      <a:pt x="3507" y="1"/>
                    </a:moveTo>
                    <a:cubicBezTo>
                      <a:pt x="1930" y="1"/>
                      <a:pt x="557" y="1161"/>
                      <a:pt x="293" y="2743"/>
                    </a:cubicBezTo>
                    <a:cubicBezTo>
                      <a:pt x="1" y="4531"/>
                      <a:pt x="1204" y="6222"/>
                      <a:pt x="2993" y="6515"/>
                    </a:cubicBezTo>
                    <a:cubicBezTo>
                      <a:pt x="3170" y="6544"/>
                      <a:pt x="3345" y="6558"/>
                      <a:pt x="3519" y="6558"/>
                    </a:cubicBezTo>
                    <a:cubicBezTo>
                      <a:pt x="5096" y="6558"/>
                      <a:pt x="6469" y="5398"/>
                      <a:pt x="6732" y="3816"/>
                    </a:cubicBezTo>
                    <a:cubicBezTo>
                      <a:pt x="7025" y="2027"/>
                      <a:pt x="5822" y="336"/>
                      <a:pt x="4033" y="44"/>
                    </a:cubicBezTo>
                    <a:cubicBezTo>
                      <a:pt x="3856" y="15"/>
                      <a:pt x="3680" y="1"/>
                      <a:pt x="350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4025304" y="2930897"/>
                <a:ext cx="546879" cy="32"/>
              </a:xfrm>
              <a:custGeom>
                <a:rect b="b" l="l" r="r" t="t"/>
                <a:pathLst>
                  <a:path extrusionOk="0" fill="none" h="1" w="17106">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457225" y="2392360"/>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9"/>
            <p:cNvGrpSpPr/>
            <p:nvPr/>
          </p:nvGrpSpPr>
          <p:grpSpPr>
            <a:xfrm>
              <a:off x="4459872" y="1758185"/>
              <a:ext cx="4227286" cy="1076060"/>
              <a:chOff x="4459872" y="1758185"/>
              <a:chExt cx="4227286" cy="1076060"/>
            </a:xfrm>
          </p:grpSpPr>
          <p:sp>
            <p:nvSpPr>
              <p:cNvPr id="620" name="Google Shape;620;p29"/>
              <p:cNvSpPr/>
              <p:nvPr/>
            </p:nvSpPr>
            <p:spPr>
              <a:xfrm>
                <a:off x="7961418" y="1981708"/>
                <a:ext cx="629042" cy="629010"/>
              </a:xfrm>
              <a:custGeom>
                <a:rect b="b" l="l" r="r" t="t"/>
                <a:pathLst>
                  <a:path extrusionOk="0" h="19675" w="19676">
                    <a:moveTo>
                      <a:pt x="9822" y="0"/>
                    </a:moveTo>
                    <a:cubicBezTo>
                      <a:pt x="4391" y="0"/>
                      <a:pt x="1" y="4390"/>
                      <a:pt x="1" y="9821"/>
                    </a:cubicBezTo>
                    <a:cubicBezTo>
                      <a:pt x="1" y="15252"/>
                      <a:pt x="4391" y="19675"/>
                      <a:pt x="9822" y="19675"/>
                    </a:cubicBezTo>
                    <a:cubicBezTo>
                      <a:pt x="15253" y="19675"/>
                      <a:pt x="19675" y="15252"/>
                      <a:pt x="19675" y="9821"/>
                    </a:cubicBezTo>
                    <a:cubicBezTo>
                      <a:pt x="19675" y="4390"/>
                      <a:pt x="15253" y="0"/>
                      <a:pt x="9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621" name="Google Shape;621;p29"/>
              <p:cNvSpPr/>
              <p:nvPr/>
            </p:nvSpPr>
            <p:spPr>
              <a:xfrm>
                <a:off x="4459872" y="2189257"/>
                <a:ext cx="224621" cy="208700"/>
              </a:xfrm>
              <a:custGeom>
                <a:rect b="b" l="l" r="r" t="t"/>
                <a:pathLst>
                  <a:path extrusionOk="0" h="6528" w="7026">
                    <a:moveTo>
                      <a:pt x="3497" y="1"/>
                    </a:moveTo>
                    <a:cubicBezTo>
                      <a:pt x="1924" y="1"/>
                      <a:pt x="557" y="1136"/>
                      <a:pt x="293" y="2744"/>
                    </a:cubicBezTo>
                    <a:cubicBezTo>
                      <a:pt x="1" y="4500"/>
                      <a:pt x="1204" y="6191"/>
                      <a:pt x="2993" y="6484"/>
                    </a:cubicBezTo>
                    <a:cubicBezTo>
                      <a:pt x="3173" y="6513"/>
                      <a:pt x="3352" y="6527"/>
                      <a:pt x="3529" y="6527"/>
                    </a:cubicBezTo>
                    <a:cubicBezTo>
                      <a:pt x="5102" y="6527"/>
                      <a:pt x="6469" y="5392"/>
                      <a:pt x="6732" y="3784"/>
                    </a:cubicBezTo>
                    <a:cubicBezTo>
                      <a:pt x="7025" y="1996"/>
                      <a:pt x="5822" y="337"/>
                      <a:pt x="4033" y="45"/>
                    </a:cubicBezTo>
                    <a:cubicBezTo>
                      <a:pt x="3853" y="15"/>
                      <a:pt x="3674" y="1"/>
                      <a:pt x="349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572150" y="2293607"/>
                <a:ext cx="546911" cy="32"/>
              </a:xfrm>
              <a:custGeom>
                <a:rect b="b" l="l" r="r" t="t"/>
                <a:pathLst>
                  <a:path extrusionOk="0" fill="none" h="1" w="17107">
                    <a:moveTo>
                      <a:pt x="17106" y="0"/>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5119050" y="1758185"/>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9"/>
            <p:cNvGrpSpPr/>
            <p:nvPr/>
          </p:nvGrpSpPr>
          <p:grpSpPr>
            <a:xfrm>
              <a:off x="4459872" y="3029160"/>
              <a:ext cx="4227286" cy="1076060"/>
              <a:chOff x="4459872" y="3029160"/>
              <a:chExt cx="4227286" cy="1076060"/>
            </a:xfrm>
          </p:grpSpPr>
          <p:sp>
            <p:nvSpPr>
              <p:cNvPr id="625" name="Google Shape;625;p29"/>
              <p:cNvSpPr/>
              <p:nvPr/>
            </p:nvSpPr>
            <p:spPr>
              <a:xfrm>
                <a:off x="7961418" y="3253187"/>
                <a:ext cx="629042" cy="629010"/>
              </a:xfrm>
              <a:custGeom>
                <a:rect b="b" l="l" r="r" t="t"/>
                <a:pathLst>
                  <a:path extrusionOk="0" h="19675" w="19676">
                    <a:moveTo>
                      <a:pt x="9822" y="1"/>
                    </a:moveTo>
                    <a:cubicBezTo>
                      <a:pt x="4391" y="1"/>
                      <a:pt x="1" y="4391"/>
                      <a:pt x="1" y="9822"/>
                    </a:cubicBezTo>
                    <a:cubicBezTo>
                      <a:pt x="1" y="15252"/>
                      <a:pt x="4391" y="19675"/>
                      <a:pt x="9822" y="19675"/>
                    </a:cubicBezTo>
                    <a:cubicBezTo>
                      <a:pt x="15253" y="19675"/>
                      <a:pt x="19675" y="15252"/>
                      <a:pt x="19675" y="9822"/>
                    </a:cubicBezTo>
                    <a:cubicBezTo>
                      <a:pt x="19675" y="4391"/>
                      <a:pt x="15253" y="1"/>
                      <a:pt x="982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626" name="Google Shape;626;p29"/>
              <p:cNvSpPr/>
              <p:nvPr/>
            </p:nvSpPr>
            <p:spPr>
              <a:xfrm>
                <a:off x="4459872" y="3462846"/>
                <a:ext cx="224621" cy="208668"/>
              </a:xfrm>
              <a:custGeom>
                <a:rect b="b" l="l" r="r" t="t"/>
                <a:pathLst>
                  <a:path extrusionOk="0" h="6527" w="7026">
                    <a:moveTo>
                      <a:pt x="3497" y="0"/>
                    </a:moveTo>
                    <a:cubicBezTo>
                      <a:pt x="1924" y="0"/>
                      <a:pt x="557" y="1135"/>
                      <a:pt x="293" y="2743"/>
                    </a:cubicBezTo>
                    <a:cubicBezTo>
                      <a:pt x="1" y="4532"/>
                      <a:pt x="1204" y="6223"/>
                      <a:pt x="2993" y="6483"/>
                    </a:cubicBezTo>
                    <a:cubicBezTo>
                      <a:pt x="3173" y="6513"/>
                      <a:pt x="3352" y="6527"/>
                      <a:pt x="3529" y="6527"/>
                    </a:cubicBezTo>
                    <a:cubicBezTo>
                      <a:pt x="5102" y="6527"/>
                      <a:pt x="6469" y="5392"/>
                      <a:pt x="6732" y="3784"/>
                    </a:cubicBezTo>
                    <a:cubicBezTo>
                      <a:pt x="7025" y="2028"/>
                      <a:pt x="5822" y="337"/>
                      <a:pt x="4033" y="44"/>
                    </a:cubicBezTo>
                    <a:cubicBezTo>
                      <a:pt x="3853" y="15"/>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4572150" y="3567164"/>
                <a:ext cx="546911" cy="32"/>
              </a:xfrm>
              <a:custGeom>
                <a:rect b="b" l="l" r="r" t="t"/>
                <a:pathLst>
                  <a:path extrusionOk="0" fill="none" h="1" w="17107">
                    <a:moveTo>
                      <a:pt x="17106"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5119050" y="3029160"/>
                <a:ext cx="3568108" cy="1076060"/>
              </a:xfrm>
              <a:custGeom>
                <a:rect b="b" l="l" r="r" t="t"/>
                <a:pathLst>
                  <a:path extrusionOk="0" fill="none" h="27447" w="111608">
                    <a:moveTo>
                      <a:pt x="0" y="0"/>
                    </a:moveTo>
                    <a:lnTo>
                      <a:pt x="111608" y="0"/>
                    </a:lnTo>
                    <a:lnTo>
                      <a:pt x="111608" y="27447"/>
                    </a:lnTo>
                    <a:lnTo>
                      <a:pt x="0" y="27447"/>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9" name="Google Shape;629;p29"/>
          <p:cNvSpPr txBox="1"/>
          <p:nvPr/>
        </p:nvSpPr>
        <p:spPr>
          <a:xfrm>
            <a:off x="1309400" y="3595483"/>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30" name="Google Shape;630;p29"/>
          <p:cNvSpPr txBox="1"/>
          <p:nvPr/>
        </p:nvSpPr>
        <p:spPr>
          <a:xfrm>
            <a:off x="1309405" y="4101704"/>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composed mostly of hydrogen and helium</a:t>
            </a:r>
            <a:endParaRPr>
              <a:solidFill>
                <a:srgbClr val="FFFFFF"/>
              </a:solidFill>
              <a:latin typeface="Montserrat"/>
              <a:ea typeface="Montserrat"/>
              <a:cs typeface="Montserrat"/>
              <a:sym typeface="Montserrat"/>
            </a:endParaRPr>
          </a:p>
        </p:txBody>
      </p:sp>
      <p:sp>
        <p:nvSpPr>
          <p:cNvPr id="631" name="Google Shape;631;p29"/>
          <p:cNvSpPr txBox="1"/>
          <p:nvPr/>
        </p:nvSpPr>
        <p:spPr>
          <a:xfrm>
            <a:off x="1309400" y="2356879"/>
            <a:ext cx="2715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32" name="Google Shape;632;p29"/>
          <p:cNvSpPr txBox="1"/>
          <p:nvPr/>
        </p:nvSpPr>
        <p:spPr>
          <a:xfrm>
            <a:off x="1309405" y="2863100"/>
            <a:ext cx="27159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a:t>
            </a:r>
            <a:endParaRPr>
              <a:solidFill>
                <a:srgbClr val="FFFFFF"/>
              </a:solidFill>
              <a:latin typeface="Montserrat"/>
              <a:ea typeface="Montserrat"/>
              <a:cs typeface="Montserrat"/>
              <a:sym typeface="Montserrat"/>
            </a:endParaRPr>
          </a:p>
        </p:txBody>
      </p:sp>
      <p:sp>
        <p:nvSpPr>
          <p:cNvPr id="633" name="Google Shape;633;p29"/>
          <p:cNvSpPr txBox="1"/>
          <p:nvPr/>
        </p:nvSpPr>
        <p:spPr>
          <a:xfrm>
            <a:off x="5119049" y="2976181"/>
            <a:ext cx="27159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34" name="Google Shape;634;p29"/>
          <p:cNvSpPr txBox="1"/>
          <p:nvPr/>
        </p:nvSpPr>
        <p:spPr>
          <a:xfrm>
            <a:off x="5119053" y="3482403"/>
            <a:ext cx="27159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sp>
        <p:nvSpPr>
          <p:cNvPr id="635" name="Google Shape;635;p29"/>
          <p:cNvSpPr txBox="1"/>
          <p:nvPr/>
        </p:nvSpPr>
        <p:spPr>
          <a:xfrm>
            <a:off x="5119049" y="1702100"/>
            <a:ext cx="27159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636" name="Google Shape;636;p29"/>
          <p:cNvSpPr txBox="1"/>
          <p:nvPr/>
        </p:nvSpPr>
        <p:spPr>
          <a:xfrm>
            <a:off x="5119053" y="2208322"/>
            <a:ext cx="27159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eighth and farthest known solar planet</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0" name="Shape 640"/>
        <p:cNvGrpSpPr/>
        <p:nvPr/>
      </p:nvGrpSpPr>
      <p:grpSpPr>
        <a:xfrm>
          <a:off x="0" y="0"/>
          <a:ext cx="0" cy="0"/>
          <a:chOff x="0" y="0"/>
          <a:chExt cx="0" cy="0"/>
        </a:xfrm>
      </p:grpSpPr>
      <p:cxnSp>
        <p:nvCxnSpPr>
          <p:cNvPr id="641" name="Google Shape;641;p3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42" name="Google Shape;642;p3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643" name="Google Shape;643;p30"/>
          <p:cNvGrpSpPr/>
          <p:nvPr/>
        </p:nvGrpSpPr>
        <p:grpSpPr>
          <a:xfrm>
            <a:off x="2653102" y="1431728"/>
            <a:ext cx="1822664" cy="1311235"/>
            <a:chOff x="2653102" y="1431728"/>
            <a:chExt cx="1822664" cy="1311235"/>
          </a:xfrm>
        </p:grpSpPr>
        <p:sp>
          <p:nvSpPr>
            <p:cNvPr id="644" name="Google Shape;644;p30"/>
            <p:cNvSpPr/>
            <p:nvPr/>
          </p:nvSpPr>
          <p:spPr>
            <a:xfrm>
              <a:off x="2653102" y="2057250"/>
              <a:ext cx="564119" cy="28"/>
            </a:xfrm>
            <a:custGeom>
              <a:rect b="b" l="l" r="r" t="t"/>
              <a:pathLst>
                <a:path extrusionOk="0" fill="none" h="1" w="22927">
                  <a:moveTo>
                    <a:pt x="2292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3164530" y="1431728"/>
              <a:ext cx="1311235" cy="1311235"/>
            </a:xfrm>
            <a:custGeom>
              <a:rect b="b" l="l" r="r" t="t"/>
              <a:pathLst>
                <a:path extrusionOk="0" h="46081" w="46081">
                  <a:moveTo>
                    <a:pt x="23024" y="0"/>
                  </a:moveTo>
                  <a:cubicBezTo>
                    <a:pt x="10309" y="0"/>
                    <a:pt x="1" y="10309"/>
                    <a:pt x="1" y="23024"/>
                  </a:cubicBezTo>
                  <a:cubicBezTo>
                    <a:pt x="1" y="35772"/>
                    <a:pt x="10309" y="46081"/>
                    <a:pt x="23024" y="46081"/>
                  </a:cubicBezTo>
                  <a:cubicBezTo>
                    <a:pt x="35772" y="46081"/>
                    <a:pt x="46081" y="35772"/>
                    <a:pt x="46081" y="23024"/>
                  </a:cubicBezTo>
                  <a:cubicBezTo>
                    <a:pt x="46081" y="10309"/>
                    <a:pt x="35772" y="0"/>
                    <a:pt x="23024"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50%</a:t>
              </a:r>
              <a:endParaRPr sz="2000">
                <a:solidFill>
                  <a:schemeClr val="lt1"/>
                </a:solidFill>
                <a:latin typeface="Montserrat ExtraBold"/>
                <a:ea typeface="Montserrat ExtraBold"/>
                <a:cs typeface="Montserrat ExtraBold"/>
                <a:sym typeface="Montserrat ExtraBold"/>
              </a:endParaRPr>
            </a:p>
          </p:txBody>
        </p:sp>
      </p:grpSp>
      <p:grpSp>
        <p:nvGrpSpPr>
          <p:cNvPr id="646" name="Google Shape;646;p30"/>
          <p:cNvGrpSpPr/>
          <p:nvPr/>
        </p:nvGrpSpPr>
        <p:grpSpPr>
          <a:xfrm>
            <a:off x="4619178" y="1546458"/>
            <a:ext cx="1784716" cy="1081774"/>
            <a:chOff x="4619178" y="1546458"/>
            <a:chExt cx="1784716" cy="1081774"/>
          </a:xfrm>
        </p:grpSpPr>
        <p:sp>
          <p:nvSpPr>
            <p:cNvPr id="647" name="Google Shape;647;p30"/>
            <p:cNvSpPr/>
            <p:nvPr/>
          </p:nvSpPr>
          <p:spPr>
            <a:xfrm>
              <a:off x="5502875" y="2057250"/>
              <a:ext cx="901019" cy="28"/>
            </a:xfrm>
            <a:custGeom>
              <a:rect b="b" l="l" r="r" t="t"/>
              <a:pathLst>
                <a:path extrusionOk="0" fill="none" h="1" w="39675">
                  <a:moveTo>
                    <a:pt x="39675"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4619178" y="1546458"/>
              <a:ext cx="1081745" cy="1081774"/>
            </a:xfrm>
            <a:custGeom>
              <a:rect b="b" l="l" r="r" t="t"/>
              <a:pathLst>
                <a:path extrusionOk="0" h="38017" w="38016">
                  <a:moveTo>
                    <a:pt x="18992" y="1"/>
                  </a:moveTo>
                  <a:cubicBezTo>
                    <a:pt x="8488" y="1"/>
                    <a:pt x="0" y="8488"/>
                    <a:pt x="0" y="18992"/>
                  </a:cubicBezTo>
                  <a:cubicBezTo>
                    <a:pt x="0" y="29496"/>
                    <a:pt x="8488" y="38016"/>
                    <a:pt x="18992" y="38016"/>
                  </a:cubicBezTo>
                  <a:cubicBezTo>
                    <a:pt x="29496" y="38016"/>
                    <a:pt x="38016" y="29496"/>
                    <a:pt x="38016" y="18992"/>
                  </a:cubicBezTo>
                  <a:cubicBezTo>
                    <a:pt x="38016" y="8488"/>
                    <a:pt x="29496" y="1"/>
                    <a:pt x="18992"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30%</a:t>
              </a:r>
              <a:endParaRPr sz="2000">
                <a:solidFill>
                  <a:schemeClr val="lt1"/>
                </a:solidFill>
                <a:latin typeface="Montserrat ExtraBold"/>
                <a:ea typeface="Montserrat ExtraBold"/>
                <a:cs typeface="Montserrat ExtraBold"/>
                <a:sym typeface="Montserrat ExtraBold"/>
              </a:endParaRPr>
            </a:p>
          </p:txBody>
        </p:sp>
      </p:grpSp>
      <p:grpSp>
        <p:nvGrpSpPr>
          <p:cNvPr id="649" name="Google Shape;649;p30"/>
          <p:cNvGrpSpPr/>
          <p:nvPr/>
        </p:nvGrpSpPr>
        <p:grpSpPr>
          <a:xfrm>
            <a:off x="2653102" y="3152857"/>
            <a:ext cx="1576528" cy="819902"/>
            <a:chOff x="2653102" y="3152857"/>
            <a:chExt cx="1576528" cy="819902"/>
          </a:xfrm>
        </p:grpSpPr>
        <p:sp>
          <p:nvSpPr>
            <p:cNvPr id="650" name="Google Shape;650;p30"/>
            <p:cNvSpPr/>
            <p:nvPr/>
          </p:nvSpPr>
          <p:spPr>
            <a:xfrm>
              <a:off x="2653102" y="3562772"/>
              <a:ext cx="900986" cy="28"/>
            </a:xfrm>
            <a:custGeom>
              <a:rect b="b" l="l" r="r" t="t"/>
              <a:pathLst>
                <a:path extrusionOk="0" fill="none" h="1" w="36618">
                  <a:moveTo>
                    <a:pt x="3661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3410666" y="3152857"/>
              <a:ext cx="818963" cy="819902"/>
            </a:xfrm>
            <a:custGeom>
              <a:rect b="b" l="l" r="r" t="t"/>
              <a:pathLst>
                <a:path extrusionOk="0" h="28814" w="28781">
                  <a:moveTo>
                    <a:pt x="14374" y="1"/>
                  </a:moveTo>
                  <a:cubicBezTo>
                    <a:pt x="6440" y="1"/>
                    <a:pt x="1" y="6472"/>
                    <a:pt x="1" y="14407"/>
                  </a:cubicBezTo>
                  <a:cubicBezTo>
                    <a:pt x="1" y="22374"/>
                    <a:pt x="6440" y="28813"/>
                    <a:pt x="14374" y="28813"/>
                  </a:cubicBezTo>
                  <a:cubicBezTo>
                    <a:pt x="22342" y="28813"/>
                    <a:pt x="28781" y="22374"/>
                    <a:pt x="28781" y="14407"/>
                  </a:cubicBezTo>
                  <a:cubicBezTo>
                    <a:pt x="28781" y="6472"/>
                    <a:pt x="22342" y="1"/>
                    <a:pt x="14374"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10%</a:t>
              </a:r>
              <a:endParaRPr sz="2000">
                <a:solidFill>
                  <a:schemeClr val="lt1"/>
                </a:solidFill>
                <a:latin typeface="Montserrat ExtraBold"/>
                <a:ea typeface="Montserrat ExtraBold"/>
                <a:cs typeface="Montserrat ExtraBold"/>
                <a:sym typeface="Montserrat ExtraBold"/>
              </a:endParaRPr>
            </a:p>
          </p:txBody>
        </p:sp>
      </p:grpSp>
      <p:grpSp>
        <p:nvGrpSpPr>
          <p:cNvPr id="652" name="Google Shape;652;p30"/>
          <p:cNvGrpSpPr/>
          <p:nvPr/>
        </p:nvGrpSpPr>
        <p:grpSpPr>
          <a:xfrm>
            <a:off x="4340661" y="2742934"/>
            <a:ext cx="2063215" cy="1639748"/>
            <a:chOff x="4340661" y="2742934"/>
            <a:chExt cx="2063215" cy="1639748"/>
          </a:xfrm>
        </p:grpSpPr>
        <p:sp>
          <p:nvSpPr>
            <p:cNvPr id="653" name="Google Shape;653;p30"/>
            <p:cNvSpPr/>
            <p:nvPr/>
          </p:nvSpPr>
          <p:spPr>
            <a:xfrm>
              <a:off x="5883204" y="3562772"/>
              <a:ext cx="520672" cy="28"/>
            </a:xfrm>
            <a:custGeom>
              <a:rect b="b" l="l" r="r" t="t"/>
              <a:pathLst>
                <a:path extrusionOk="0" fill="none" h="1" w="22927">
                  <a:moveTo>
                    <a:pt x="22927"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340661" y="2742934"/>
              <a:ext cx="1638809" cy="1639748"/>
            </a:xfrm>
            <a:custGeom>
              <a:rect b="b" l="l" r="r" t="t"/>
              <a:pathLst>
                <a:path extrusionOk="0" h="57626" w="57593">
                  <a:moveTo>
                    <a:pt x="28780" y="1"/>
                  </a:moveTo>
                  <a:cubicBezTo>
                    <a:pt x="12878" y="1"/>
                    <a:pt x="0" y="12911"/>
                    <a:pt x="0" y="28813"/>
                  </a:cubicBezTo>
                  <a:cubicBezTo>
                    <a:pt x="0" y="44747"/>
                    <a:pt x="12878" y="57625"/>
                    <a:pt x="28780" y="57625"/>
                  </a:cubicBezTo>
                  <a:cubicBezTo>
                    <a:pt x="44714" y="57625"/>
                    <a:pt x="57592" y="44747"/>
                    <a:pt x="57592" y="28813"/>
                  </a:cubicBezTo>
                  <a:cubicBezTo>
                    <a:pt x="57592" y="12911"/>
                    <a:pt x="44714" y="1"/>
                    <a:pt x="287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70%</a:t>
              </a:r>
              <a:endParaRPr sz="2000">
                <a:solidFill>
                  <a:schemeClr val="lt1"/>
                </a:solidFill>
                <a:latin typeface="Montserrat ExtraBold"/>
                <a:ea typeface="Montserrat ExtraBold"/>
                <a:cs typeface="Montserrat ExtraBold"/>
                <a:sym typeface="Montserrat ExtraBold"/>
              </a:endParaRPr>
            </a:p>
          </p:txBody>
        </p:sp>
      </p:grpSp>
      <p:sp>
        <p:nvSpPr>
          <p:cNvPr id="655" name="Google Shape;655;p30"/>
          <p:cNvSpPr txBox="1"/>
          <p:nvPr/>
        </p:nvSpPr>
        <p:spPr>
          <a:xfrm>
            <a:off x="457200" y="13329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56" name="Google Shape;656;p30"/>
          <p:cNvSpPr txBox="1"/>
          <p:nvPr/>
        </p:nvSpPr>
        <p:spPr>
          <a:xfrm>
            <a:off x="457204" y="18653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657" name="Google Shape;657;p30"/>
          <p:cNvSpPr txBox="1"/>
          <p:nvPr/>
        </p:nvSpPr>
        <p:spPr>
          <a:xfrm>
            <a:off x="457200" y="283277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658" name="Google Shape;658;p30"/>
          <p:cNvSpPr txBox="1"/>
          <p:nvPr/>
        </p:nvSpPr>
        <p:spPr>
          <a:xfrm>
            <a:off x="457204" y="3365273"/>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659" name="Google Shape;659;p30"/>
          <p:cNvSpPr txBox="1"/>
          <p:nvPr/>
        </p:nvSpPr>
        <p:spPr>
          <a:xfrm>
            <a:off x="6455400" y="133290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60" name="Google Shape;660;p30"/>
          <p:cNvSpPr txBox="1"/>
          <p:nvPr/>
        </p:nvSpPr>
        <p:spPr>
          <a:xfrm>
            <a:off x="6455404" y="186539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sp>
        <p:nvSpPr>
          <p:cNvPr id="661" name="Google Shape;661;p30"/>
          <p:cNvSpPr txBox="1"/>
          <p:nvPr/>
        </p:nvSpPr>
        <p:spPr>
          <a:xfrm>
            <a:off x="6455400" y="283277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62" name="Google Shape;662;p30"/>
          <p:cNvSpPr txBox="1"/>
          <p:nvPr/>
        </p:nvSpPr>
        <p:spPr>
          <a:xfrm>
            <a:off x="6455404" y="336527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 but also very high temperatures</a:t>
            </a:r>
            <a:endParaRPr>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cxnSp>
        <p:nvCxnSpPr>
          <p:cNvPr id="667" name="Google Shape;667;p3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68" name="Google Shape;668;p3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69" name="Google Shape;669;p31"/>
          <p:cNvSpPr txBox="1"/>
          <p:nvPr/>
        </p:nvSpPr>
        <p:spPr>
          <a:xfrm>
            <a:off x="2358900" y="4301575"/>
            <a:ext cx="44262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ontserrat"/>
                <a:ea typeface="Montserrat"/>
                <a:cs typeface="Montserrat"/>
                <a:sym typeface="Montserrat"/>
              </a:rPr>
              <a:t>Follow the link in the graph to modify its data and then paste the new one here. For more info, click here</a:t>
            </a:r>
            <a:endParaRPr sz="1200">
              <a:solidFill>
                <a:srgbClr val="FFFFFF"/>
              </a:solidFill>
              <a:latin typeface="Montserrat"/>
              <a:ea typeface="Montserrat"/>
              <a:cs typeface="Montserrat"/>
              <a:sym typeface="Montserrat"/>
            </a:endParaRPr>
          </a:p>
        </p:txBody>
      </p:sp>
      <p:sp>
        <p:nvSpPr>
          <p:cNvPr id="670" name="Google Shape;670;p31"/>
          <p:cNvSpPr txBox="1"/>
          <p:nvPr/>
        </p:nvSpPr>
        <p:spPr>
          <a:xfrm>
            <a:off x="457200" y="13329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671" name="Google Shape;671;p31"/>
          <p:cNvSpPr txBox="1"/>
          <p:nvPr/>
        </p:nvSpPr>
        <p:spPr>
          <a:xfrm>
            <a:off x="457204" y="18653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672" name="Google Shape;672;p31"/>
          <p:cNvSpPr txBox="1"/>
          <p:nvPr/>
        </p:nvSpPr>
        <p:spPr>
          <a:xfrm>
            <a:off x="457200" y="283277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673" name="Google Shape;673;p31"/>
          <p:cNvSpPr txBox="1"/>
          <p:nvPr/>
        </p:nvSpPr>
        <p:spPr>
          <a:xfrm>
            <a:off x="457204" y="3365273"/>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674" name="Google Shape;674;p31"/>
          <p:cNvSpPr txBox="1"/>
          <p:nvPr/>
        </p:nvSpPr>
        <p:spPr>
          <a:xfrm>
            <a:off x="6455400" y="1332900"/>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675" name="Google Shape;675;p31"/>
          <p:cNvSpPr txBox="1"/>
          <p:nvPr/>
        </p:nvSpPr>
        <p:spPr>
          <a:xfrm>
            <a:off x="6455404" y="1865398"/>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sp>
        <p:nvSpPr>
          <p:cNvPr id="676" name="Google Shape;676;p31"/>
          <p:cNvSpPr txBox="1"/>
          <p:nvPr/>
        </p:nvSpPr>
        <p:spPr>
          <a:xfrm>
            <a:off x="6455400" y="283277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677" name="Google Shape;677;p31"/>
          <p:cNvSpPr txBox="1"/>
          <p:nvPr/>
        </p:nvSpPr>
        <p:spPr>
          <a:xfrm>
            <a:off x="6455404" y="336527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 but also very high temperatures</a:t>
            </a:r>
            <a:endParaRPr>
              <a:solidFill>
                <a:srgbClr val="FFFFFF"/>
              </a:solidFill>
              <a:latin typeface="Montserrat"/>
              <a:ea typeface="Montserrat"/>
              <a:cs typeface="Montserrat"/>
              <a:sym typeface="Montserrat"/>
            </a:endParaRPr>
          </a:p>
        </p:txBody>
      </p:sp>
      <p:cxnSp>
        <p:nvCxnSpPr>
          <p:cNvPr id="678" name="Google Shape;678;p31"/>
          <p:cNvCxnSpPr/>
          <p:nvPr/>
        </p:nvCxnSpPr>
        <p:spPr>
          <a:xfrm>
            <a:off x="2718613" y="157772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79" name="Google Shape;679;p31"/>
          <p:cNvCxnSpPr/>
          <p:nvPr/>
        </p:nvCxnSpPr>
        <p:spPr>
          <a:xfrm>
            <a:off x="2718613" y="307397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0" name="Google Shape;680;p31"/>
          <p:cNvCxnSpPr/>
          <p:nvPr/>
        </p:nvCxnSpPr>
        <p:spPr>
          <a:xfrm>
            <a:off x="6425388" y="157772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1" name="Google Shape;681;p31"/>
          <p:cNvCxnSpPr/>
          <p:nvPr/>
        </p:nvCxnSpPr>
        <p:spPr>
          <a:xfrm>
            <a:off x="6425388" y="3073975"/>
            <a:ext cx="0" cy="972900"/>
          </a:xfrm>
          <a:prstGeom prst="straightConnector1">
            <a:avLst/>
          </a:prstGeom>
          <a:noFill/>
          <a:ln cap="flat" cmpd="sng" w="19050">
            <a:solidFill>
              <a:schemeClr val="lt2"/>
            </a:solidFill>
            <a:prstDash val="solid"/>
            <a:round/>
            <a:headEnd len="med" w="med" type="none"/>
            <a:tailEnd len="med" w="med" type="none"/>
          </a:ln>
        </p:spPr>
      </p:cxnSp>
      <p:cxnSp>
        <p:nvCxnSpPr>
          <p:cNvPr id="682" name="Google Shape;682;p31"/>
          <p:cNvCxnSpPr/>
          <p:nvPr/>
        </p:nvCxnSpPr>
        <p:spPr>
          <a:xfrm rot="10800000">
            <a:off x="5263800" y="3572850"/>
            <a:ext cx="1161600" cy="0"/>
          </a:xfrm>
          <a:prstGeom prst="straightConnector1">
            <a:avLst/>
          </a:prstGeom>
          <a:noFill/>
          <a:ln cap="flat" cmpd="sng" w="19050">
            <a:solidFill>
              <a:schemeClr val="lt2"/>
            </a:solidFill>
            <a:prstDash val="solid"/>
            <a:round/>
            <a:headEnd len="med" w="med" type="none"/>
            <a:tailEnd len="med" w="med" type="none"/>
          </a:ln>
        </p:spPr>
      </p:cxnSp>
      <p:cxnSp>
        <p:nvCxnSpPr>
          <p:cNvPr id="683" name="Google Shape;683;p31"/>
          <p:cNvCxnSpPr/>
          <p:nvPr/>
        </p:nvCxnSpPr>
        <p:spPr>
          <a:xfrm rot="10800000">
            <a:off x="2718625" y="2064175"/>
            <a:ext cx="707400" cy="0"/>
          </a:xfrm>
          <a:prstGeom prst="straightConnector1">
            <a:avLst/>
          </a:prstGeom>
          <a:noFill/>
          <a:ln cap="flat" cmpd="sng" w="19050">
            <a:solidFill>
              <a:schemeClr val="lt2"/>
            </a:solidFill>
            <a:prstDash val="solid"/>
            <a:round/>
            <a:headEnd len="med" w="med" type="none"/>
            <a:tailEnd len="med" w="med" type="none"/>
          </a:ln>
        </p:spPr>
      </p:cxnSp>
      <p:cxnSp>
        <p:nvCxnSpPr>
          <p:cNvPr id="684" name="Google Shape;684;p31"/>
          <p:cNvCxnSpPr/>
          <p:nvPr/>
        </p:nvCxnSpPr>
        <p:spPr>
          <a:xfrm rot="10800000">
            <a:off x="5718000" y="2064175"/>
            <a:ext cx="707400" cy="0"/>
          </a:xfrm>
          <a:prstGeom prst="straightConnector1">
            <a:avLst/>
          </a:prstGeom>
          <a:noFill/>
          <a:ln cap="flat" cmpd="sng" w="19050">
            <a:solidFill>
              <a:schemeClr val="lt2"/>
            </a:solidFill>
            <a:prstDash val="solid"/>
            <a:round/>
            <a:headEnd len="med" w="med" type="none"/>
            <a:tailEnd len="med" w="med" type="none"/>
          </a:ln>
        </p:spPr>
      </p:cxnSp>
      <p:cxnSp>
        <p:nvCxnSpPr>
          <p:cNvPr id="685" name="Google Shape;685;p31"/>
          <p:cNvCxnSpPr/>
          <p:nvPr/>
        </p:nvCxnSpPr>
        <p:spPr>
          <a:xfrm>
            <a:off x="2723850" y="3558700"/>
            <a:ext cx="1054200" cy="367800"/>
          </a:xfrm>
          <a:prstGeom prst="bentConnector3">
            <a:avLst>
              <a:gd fmla="val 50000" name="adj1"/>
            </a:avLst>
          </a:prstGeom>
          <a:noFill/>
          <a:ln cap="flat" cmpd="sng" w="19050">
            <a:solidFill>
              <a:schemeClr val="lt2"/>
            </a:solidFill>
            <a:prstDash val="solid"/>
            <a:round/>
            <a:headEnd len="med" w="med" type="none"/>
            <a:tailEnd len="med" w="med" type="none"/>
          </a:ln>
        </p:spPr>
      </p:cxnSp>
      <p:pic>
        <p:nvPicPr>
          <p:cNvPr id="686" name="Google Shape;686;p31">
            <a:hlinkClick r:id="rId4"/>
          </p:cNvPr>
          <p:cNvPicPr preferRelativeResize="0"/>
          <p:nvPr/>
        </p:nvPicPr>
        <p:blipFill rotWithShape="1">
          <a:blip r:embed="rId5">
            <a:alphaModFix/>
          </a:blip>
          <a:srcRect b="0" l="20913" r="20913" t="0"/>
          <a:stretch/>
        </p:blipFill>
        <p:spPr>
          <a:xfrm>
            <a:off x="3135625" y="1285425"/>
            <a:ext cx="2872749" cy="3053501"/>
          </a:xfrm>
          <a:prstGeom prst="rect">
            <a:avLst/>
          </a:prstGeom>
          <a:noFill/>
          <a:ln>
            <a:noFill/>
          </a:ln>
        </p:spPr>
      </p:pic>
      <p:sp>
        <p:nvSpPr>
          <p:cNvPr id="687" name="Google Shape;687;p31"/>
          <p:cNvSpPr txBox="1"/>
          <p:nvPr/>
        </p:nvSpPr>
        <p:spPr>
          <a:xfrm>
            <a:off x="3302750" y="2317800"/>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39</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88" name="Google Shape;688;p31"/>
          <p:cNvSpPr txBox="1"/>
          <p:nvPr/>
        </p:nvSpPr>
        <p:spPr>
          <a:xfrm>
            <a:off x="4632850" y="23177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32</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89" name="Google Shape;689;p31"/>
          <p:cNvSpPr txBox="1"/>
          <p:nvPr/>
        </p:nvSpPr>
        <p:spPr>
          <a:xfrm>
            <a:off x="4496775" y="33096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19</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
        <p:nvSpPr>
          <p:cNvPr id="690" name="Google Shape;690;p31"/>
          <p:cNvSpPr txBox="1"/>
          <p:nvPr/>
        </p:nvSpPr>
        <p:spPr>
          <a:xfrm>
            <a:off x="3741850" y="3554425"/>
            <a:ext cx="84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10</a:t>
            </a:r>
            <a:r>
              <a:rPr lang="en" sz="2000">
                <a:solidFill>
                  <a:schemeClr val="lt1"/>
                </a:solidFill>
                <a:latin typeface="Montserrat ExtraBold"/>
                <a:ea typeface="Montserrat ExtraBold"/>
                <a:cs typeface="Montserrat ExtraBold"/>
                <a:sym typeface="Montserrat ExtraBold"/>
              </a:rPr>
              <a:t>%</a:t>
            </a:r>
            <a:endParaRPr sz="20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457200" y="445025"/>
            <a:ext cx="60588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AB40"/>
                </a:solidFill>
                <a:latin typeface="Montserrat ExtraBold"/>
                <a:ea typeface="Montserrat ExtraBold"/>
                <a:cs typeface="Montserrat ExtraBold"/>
                <a:sym typeface="Montserrat ExtraBold"/>
              </a:rPr>
              <a:t>ABOUT </a:t>
            </a:r>
            <a:r>
              <a:rPr lang="en" sz="2400">
                <a:solidFill>
                  <a:srgbClr val="FFAB40"/>
                </a:solidFill>
                <a:latin typeface="Montserrat ExtraBold"/>
                <a:ea typeface="Montserrat ExtraBold"/>
                <a:cs typeface="Montserrat ExtraBold"/>
                <a:sym typeface="Montserrat ExtraBold"/>
              </a:rPr>
              <a:t>FUTURISTIC BACKGROUND INFOGRAPHICS</a:t>
            </a:r>
            <a:endParaRPr sz="2400">
              <a:solidFill>
                <a:srgbClr val="FFAB40"/>
              </a:solidFill>
              <a:latin typeface="Montserrat ExtraBold"/>
              <a:ea typeface="Montserrat ExtraBold"/>
              <a:cs typeface="Montserrat ExtraBold"/>
              <a:sym typeface="Montserrat ExtraBold"/>
            </a:endParaRPr>
          </a:p>
        </p:txBody>
      </p:sp>
      <p:cxnSp>
        <p:nvCxnSpPr>
          <p:cNvPr id="62" name="Google Shape;62;p14"/>
          <p:cNvCxnSpPr/>
          <p:nvPr/>
        </p:nvCxnSpPr>
        <p:spPr>
          <a:xfrm>
            <a:off x="474025" y="414025"/>
            <a:ext cx="44502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3" name="Google Shape;63;p14"/>
          <p:cNvSpPr txBox="1"/>
          <p:nvPr/>
        </p:nvSpPr>
        <p:spPr>
          <a:xfrm>
            <a:off x="938500" y="1676775"/>
            <a:ext cx="7172100" cy="23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FFFF"/>
                </a:solidFill>
                <a:latin typeface="Montserrat"/>
                <a:ea typeface="Montserrat"/>
                <a:cs typeface="Montserrat"/>
                <a:sym typeface="Montserrat"/>
              </a:rPr>
              <a:t>This template contains an assortment of complementary infographic resources for the </a:t>
            </a:r>
            <a:r>
              <a:rPr b="1" lang="en" sz="1150">
                <a:solidFill>
                  <a:srgbClr val="85D5E6"/>
                </a:solidFill>
                <a:uFill>
                  <a:noFill/>
                </a:uFill>
                <a:latin typeface="Montserrat"/>
                <a:ea typeface="Montserrat"/>
                <a:cs typeface="Montserrat"/>
                <a:sym typeface="Montserrat"/>
                <a:hlinkClick r:id="rId4">
                  <a:extLst>
                    <a:ext uri="{A12FA001-AC4F-418D-AE19-62706E023703}">
                      <ahyp:hlinkClr val="tx"/>
                    </a:ext>
                  </a:extLst>
                </a:hlinkClick>
              </a:rPr>
              <a:t>Futuristic Background</a:t>
            </a:r>
            <a:r>
              <a:rPr lang="en" sz="1150">
                <a:solidFill>
                  <a:srgbClr val="85D5E6"/>
                </a:solidFill>
                <a:latin typeface="Montserrat"/>
                <a:ea typeface="Montserrat"/>
                <a:cs typeface="Montserrat"/>
                <a:sym typeface="Montserrat"/>
              </a:rPr>
              <a:t> </a:t>
            </a:r>
            <a:r>
              <a:rPr lang="en" sz="1150">
                <a:solidFill>
                  <a:srgbClr val="FFFFFF"/>
                </a:solidFill>
                <a:latin typeface="Montserrat"/>
                <a:ea typeface="Montserrat"/>
                <a:cs typeface="Montserrat"/>
                <a:sym typeface="Montserrat"/>
              </a:rPr>
              <a:t>presentation.</a:t>
            </a:r>
            <a:endParaRPr sz="1150">
              <a:solidFill>
                <a:srgbClr val="FFFFFF"/>
              </a:solidFill>
              <a:latin typeface="Montserrat"/>
              <a:ea typeface="Montserrat"/>
              <a:cs typeface="Montserrat"/>
              <a:sym typeface="Montserrat"/>
            </a:endParaRPr>
          </a:p>
          <a:p>
            <a:pPr indent="0" lvl="0" marL="0" rtl="0" algn="l">
              <a:spcBef>
                <a:spcPts val="1600"/>
              </a:spcBef>
              <a:spcAft>
                <a:spcPts val="0"/>
              </a:spcAft>
              <a:buNone/>
            </a:pPr>
            <a:r>
              <a:rPr lang="en" sz="1150">
                <a:solidFill>
                  <a:srgbClr val="FFFFFF"/>
                </a:solidFill>
                <a:latin typeface="Montserrat"/>
                <a:ea typeface="Montserrat"/>
                <a:cs typeface="Montserrat"/>
                <a:sym typeface="Montserrat"/>
              </a:rPr>
              <a:t>These infographics are adapted to the style of the aforementioned presentation, so you can insert them easily and have them completely integrated at once. You just need to do the following:</a:t>
            </a:r>
            <a:endParaRPr sz="1150">
              <a:solidFill>
                <a:srgbClr val="FFFFFF"/>
              </a:solidFill>
              <a:latin typeface="Montserrat"/>
              <a:ea typeface="Montserrat"/>
              <a:cs typeface="Montserrat"/>
              <a:sym typeface="Montserrat"/>
            </a:endParaRPr>
          </a:p>
          <a:p>
            <a:pPr indent="-301625" lvl="0" marL="457200" rtl="0" algn="l">
              <a:spcBef>
                <a:spcPts val="160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Select the element that you want to copy</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Right-click and choose “Copy”</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Go to the slide where you want the element to appear</a:t>
            </a:r>
            <a:endParaRPr sz="1150">
              <a:solidFill>
                <a:srgbClr val="FFFFFF"/>
              </a:solidFill>
              <a:latin typeface="Montserrat"/>
              <a:ea typeface="Montserrat"/>
              <a:cs typeface="Montserrat"/>
              <a:sym typeface="Montserrat"/>
            </a:endParaRPr>
          </a:p>
          <a:p>
            <a:pPr indent="-301625" lvl="0" marL="457200" rtl="0" algn="l">
              <a:spcBef>
                <a:spcPts val="0"/>
              </a:spcBef>
              <a:spcAft>
                <a:spcPts val="0"/>
              </a:spcAft>
              <a:buClr>
                <a:srgbClr val="FFFFFF"/>
              </a:buClr>
              <a:buSzPts val="1150"/>
              <a:buFont typeface="Montserrat"/>
              <a:buChar char="●"/>
            </a:pPr>
            <a:r>
              <a:rPr lang="en" sz="1150">
                <a:solidFill>
                  <a:srgbClr val="FFFFFF"/>
                </a:solidFill>
                <a:latin typeface="Montserrat"/>
                <a:ea typeface="Montserrat"/>
                <a:cs typeface="Montserrat"/>
                <a:sym typeface="Montserrat"/>
              </a:rPr>
              <a:t>Right-click and choose “Paste”</a:t>
            </a:r>
            <a:endParaRPr sz="115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4" name="Shape 694"/>
        <p:cNvGrpSpPr/>
        <p:nvPr/>
      </p:nvGrpSpPr>
      <p:grpSpPr>
        <a:xfrm>
          <a:off x="0" y="0"/>
          <a:ext cx="0" cy="0"/>
          <a:chOff x="0" y="0"/>
          <a:chExt cx="0" cy="0"/>
        </a:xfrm>
      </p:grpSpPr>
      <p:cxnSp>
        <p:nvCxnSpPr>
          <p:cNvPr id="695" name="Google Shape;695;p3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96" name="Google Shape;696;p3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697" name="Google Shape;697;p32"/>
          <p:cNvSpPr/>
          <p:nvPr/>
        </p:nvSpPr>
        <p:spPr>
          <a:xfrm>
            <a:off x="457228" y="1813290"/>
            <a:ext cx="2215521" cy="2215521"/>
          </a:xfrm>
          <a:custGeom>
            <a:rect b="b" l="l" r="r" t="t"/>
            <a:pathLst>
              <a:path extrusionOk="0" fill="none" h="69300" w="69300">
                <a:moveTo>
                  <a:pt x="69300" y="34666"/>
                </a:moveTo>
                <a:cubicBezTo>
                  <a:pt x="69300" y="53787"/>
                  <a:pt x="53788" y="69299"/>
                  <a:pt x="34666" y="69299"/>
                </a:cubicBezTo>
                <a:cubicBezTo>
                  <a:pt x="15512" y="69299"/>
                  <a:pt x="0" y="53787"/>
                  <a:pt x="0" y="34666"/>
                </a:cubicBezTo>
                <a:cubicBezTo>
                  <a:pt x="0" y="15512"/>
                  <a:pt x="15512" y="0"/>
                  <a:pt x="34666" y="0"/>
                </a:cubicBezTo>
                <a:cubicBezTo>
                  <a:pt x="53788" y="0"/>
                  <a:pt x="69300" y="15512"/>
                  <a:pt x="69300" y="34666"/>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32"/>
          <p:cNvGrpSpPr/>
          <p:nvPr/>
        </p:nvGrpSpPr>
        <p:grpSpPr>
          <a:xfrm>
            <a:off x="2455417" y="3000560"/>
            <a:ext cx="6231720" cy="789116"/>
            <a:chOff x="2455417" y="3000560"/>
            <a:chExt cx="6231720" cy="789116"/>
          </a:xfrm>
        </p:grpSpPr>
        <p:sp>
          <p:nvSpPr>
            <p:cNvPr id="699" name="Google Shape;699;p32"/>
            <p:cNvSpPr/>
            <p:nvPr/>
          </p:nvSpPr>
          <p:spPr>
            <a:xfrm>
              <a:off x="3559533" y="3000560"/>
              <a:ext cx="5127604" cy="789116"/>
            </a:xfrm>
            <a:custGeom>
              <a:rect b="b" l="l" r="r" t="t"/>
              <a:pathLst>
                <a:path extrusionOk="0" fill="none" h="24683" w="160388">
                  <a:moveTo>
                    <a:pt x="160388" y="24683"/>
                  </a:moveTo>
                  <a:lnTo>
                    <a:pt x="1" y="24683"/>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669733" y="3122205"/>
              <a:ext cx="544833" cy="544801"/>
            </a:xfrm>
            <a:custGeom>
              <a:rect b="b" l="l" r="r" t="t"/>
              <a:pathLst>
                <a:path extrusionOk="0" h="17041" w="17042">
                  <a:moveTo>
                    <a:pt x="8521" y="0"/>
                  </a:moveTo>
                  <a:cubicBezTo>
                    <a:pt x="3806" y="0"/>
                    <a:pt x="1" y="3805"/>
                    <a:pt x="1" y="8520"/>
                  </a:cubicBezTo>
                  <a:cubicBezTo>
                    <a:pt x="1" y="13236"/>
                    <a:pt x="3806" y="17040"/>
                    <a:pt x="8521" y="17040"/>
                  </a:cubicBezTo>
                  <a:cubicBezTo>
                    <a:pt x="13236" y="17040"/>
                    <a:pt x="17041" y="13236"/>
                    <a:pt x="17041" y="8520"/>
                  </a:cubicBezTo>
                  <a:cubicBezTo>
                    <a:pt x="17041" y="3805"/>
                    <a:pt x="13236" y="0"/>
                    <a:pt x="8521"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701" name="Google Shape;701;p32"/>
            <p:cNvSpPr/>
            <p:nvPr/>
          </p:nvSpPr>
          <p:spPr>
            <a:xfrm>
              <a:off x="2455417" y="3290272"/>
              <a:ext cx="225644" cy="208668"/>
            </a:xfrm>
            <a:custGeom>
              <a:rect b="b" l="l" r="r" t="t"/>
              <a:pathLst>
                <a:path extrusionOk="0" h="6527" w="7058">
                  <a:moveTo>
                    <a:pt x="3529" y="0"/>
                  </a:moveTo>
                  <a:cubicBezTo>
                    <a:pt x="1950" y="0"/>
                    <a:pt x="557" y="1135"/>
                    <a:pt x="294" y="2743"/>
                  </a:cubicBezTo>
                  <a:cubicBezTo>
                    <a:pt x="1" y="4532"/>
                    <a:pt x="1237" y="6223"/>
                    <a:pt x="2993" y="6483"/>
                  </a:cubicBezTo>
                  <a:cubicBezTo>
                    <a:pt x="3173" y="6512"/>
                    <a:pt x="3353" y="6527"/>
                    <a:pt x="3530" y="6527"/>
                  </a:cubicBezTo>
                  <a:cubicBezTo>
                    <a:pt x="5108" y="6527"/>
                    <a:pt x="6502" y="5392"/>
                    <a:pt x="6765" y="3784"/>
                  </a:cubicBezTo>
                  <a:cubicBezTo>
                    <a:pt x="7058" y="2028"/>
                    <a:pt x="5822" y="337"/>
                    <a:pt x="4066" y="44"/>
                  </a:cubicBezTo>
                  <a:cubicBezTo>
                    <a:pt x="3885" y="14"/>
                    <a:pt x="3706" y="0"/>
                    <a:pt x="352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2568750" y="3394590"/>
              <a:ext cx="990814" cy="32"/>
            </a:xfrm>
            <a:custGeom>
              <a:rect b="b" l="l" r="r" t="t"/>
              <a:pathLst>
                <a:path extrusionOk="0" fill="none" h="1" w="30992">
                  <a:moveTo>
                    <a:pt x="1" y="0"/>
                  </a:moveTo>
                  <a:lnTo>
                    <a:pt x="30992"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2"/>
          <p:cNvGrpSpPr/>
          <p:nvPr/>
        </p:nvGrpSpPr>
        <p:grpSpPr>
          <a:xfrm>
            <a:off x="2455417" y="2052393"/>
            <a:ext cx="6231720" cy="790171"/>
            <a:chOff x="2455417" y="2052393"/>
            <a:chExt cx="6231720" cy="790171"/>
          </a:xfrm>
        </p:grpSpPr>
        <p:sp>
          <p:nvSpPr>
            <p:cNvPr id="704" name="Google Shape;704;p32"/>
            <p:cNvSpPr/>
            <p:nvPr/>
          </p:nvSpPr>
          <p:spPr>
            <a:xfrm>
              <a:off x="3559533" y="2052393"/>
              <a:ext cx="5127604" cy="790171"/>
            </a:xfrm>
            <a:custGeom>
              <a:rect b="b" l="l" r="r" t="t"/>
              <a:pathLst>
                <a:path extrusionOk="0" fill="none" h="24716" w="160388">
                  <a:moveTo>
                    <a:pt x="160388" y="24715"/>
                  </a:moveTo>
                  <a:lnTo>
                    <a:pt x="1" y="24715"/>
                  </a:lnTo>
                  <a:lnTo>
                    <a:pt x="1" y="1"/>
                  </a:lnTo>
                  <a:lnTo>
                    <a:pt x="160388"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3669733" y="2175062"/>
              <a:ext cx="544833" cy="544833"/>
            </a:xfrm>
            <a:custGeom>
              <a:rect b="b" l="l" r="r" t="t"/>
              <a:pathLst>
                <a:path extrusionOk="0" h="17042" w="17042">
                  <a:moveTo>
                    <a:pt x="8521" y="1"/>
                  </a:moveTo>
                  <a:cubicBezTo>
                    <a:pt x="3806" y="1"/>
                    <a:pt x="1" y="3806"/>
                    <a:pt x="1" y="8521"/>
                  </a:cubicBezTo>
                  <a:cubicBezTo>
                    <a:pt x="1" y="13236"/>
                    <a:pt x="3806" y="17041"/>
                    <a:pt x="8521" y="17041"/>
                  </a:cubicBezTo>
                  <a:cubicBezTo>
                    <a:pt x="13236" y="17041"/>
                    <a:pt x="17041" y="13236"/>
                    <a:pt x="17041" y="8521"/>
                  </a:cubicBezTo>
                  <a:cubicBezTo>
                    <a:pt x="17041" y="3806"/>
                    <a:pt x="13236" y="1"/>
                    <a:pt x="852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706" name="Google Shape;706;p32"/>
            <p:cNvSpPr/>
            <p:nvPr/>
          </p:nvSpPr>
          <p:spPr>
            <a:xfrm>
              <a:off x="2455417" y="2343129"/>
              <a:ext cx="225644" cy="208700"/>
            </a:xfrm>
            <a:custGeom>
              <a:rect b="b" l="l" r="r" t="t"/>
              <a:pathLst>
                <a:path extrusionOk="0" h="6528" w="7058">
                  <a:moveTo>
                    <a:pt x="3529" y="1"/>
                  </a:moveTo>
                  <a:cubicBezTo>
                    <a:pt x="1950" y="1"/>
                    <a:pt x="557" y="1136"/>
                    <a:pt x="294" y="2744"/>
                  </a:cubicBezTo>
                  <a:cubicBezTo>
                    <a:pt x="1" y="4532"/>
                    <a:pt x="1237" y="6191"/>
                    <a:pt x="2993" y="6483"/>
                  </a:cubicBezTo>
                  <a:cubicBezTo>
                    <a:pt x="3173" y="6513"/>
                    <a:pt x="3353" y="6527"/>
                    <a:pt x="3530" y="6527"/>
                  </a:cubicBezTo>
                  <a:cubicBezTo>
                    <a:pt x="5108" y="6527"/>
                    <a:pt x="6502" y="5392"/>
                    <a:pt x="6765" y="3784"/>
                  </a:cubicBezTo>
                  <a:cubicBezTo>
                    <a:pt x="7058" y="2028"/>
                    <a:pt x="5822" y="337"/>
                    <a:pt x="4066" y="45"/>
                  </a:cubicBezTo>
                  <a:cubicBezTo>
                    <a:pt x="3885" y="15"/>
                    <a:pt x="3706" y="1"/>
                    <a:pt x="352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2568750" y="2447479"/>
              <a:ext cx="990814" cy="0"/>
            </a:xfrm>
            <a:custGeom>
              <a:rect b="b" l="l" r="r" t="t"/>
              <a:pathLst>
                <a:path extrusionOk="0" fill="none" h="0" w="30992">
                  <a:moveTo>
                    <a:pt x="1" y="0"/>
                  </a:moveTo>
                  <a:lnTo>
                    <a:pt x="30992"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32"/>
          <p:cNvGrpSpPr/>
          <p:nvPr/>
        </p:nvGrpSpPr>
        <p:grpSpPr>
          <a:xfrm>
            <a:off x="1803580" y="3865188"/>
            <a:ext cx="6883557" cy="871630"/>
            <a:chOff x="1803580" y="3865188"/>
            <a:chExt cx="6883557" cy="871630"/>
          </a:xfrm>
        </p:grpSpPr>
        <p:sp>
          <p:nvSpPr>
            <p:cNvPr id="709" name="Google Shape;709;p32"/>
            <p:cNvSpPr/>
            <p:nvPr/>
          </p:nvSpPr>
          <p:spPr>
            <a:xfrm>
              <a:off x="3559533" y="3947671"/>
              <a:ext cx="5127604" cy="789147"/>
            </a:xfrm>
            <a:custGeom>
              <a:rect b="b" l="l" r="r" t="t"/>
              <a:pathLst>
                <a:path extrusionOk="0" fill="none" h="24684" w="160388">
                  <a:moveTo>
                    <a:pt x="160388" y="24683"/>
                  </a:moveTo>
                  <a:lnTo>
                    <a:pt x="1" y="24683"/>
                  </a:lnTo>
                  <a:lnTo>
                    <a:pt x="1" y="1"/>
                  </a:lnTo>
                  <a:lnTo>
                    <a:pt x="160388"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3669733" y="4069317"/>
              <a:ext cx="544833" cy="545856"/>
            </a:xfrm>
            <a:custGeom>
              <a:rect b="b" l="l" r="r" t="t"/>
              <a:pathLst>
                <a:path extrusionOk="0" h="17074" w="17042">
                  <a:moveTo>
                    <a:pt x="8521" y="1"/>
                  </a:moveTo>
                  <a:cubicBezTo>
                    <a:pt x="3806" y="1"/>
                    <a:pt x="1" y="3838"/>
                    <a:pt x="1" y="8521"/>
                  </a:cubicBezTo>
                  <a:cubicBezTo>
                    <a:pt x="1" y="13236"/>
                    <a:pt x="3806" y="17073"/>
                    <a:pt x="8521" y="17073"/>
                  </a:cubicBezTo>
                  <a:cubicBezTo>
                    <a:pt x="13236" y="17073"/>
                    <a:pt x="17041" y="13236"/>
                    <a:pt x="17041" y="8521"/>
                  </a:cubicBezTo>
                  <a:cubicBezTo>
                    <a:pt x="17041" y="3838"/>
                    <a:pt x="13236" y="1"/>
                    <a:pt x="85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711" name="Google Shape;711;p32"/>
            <p:cNvSpPr/>
            <p:nvPr/>
          </p:nvSpPr>
          <p:spPr>
            <a:xfrm>
              <a:off x="1803580" y="3865188"/>
              <a:ext cx="224589" cy="208668"/>
            </a:xfrm>
            <a:custGeom>
              <a:rect b="b" l="l" r="r" t="t"/>
              <a:pathLst>
                <a:path extrusionOk="0" h="6527" w="7025">
                  <a:moveTo>
                    <a:pt x="3495" y="0"/>
                  </a:moveTo>
                  <a:cubicBezTo>
                    <a:pt x="1917" y="0"/>
                    <a:pt x="527" y="1135"/>
                    <a:pt x="293" y="2743"/>
                  </a:cubicBezTo>
                  <a:cubicBezTo>
                    <a:pt x="0" y="4532"/>
                    <a:pt x="1203" y="6190"/>
                    <a:pt x="2992" y="6483"/>
                  </a:cubicBezTo>
                  <a:cubicBezTo>
                    <a:pt x="3169" y="6513"/>
                    <a:pt x="3346" y="6527"/>
                    <a:pt x="3520" y="6527"/>
                  </a:cubicBezTo>
                  <a:cubicBezTo>
                    <a:pt x="5075" y="6527"/>
                    <a:pt x="6469" y="5392"/>
                    <a:pt x="6732" y="3784"/>
                  </a:cubicBezTo>
                  <a:cubicBezTo>
                    <a:pt x="7024" y="1995"/>
                    <a:pt x="5821" y="337"/>
                    <a:pt x="4033" y="44"/>
                  </a:cubicBezTo>
                  <a:cubicBezTo>
                    <a:pt x="3852" y="15"/>
                    <a:pt x="3673" y="0"/>
                    <a:pt x="349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1915859" y="3969506"/>
              <a:ext cx="1643706" cy="353524"/>
            </a:xfrm>
            <a:custGeom>
              <a:rect b="b" l="l" r="r" t="t"/>
              <a:pathLst>
                <a:path extrusionOk="0" fill="none" h="11058" w="51414">
                  <a:moveTo>
                    <a:pt x="51414" y="11057"/>
                  </a:moveTo>
                  <a:lnTo>
                    <a:pt x="20423" y="11057"/>
                  </a:ln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2"/>
          <p:cNvGrpSpPr/>
          <p:nvPr/>
        </p:nvGrpSpPr>
        <p:grpSpPr>
          <a:xfrm>
            <a:off x="1803580" y="1105282"/>
            <a:ext cx="6883557" cy="872621"/>
            <a:chOff x="1803580" y="1105282"/>
            <a:chExt cx="6883557" cy="872621"/>
          </a:xfrm>
        </p:grpSpPr>
        <p:sp>
          <p:nvSpPr>
            <p:cNvPr id="714" name="Google Shape;714;p32"/>
            <p:cNvSpPr/>
            <p:nvPr/>
          </p:nvSpPr>
          <p:spPr>
            <a:xfrm>
              <a:off x="3559533" y="1105282"/>
              <a:ext cx="5127604" cy="790171"/>
            </a:xfrm>
            <a:custGeom>
              <a:rect b="b" l="l" r="r" t="t"/>
              <a:pathLst>
                <a:path extrusionOk="0" fill="none" h="24716" w="160388">
                  <a:moveTo>
                    <a:pt x="160388" y="24715"/>
                  </a:moveTo>
                  <a:lnTo>
                    <a:pt x="1" y="24715"/>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3669733" y="1227951"/>
              <a:ext cx="544833" cy="544801"/>
            </a:xfrm>
            <a:custGeom>
              <a:rect b="b" l="l" r="r" t="t"/>
              <a:pathLst>
                <a:path extrusionOk="0" h="17041" w="17042">
                  <a:moveTo>
                    <a:pt x="8521" y="1"/>
                  </a:moveTo>
                  <a:cubicBezTo>
                    <a:pt x="3806" y="1"/>
                    <a:pt x="1" y="3805"/>
                    <a:pt x="1" y="8521"/>
                  </a:cubicBezTo>
                  <a:cubicBezTo>
                    <a:pt x="1" y="13236"/>
                    <a:pt x="3806" y="17041"/>
                    <a:pt x="8521" y="17041"/>
                  </a:cubicBezTo>
                  <a:cubicBezTo>
                    <a:pt x="13236" y="17041"/>
                    <a:pt x="17041" y="13236"/>
                    <a:pt x="17041" y="8521"/>
                  </a:cubicBezTo>
                  <a:cubicBezTo>
                    <a:pt x="17041" y="3805"/>
                    <a:pt x="13236" y="1"/>
                    <a:pt x="8521"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716" name="Google Shape;716;p32"/>
            <p:cNvSpPr/>
            <p:nvPr/>
          </p:nvSpPr>
          <p:spPr>
            <a:xfrm>
              <a:off x="1803580" y="1768212"/>
              <a:ext cx="224589" cy="209691"/>
            </a:xfrm>
            <a:custGeom>
              <a:rect b="b" l="l" r="r" t="t"/>
              <a:pathLst>
                <a:path extrusionOk="0" h="6559" w="7025">
                  <a:moveTo>
                    <a:pt x="3496" y="0"/>
                  </a:moveTo>
                  <a:cubicBezTo>
                    <a:pt x="1923" y="0"/>
                    <a:pt x="556" y="1135"/>
                    <a:pt x="293" y="2743"/>
                  </a:cubicBezTo>
                  <a:cubicBezTo>
                    <a:pt x="0" y="4532"/>
                    <a:pt x="1203" y="6223"/>
                    <a:pt x="2992" y="6516"/>
                  </a:cubicBezTo>
                  <a:cubicBezTo>
                    <a:pt x="3166" y="6545"/>
                    <a:pt x="3339" y="6559"/>
                    <a:pt x="3510" y="6559"/>
                  </a:cubicBezTo>
                  <a:cubicBezTo>
                    <a:pt x="5069" y="6559"/>
                    <a:pt x="6468" y="5399"/>
                    <a:pt x="6732" y="3817"/>
                  </a:cubicBezTo>
                  <a:cubicBezTo>
                    <a:pt x="7024" y="2028"/>
                    <a:pt x="5821" y="337"/>
                    <a:pt x="4033" y="44"/>
                  </a:cubicBezTo>
                  <a:cubicBezTo>
                    <a:pt x="3852" y="15"/>
                    <a:pt x="3673" y="0"/>
                    <a:pt x="3496"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1915859" y="1500335"/>
              <a:ext cx="1643706" cy="353524"/>
            </a:xfrm>
            <a:custGeom>
              <a:rect b="b" l="l" r="r" t="t"/>
              <a:pathLst>
                <a:path extrusionOk="0" fill="none" h="11058" w="51414">
                  <a:moveTo>
                    <a:pt x="51414" y="1"/>
                  </a:moveTo>
                  <a:lnTo>
                    <a:pt x="20423" y="1"/>
                  </a:lnTo>
                  <a:lnTo>
                    <a:pt x="0" y="1105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2"/>
          <p:cNvGrpSpPr/>
          <p:nvPr/>
        </p:nvGrpSpPr>
        <p:grpSpPr>
          <a:xfrm>
            <a:off x="819032" y="2175062"/>
            <a:ext cx="1491912" cy="1491944"/>
            <a:chOff x="819032" y="2175062"/>
            <a:chExt cx="1491912" cy="1491944"/>
          </a:xfrm>
        </p:grpSpPr>
        <p:sp>
          <p:nvSpPr>
            <p:cNvPr id="719" name="Google Shape;719;p32"/>
            <p:cNvSpPr/>
            <p:nvPr/>
          </p:nvSpPr>
          <p:spPr>
            <a:xfrm>
              <a:off x="819032" y="2175062"/>
              <a:ext cx="1491912" cy="1491944"/>
            </a:xfrm>
            <a:custGeom>
              <a:rect b="b" l="l" r="r" t="t"/>
              <a:pathLst>
                <a:path extrusionOk="0" h="46667" w="46666">
                  <a:moveTo>
                    <a:pt x="23349" y="1"/>
                  </a:moveTo>
                  <a:cubicBezTo>
                    <a:pt x="10439" y="1"/>
                    <a:pt x="0" y="10440"/>
                    <a:pt x="0" y="23350"/>
                  </a:cubicBezTo>
                  <a:cubicBezTo>
                    <a:pt x="0" y="36228"/>
                    <a:pt x="10439" y="46666"/>
                    <a:pt x="23349" y="46666"/>
                  </a:cubicBezTo>
                  <a:cubicBezTo>
                    <a:pt x="36227" y="46666"/>
                    <a:pt x="46666" y="36228"/>
                    <a:pt x="46666" y="23350"/>
                  </a:cubicBezTo>
                  <a:cubicBezTo>
                    <a:pt x="46666" y="10440"/>
                    <a:pt x="36227" y="1"/>
                    <a:pt x="2334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1383559" y="2721941"/>
              <a:ext cx="398218" cy="398218"/>
            </a:xfrm>
            <a:custGeom>
              <a:rect b="b" l="l" r="r" t="t"/>
              <a:pathLst>
                <a:path extrusionOk="0" h="12456" w="12456">
                  <a:moveTo>
                    <a:pt x="6211" y="3252"/>
                  </a:moveTo>
                  <a:cubicBezTo>
                    <a:pt x="7155" y="3252"/>
                    <a:pt x="7935" y="4000"/>
                    <a:pt x="7935" y="4943"/>
                  </a:cubicBezTo>
                  <a:cubicBezTo>
                    <a:pt x="7935" y="5886"/>
                    <a:pt x="7155" y="6634"/>
                    <a:pt x="6211" y="6634"/>
                  </a:cubicBezTo>
                  <a:cubicBezTo>
                    <a:pt x="5301" y="6634"/>
                    <a:pt x="4520" y="5886"/>
                    <a:pt x="4520" y="4943"/>
                  </a:cubicBezTo>
                  <a:cubicBezTo>
                    <a:pt x="4520" y="4000"/>
                    <a:pt x="5301" y="3252"/>
                    <a:pt x="6211" y="3252"/>
                  </a:cubicBezTo>
                  <a:close/>
                  <a:moveTo>
                    <a:pt x="6211" y="813"/>
                  </a:moveTo>
                  <a:cubicBezTo>
                    <a:pt x="9203" y="813"/>
                    <a:pt x="11642" y="3252"/>
                    <a:pt x="11642" y="6244"/>
                  </a:cubicBezTo>
                  <a:cubicBezTo>
                    <a:pt x="11642" y="7285"/>
                    <a:pt x="11350" y="8260"/>
                    <a:pt x="10829" y="9106"/>
                  </a:cubicBezTo>
                  <a:cubicBezTo>
                    <a:pt x="10406" y="7870"/>
                    <a:pt x="9496" y="6862"/>
                    <a:pt x="8325" y="6309"/>
                  </a:cubicBezTo>
                  <a:cubicBezTo>
                    <a:pt x="8585" y="5919"/>
                    <a:pt x="8748" y="5431"/>
                    <a:pt x="8748" y="4943"/>
                  </a:cubicBezTo>
                  <a:cubicBezTo>
                    <a:pt x="8748" y="3545"/>
                    <a:pt x="7610" y="2407"/>
                    <a:pt x="6211" y="2407"/>
                  </a:cubicBezTo>
                  <a:cubicBezTo>
                    <a:pt x="4846" y="2407"/>
                    <a:pt x="3707" y="3545"/>
                    <a:pt x="3707" y="4943"/>
                  </a:cubicBezTo>
                  <a:cubicBezTo>
                    <a:pt x="3707" y="5431"/>
                    <a:pt x="3870" y="5919"/>
                    <a:pt x="4098" y="6309"/>
                  </a:cubicBezTo>
                  <a:cubicBezTo>
                    <a:pt x="2927" y="6862"/>
                    <a:pt x="2049" y="7870"/>
                    <a:pt x="1626" y="9106"/>
                  </a:cubicBezTo>
                  <a:cubicBezTo>
                    <a:pt x="1106" y="8260"/>
                    <a:pt x="813" y="7285"/>
                    <a:pt x="813" y="6244"/>
                  </a:cubicBezTo>
                  <a:cubicBezTo>
                    <a:pt x="813" y="3252"/>
                    <a:pt x="3220" y="813"/>
                    <a:pt x="6211" y="813"/>
                  </a:cubicBezTo>
                  <a:close/>
                  <a:moveTo>
                    <a:pt x="7740" y="6927"/>
                  </a:moveTo>
                  <a:cubicBezTo>
                    <a:pt x="9008" y="7447"/>
                    <a:pt x="9919" y="8553"/>
                    <a:pt x="10179" y="9919"/>
                  </a:cubicBezTo>
                  <a:cubicBezTo>
                    <a:pt x="9203" y="10992"/>
                    <a:pt x="7805" y="11642"/>
                    <a:pt x="6211" y="11642"/>
                  </a:cubicBezTo>
                  <a:cubicBezTo>
                    <a:pt x="4651" y="11642"/>
                    <a:pt x="3252" y="10992"/>
                    <a:pt x="2244" y="9919"/>
                  </a:cubicBezTo>
                  <a:cubicBezTo>
                    <a:pt x="2504" y="8553"/>
                    <a:pt x="3447" y="7447"/>
                    <a:pt x="4716" y="6927"/>
                  </a:cubicBezTo>
                  <a:cubicBezTo>
                    <a:pt x="5138" y="7252"/>
                    <a:pt x="5659" y="7447"/>
                    <a:pt x="6211" y="7447"/>
                  </a:cubicBezTo>
                  <a:cubicBezTo>
                    <a:pt x="6797" y="7447"/>
                    <a:pt x="7317" y="7252"/>
                    <a:pt x="7740" y="6927"/>
                  </a:cubicBezTo>
                  <a:close/>
                  <a:moveTo>
                    <a:pt x="6211" y="0"/>
                  </a:moveTo>
                  <a:cubicBezTo>
                    <a:pt x="2797" y="0"/>
                    <a:pt x="0" y="2797"/>
                    <a:pt x="0" y="6244"/>
                  </a:cubicBezTo>
                  <a:cubicBezTo>
                    <a:pt x="0" y="9658"/>
                    <a:pt x="2797" y="12455"/>
                    <a:pt x="6211" y="12455"/>
                  </a:cubicBezTo>
                  <a:cubicBezTo>
                    <a:pt x="9659" y="12455"/>
                    <a:pt x="12455" y="9658"/>
                    <a:pt x="12455" y="6244"/>
                  </a:cubicBezTo>
                  <a:cubicBezTo>
                    <a:pt x="12455" y="2797"/>
                    <a:pt x="9659" y="0"/>
                    <a:pt x="621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1186016" y="2476571"/>
              <a:ext cx="758968" cy="888926"/>
            </a:xfrm>
            <a:custGeom>
              <a:rect b="b" l="l" r="r" t="t"/>
              <a:pathLst>
                <a:path extrusionOk="0" h="27805" w="23740">
                  <a:moveTo>
                    <a:pt x="22179" y="2700"/>
                  </a:moveTo>
                  <a:cubicBezTo>
                    <a:pt x="22569" y="2700"/>
                    <a:pt x="22927" y="3025"/>
                    <a:pt x="22927" y="3415"/>
                  </a:cubicBezTo>
                  <a:lnTo>
                    <a:pt x="22927" y="6960"/>
                  </a:lnTo>
                  <a:cubicBezTo>
                    <a:pt x="22927" y="7350"/>
                    <a:pt x="22569" y="7708"/>
                    <a:pt x="22179" y="7708"/>
                  </a:cubicBezTo>
                  <a:lnTo>
                    <a:pt x="21626" y="7708"/>
                  </a:lnTo>
                  <a:lnTo>
                    <a:pt x="21626" y="2700"/>
                  </a:lnTo>
                  <a:close/>
                  <a:moveTo>
                    <a:pt x="22179" y="8521"/>
                  </a:moveTo>
                  <a:cubicBezTo>
                    <a:pt x="22569" y="8521"/>
                    <a:pt x="22927" y="8846"/>
                    <a:pt x="22927" y="9236"/>
                  </a:cubicBezTo>
                  <a:lnTo>
                    <a:pt x="22927" y="12781"/>
                  </a:lnTo>
                  <a:cubicBezTo>
                    <a:pt x="22927" y="13171"/>
                    <a:pt x="22569" y="13496"/>
                    <a:pt x="22179" y="13496"/>
                  </a:cubicBezTo>
                  <a:lnTo>
                    <a:pt x="21626" y="13496"/>
                  </a:lnTo>
                  <a:lnTo>
                    <a:pt x="21626" y="8521"/>
                  </a:lnTo>
                  <a:close/>
                  <a:moveTo>
                    <a:pt x="22179" y="14309"/>
                  </a:moveTo>
                  <a:cubicBezTo>
                    <a:pt x="22569" y="14309"/>
                    <a:pt x="22927" y="14634"/>
                    <a:pt x="22927" y="15057"/>
                  </a:cubicBezTo>
                  <a:lnTo>
                    <a:pt x="22927" y="18569"/>
                  </a:lnTo>
                  <a:cubicBezTo>
                    <a:pt x="22927" y="18992"/>
                    <a:pt x="22569" y="19317"/>
                    <a:pt x="22179" y="19317"/>
                  </a:cubicBezTo>
                  <a:lnTo>
                    <a:pt x="21626" y="19317"/>
                  </a:lnTo>
                  <a:lnTo>
                    <a:pt x="21626" y="14309"/>
                  </a:lnTo>
                  <a:close/>
                  <a:moveTo>
                    <a:pt x="2212" y="1"/>
                  </a:moveTo>
                  <a:cubicBezTo>
                    <a:pt x="1009" y="1"/>
                    <a:pt x="0" y="1009"/>
                    <a:pt x="0" y="2212"/>
                  </a:cubicBezTo>
                  <a:lnTo>
                    <a:pt x="0" y="25593"/>
                  </a:lnTo>
                  <a:cubicBezTo>
                    <a:pt x="0" y="26829"/>
                    <a:pt x="976" y="27805"/>
                    <a:pt x="2212" y="27805"/>
                  </a:cubicBezTo>
                  <a:lnTo>
                    <a:pt x="19415" y="27805"/>
                  </a:lnTo>
                  <a:cubicBezTo>
                    <a:pt x="20618" y="27805"/>
                    <a:pt x="21626" y="26829"/>
                    <a:pt x="21626" y="25593"/>
                  </a:cubicBezTo>
                  <a:lnTo>
                    <a:pt x="21626" y="24228"/>
                  </a:lnTo>
                  <a:cubicBezTo>
                    <a:pt x="21626" y="24000"/>
                    <a:pt x="21431" y="23805"/>
                    <a:pt x="21203" y="23805"/>
                  </a:cubicBezTo>
                  <a:cubicBezTo>
                    <a:pt x="20976" y="23805"/>
                    <a:pt x="20813" y="24000"/>
                    <a:pt x="20813" y="24228"/>
                  </a:cubicBezTo>
                  <a:lnTo>
                    <a:pt x="20813" y="25593"/>
                  </a:lnTo>
                  <a:cubicBezTo>
                    <a:pt x="20813" y="26374"/>
                    <a:pt x="20195" y="26992"/>
                    <a:pt x="19415" y="26992"/>
                  </a:cubicBezTo>
                  <a:lnTo>
                    <a:pt x="4488" y="26992"/>
                  </a:lnTo>
                  <a:lnTo>
                    <a:pt x="4488" y="6147"/>
                  </a:lnTo>
                  <a:cubicBezTo>
                    <a:pt x="4488" y="5919"/>
                    <a:pt x="4293" y="5757"/>
                    <a:pt x="4098" y="5757"/>
                  </a:cubicBezTo>
                  <a:cubicBezTo>
                    <a:pt x="3870" y="5757"/>
                    <a:pt x="3675" y="5919"/>
                    <a:pt x="3675" y="6147"/>
                  </a:cubicBezTo>
                  <a:lnTo>
                    <a:pt x="3675" y="26992"/>
                  </a:lnTo>
                  <a:lnTo>
                    <a:pt x="2212" y="26992"/>
                  </a:lnTo>
                  <a:cubicBezTo>
                    <a:pt x="1431" y="26992"/>
                    <a:pt x="813" y="26374"/>
                    <a:pt x="813" y="25593"/>
                  </a:cubicBezTo>
                  <a:lnTo>
                    <a:pt x="813" y="2212"/>
                  </a:lnTo>
                  <a:cubicBezTo>
                    <a:pt x="813" y="1464"/>
                    <a:pt x="1431" y="814"/>
                    <a:pt x="2212" y="814"/>
                  </a:cubicBezTo>
                  <a:lnTo>
                    <a:pt x="3675" y="814"/>
                  </a:lnTo>
                  <a:lnTo>
                    <a:pt x="3675" y="4261"/>
                  </a:lnTo>
                  <a:cubicBezTo>
                    <a:pt x="3675" y="4456"/>
                    <a:pt x="3870" y="4651"/>
                    <a:pt x="4098" y="4651"/>
                  </a:cubicBezTo>
                  <a:cubicBezTo>
                    <a:pt x="4293" y="4651"/>
                    <a:pt x="4488" y="4456"/>
                    <a:pt x="4488" y="4261"/>
                  </a:cubicBezTo>
                  <a:lnTo>
                    <a:pt x="4488" y="814"/>
                  </a:lnTo>
                  <a:lnTo>
                    <a:pt x="19415" y="814"/>
                  </a:lnTo>
                  <a:cubicBezTo>
                    <a:pt x="20195" y="814"/>
                    <a:pt x="20813" y="1464"/>
                    <a:pt x="20813" y="2212"/>
                  </a:cubicBezTo>
                  <a:lnTo>
                    <a:pt x="20813" y="22309"/>
                  </a:lnTo>
                  <a:cubicBezTo>
                    <a:pt x="20813" y="22537"/>
                    <a:pt x="20976" y="22732"/>
                    <a:pt x="21203" y="22732"/>
                  </a:cubicBezTo>
                  <a:cubicBezTo>
                    <a:pt x="21431" y="22732"/>
                    <a:pt x="21626" y="22537"/>
                    <a:pt x="21626" y="22309"/>
                  </a:cubicBezTo>
                  <a:lnTo>
                    <a:pt x="21626" y="20130"/>
                  </a:lnTo>
                  <a:lnTo>
                    <a:pt x="22179" y="20130"/>
                  </a:lnTo>
                  <a:cubicBezTo>
                    <a:pt x="23024" y="20130"/>
                    <a:pt x="23740" y="19447"/>
                    <a:pt x="23740" y="18569"/>
                  </a:cubicBezTo>
                  <a:lnTo>
                    <a:pt x="23740" y="15057"/>
                  </a:lnTo>
                  <a:cubicBezTo>
                    <a:pt x="23740" y="14602"/>
                    <a:pt x="23545" y="14179"/>
                    <a:pt x="23219" y="13919"/>
                  </a:cubicBezTo>
                  <a:cubicBezTo>
                    <a:pt x="23545" y="13626"/>
                    <a:pt x="23740" y="13236"/>
                    <a:pt x="23740" y="12781"/>
                  </a:cubicBezTo>
                  <a:lnTo>
                    <a:pt x="23740" y="9236"/>
                  </a:lnTo>
                  <a:cubicBezTo>
                    <a:pt x="23740" y="8781"/>
                    <a:pt x="23545" y="8391"/>
                    <a:pt x="23219" y="8098"/>
                  </a:cubicBezTo>
                  <a:cubicBezTo>
                    <a:pt x="23545" y="7805"/>
                    <a:pt x="23740" y="7415"/>
                    <a:pt x="23740" y="6960"/>
                  </a:cubicBezTo>
                  <a:lnTo>
                    <a:pt x="23740" y="3415"/>
                  </a:lnTo>
                  <a:cubicBezTo>
                    <a:pt x="23740" y="2570"/>
                    <a:pt x="23024" y="1887"/>
                    <a:pt x="22179" y="1887"/>
                  </a:cubicBezTo>
                  <a:lnTo>
                    <a:pt x="21594" y="1887"/>
                  </a:lnTo>
                  <a:cubicBezTo>
                    <a:pt x="21431" y="814"/>
                    <a:pt x="20520" y="1"/>
                    <a:pt x="1941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2"/>
          <p:cNvSpPr txBox="1"/>
          <p:nvPr/>
        </p:nvSpPr>
        <p:spPr>
          <a:xfrm>
            <a:off x="4518795" y="12118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723" name="Google Shape;723;p32"/>
          <p:cNvSpPr txBox="1"/>
          <p:nvPr/>
        </p:nvSpPr>
        <p:spPr>
          <a:xfrm>
            <a:off x="5999000" y="12118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cxnSp>
        <p:nvCxnSpPr>
          <p:cNvPr id="724" name="Google Shape;724;p32"/>
          <p:cNvCxnSpPr/>
          <p:nvPr/>
        </p:nvCxnSpPr>
        <p:spPr>
          <a:xfrm rot="5400000">
            <a:off x="5834197" y="14864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25" name="Google Shape;725;p32"/>
          <p:cNvSpPr txBox="1"/>
          <p:nvPr/>
        </p:nvSpPr>
        <p:spPr>
          <a:xfrm>
            <a:off x="4518795" y="2173800"/>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726" name="Google Shape;726;p32"/>
          <p:cNvSpPr txBox="1"/>
          <p:nvPr/>
        </p:nvSpPr>
        <p:spPr>
          <a:xfrm>
            <a:off x="5999000" y="2173788"/>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727" name="Google Shape;727;p32"/>
          <p:cNvCxnSpPr/>
          <p:nvPr/>
        </p:nvCxnSpPr>
        <p:spPr>
          <a:xfrm rot="5400000">
            <a:off x="5834197" y="2448484"/>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28" name="Google Shape;728;p32"/>
          <p:cNvSpPr txBox="1"/>
          <p:nvPr/>
        </p:nvSpPr>
        <p:spPr>
          <a:xfrm>
            <a:off x="4518795" y="3120925"/>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729" name="Google Shape;729;p32"/>
          <p:cNvSpPr txBox="1"/>
          <p:nvPr/>
        </p:nvSpPr>
        <p:spPr>
          <a:xfrm>
            <a:off x="5999000" y="3120913"/>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really cold place</a:t>
            </a:r>
            <a:endParaRPr>
              <a:solidFill>
                <a:srgbClr val="FFFFFF"/>
              </a:solidFill>
              <a:latin typeface="Montserrat"/>
              <a:ea typeface="Montserrat"/>
              <a:cs typeface="Montserrat"/>
              <a:sym typeface="Montserrat"/>
            </a:endParaRPr>
          </a:p>
        </p:txBody>
      </p:sp>
      <p:cxnSp>
        <p:nvCxnSpPr>
          <p:cNvPr id="730" name="Google Shape;730;p32"/>
          <p:cNvCxnSpPr/>
          <p:nvPr/>
        </p:nvCxnSpPr>
        <p:spPr>
          <a:xfrm rot="5400000">
            <a:off x="5834197" y="3395609"/>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31" name="Google Shape;731;p32"/>
          <p:cNvSpPr txBox="1"/>
          <p:nvPr/>
        </p:nvSpPr>
        <p:spPr>
          <a:xfrm>
            <a:off x="4518795" y="4068025"/>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732" name="Google Shape;732;p32"/>
          <p:cNvSpPr txBox="1"/>
          <p:nvPr/>
        </p:nvSpPr>
        <p:spPr>
          <a:xfrm>
            <a:off x="5999000" y="4068013"/>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733" name="Google Shape;733;p32"/>
          <p:cNvCxnSpPr/>
          <p:nvPr/>
        </p:nvCxnSpPr>
        <p:spPr>
          <a:xfrm rot="5400000">
            <a:off x="5834197" y="4342709"/>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7" name="Shape 737"/>
        <p:cNvGrpSpPr/>
        <p:nvPr/>
      </p:nvGrpSpPr>
      <p:grpSpPr>
        <a:xfrm>
          <a:off x="0" y="0"/>
          <a:ext cx="0" cy="0"/>
          <a:chOff x="0" y="0"/>
          <a:chExt cx="0" cy="0"/>
        </a:xfrm>
      </p:grpSpPr>
      <p:cxnSp>
        <p:nvCxnSpPr>
          <p:cNvPr id="738" name="Google Shape;738;p3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nvGrpSpPr>
          <p:cNvPr id="739" name="Google Shape;739;p33"/>
          <p:cNvGrpSpPr/>
          <p:nvPr/>
        </p:nvGrpSpPr>
        <p:grpSpPr>
          <a:xfrm>
            <a:off x="1975890" y="2988088"/>
            <a:ext cx="5192196" cy="1824254"/>
            <a:chOff x="1975890" y="2988088"/>
            <a:chExt cx="5192196" cy="1824254"/>
          </a:xfrm>
        </p:grpSpPr>
        <p:sp>
          <p:nvSpPr>
            <p:cNvPr id="740" name="Google Shape;740;p33"/>
            <p:cNvSpPr/>
            <p:nvPr/>
          </p:nvSpPr>
          <p:spPr>
            <a:xfrm>
              <a:off x="2887917" y="3900709"/>
              <a:ext cx="3368169" cy="32"/>
            </a:xfrm>
            <a:custGeom>
              <a:rect b="b" l="l" r="r" t="t"/>
              <a:pathLst>
                <a:path extrusionOk="0" fill="none" h="1" w="106926">
                  <a:moveTo>
                    <a:pt x="1" y="0"/>
                  </a:moveTo>
                  <a:lnTo>
                    <a:pt x="106925"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1975890" y="2988088"/>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5343865" y="2988088"/>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4472606" y="3800320"/>
              <a:ext cx="198765" cy="199773"/>
            </a:xfrm>
            <a:custGeom>
              <a:rect b="b" l="l" r="r" t="t"/>
              <a:pathLst>
                <a:path extrusionOk="0" h="6342" w="6310">
                  <a:moveTo>
                    <a:pt x="3155" y="0"/>
                  </a:moveTo>
                  <a:cubicBezTo>
                    <a:pt x="1399" y="0"/>
                    <a:pt x="1" y="1431"/>
                    <a:pt x="1" y="3187"/>
                  </a:cubicBezTo>
                  <a:cubicBezTo>
                    <a:pt x="1" y="4911"/>
                    <a:pt x="1399" y="6342"/>
                    <a:pt x="3155" y="6342"/>
                  </a:cubicBezTo>
                  <a:cubicBezTo>
                    <a:pt x="4911" y="6342"/>
                    <a:pt x="6309" y="4911"/>
                    <a:pt x="6309" y="3187"/>
                  </a:cubicBezTo>
                  <a:cubicBezTo>
                    <a:pt x="6309" y="1431"/>
                    <a:pt x="4911" y="0"/>
                    <a:pt x="315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3"/>
          <p:cNvGrpSpPr/>
          <p:nvPr/>
        </p:nvGrpSpPr>
        <p:grpSpPr>
          <a:xfrm>
            <a:off x="455663" y="1148850"/>
            <a:ext cx="8233721" cy="1824254"/>
            <a:chOff x="455663" y="1148850"/>
            <a:chExt cx="8233721" cy="1824254"/>
          </a:xfrm>
        </p:grpSpPr>
        <p:sp>
          <p:nvSpPr>
            <p:cNvPr id="745" name="Google Shape;745;p33"/>
            <p:cNvSpPr/>
            <p:nvPr/>
          </p:nvSpPr>
          <p:spPr>
            <a:xfrm>
              <a:off x="1204887" y="2060967"/>
              <a:ext cx="6734227" cy="31"/>
            </a:xfrm>
            <a:custGeom>
              <a:rect b="b" l="l" r="r" t="t"/>
              <a:pathLst>
                <a:path extrusionOk="0" fill="none" h="1" w="213785">
                  <a:moveTo>
                    <a:pt x="1" y="0"/>
                  </a:moveTo>
                  <a:lnTo>
                    <a:pt x="213785" y="0"/>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3659890"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6865163"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455663" y="1148850"/>
              <a:ext cx="1824221" cy="1824254"/>
            </a:xfrm>
            <a:custGeom>
              <a:rect b="b" l="l" r="r" t="t"/>
              <a:pathLst>
                <a:path extrusionOk="0" h="53984" w="53983">
                  <a:moveTo>
                    <a:pt x="26992" y="1"/>
                  </a:moveTo>
                  <a:cubicBezTo>
                    <a:pt x="12098" y="1"/>
                    <a:pt x="0" y="12098"/>
                    <a:pt x="0" y="26992"/>
                  </a:cubicBezTo>
                  <a:cubicBezTo>
                    <a:pt x="0" y="41919"/>
                    <a:pt x="12098" y="53983"/>
                    <a:pt x="26992" y="53983"/>
                  </a:cubicBezTo>
                  <a:cubicBezTo>
                    <a:pt x="41918" y="53983"/>
                    <a:pt x="53983" y="41919"/>
                    <a:pt x="53983" y="26992"/>
                  </a:cubicBezTo>
                  <a:cubicBezTo>
                    <a:pt x="53983" y="12098"/>
                    <a:pt x="41918" y="1"/>
                    <a:pt x="2699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2870498" y="1961586"/>
              <a:ext cx="199804" cy="199804"/>
            </a:xfrm>
            <a:custGeom>
              <a:rect b="b" l="l" r="r" t="t"/>
              <a:pathLst>
                <a:path extrusionOk="0" h="6343" w="6343">
                  <a:moveTo>
                    <a:pt x="3155" y="1"/>
                  </a:moveTo>
                  <a:cubicBezTo>
                    <a:pt x="1399" y="1"/>
                    <a:pt x="1" y="1432"/>
                    <a:pt x="1" y="3155"/>
                  </a:cubicBezTo>
                  <a:cubicBezTo>
                    <a:pt x="1" y="4911"/>
                    <a:pt x="1399" y="6342"/>
                    <a:pt x="3155" y="6342"/>
                  </a:cubicBezTo>
                  <a:cubicBezTo>
                    <a:pt x="4911" y="6342"/>
                    <a:pt x="6342" y="4911"/>
                    <a:pt x="6342" y="3155"/>
                  </a:cubicBezTo>
                  <a:cubicBezTo>
                    <a:pt x="6342" y="1432"/>
                    <a:pt x="4911" y="1"/>
                    <a:pt x="315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6074714" y="1961586"/>
              <a:ext cx="198765" cy="199804"/>
            </a:xfrm>
            <a:custGeom>
              <a:rect b="b" l="l" r="r" t="t"/>
              <a:pathLst>
                <a:path extrusionOk="0" h="6343" w="6310">
                  <a:moveTo>
                    <a:pt x="3155" y="1"/>
                  </a:moveTo>
                  <a:cubicBezTo>
                    <a:pt x="1399" y="1"/>
                    <a:pt x="0" y="1432"/>
                    <a:pt x="0" y="3155"/>
                  </a:cubicBezTo>
                  <a:cubicBezTo>
                    <a:pt x="0" y="4911"/>
                    <a:pt x="1399" y="6342"/>
                    <a:pt x="3155" y="6342"/>
                  </a:cubicBezTo>
                  <a:cubicBezTo>
                    <a:pt x="4911" y="6342"/>
                    <a:pt x="6309" y="4911"/>
                    <a:pt x="6309" y="3155"/>
                  </a:cubicBezTo>
                  <a:cubicBezTo>
                    <a:pt x="6309" y="1432"/>
                    <a:pt x="4911" y="1"/>
                    <a:pt x="315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3"/>
          <p:cNvSpPr txBox="1"/>
          <p:nvPr/>
        </p:nvSpPr>
        <p:spPr>
          <a:xfrm>
            <a:off x="517574"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MERCURY</a:t>
            </a:r>
            <a:endParaRPr sz="1800">
              <a:solidFill>
                <a:schemeClr val="lt1"/>
              </a:solidFill>
              <a:latin typeface="Montserrat ExtraBold"/>
              <a:ea typeface="Montserrat ExtraBold"/>
              <a:cs typeface="Montserrat ExtraBold"/>
              <a:sym typeface="Montserrat ExtraBold"/>
            </a:endParaRPr>
          </a:p>
        </p:txBody>
      </p:sp>
      <p:sp>
        <p:nvSpPr>
          <p:cNvPr id="752" name="Google Shape;752;p33"/>
          <p:cNvSpPr txBox="1"/>
          <p:nvPr/>
        </p:nvSpPr>
        <p:spPr>
          <a:xfrm>
            <a:off x="517577"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Mercury is the smallest planet </a:t>
            </a:r>
            <a:endParaRPr>
              <a:solidFill>
                <a:schemeClr val="lt1"/>
              </a:solidFill>
              <a:latin typeface="Montserrat"/>
              <a:ea typeface="Montserrat"/>
              <a:cs typeface="Montserrat"/>
              <a:sym typeface="Montserrat"/>
            </a:endParaRPr>
          </a:p>
        </p:txBody>
      </p:sp>
      <p:sp>
        <p:nvSpPr>
          <p:cNvPr id="753" name="Google Shape;753;p33"/>
          <p:cNvSpPr txBox="1"/>
          <p:nvPr/>
        </p:nvSpPr>
        <p:spPr>
          <a:xfrm>
            <a:off x="3722312"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VENUS</a:t>
            </a:r>
            <a:endParaRPr sz="1800">
              <a:solidFill>
                <a:schemeClr val="lt1"/>
              </a:solidFill>
              <a:latin typeface="Montserrat ExtraBold"/>
              <a:ea typeface="Montserrat ExtraBold"/>
              <a:cs typeface="Montserrat ExtraBold"/>
              <a:sym typeface="Montserrat ExtraBold"/>
            </a:endParaRPr>
          </a:p>
        </p:txBody>
      </p:sp>
      <p:sp>
        <p:nvSpPr>
          <p:cNvPr id="754" name="Google Shape;754;p33"/>
          <p:cNvSpPr txBox="1"/>
          <p:nvPr/>
        </p:nvSpPr>
        <p:spPr>
          <a:xfrm>
            <a:off x="3722315"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Venus has a beautiful name</a:t>
            </a:r>
            <a:endParaRPr>
              <a:solidFill>
                <a:schemeClr val="lt1"/>
              </a:solidFill>
              <a:latin typeface="Montserrat"/>
              <a:ea typeface="Montserrat"/>
              <a:cs typeface="Montserrat"/>
              <a:sym typeface="Montserrat"/>
            </a:endParaRPr>
          </a:p>
        </p:txBody>
      </p:sp>
      <p:sp>
        <p:nvSpPr>
          <p:cNvPr id="755" name="Google Shape;755;p33"/>
          <p:cNvSpPr txBox="1"/>
          <p:nvPr/>
        </p:nvSpPr>
        <p:spPr>
          <a:xfrm>
            <a:off x="6925487" y="1487975"/>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MARS</a:t>
            </a:r>
            <a:endParaRPr sz="1800">
              <a:solidFill>
                <a:schemeClr val="lt1"/>
              </a:solidFill>
              <a:latin typeface="Montserrat ExtraBold"/>
              <a:ea typeface="Montserrat ExtraBold"/>
              <a:cs typeface="Montserrat ExtraBold"/>
              <a:sym typeface="Montserrat ExtraBold"/>
            </a:endParaRPr>
          </a:p>
        </p:txBody>
      </p:sp>
      <p:sp>
        <p:nvSpPr>
          <p:cNvPr id="756" name="Google Shape;756;p33"/>
          <p:cNvSpPr txBox="1"/>
          <p:nvPr/>
        </p:nvSpPr>
        <p:spPr>
          <a:xfrm>
            <a:off x="6925490" y="1994200"/>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Mars is actually a cold place</a:t>
            </a:r>
            <a:endParaRPr>
              <a:solidFill>
                <a:schemeClr val="lt1"/>
              </a:solidFill>
              <a:latin typeface="Montserrat"/>
              <a:ea typeface="Montserrat"/>
              <a:cs typeface="Montserrat"/>
              <a:sym typeface="Montserrat"/>
            </a:endParaRPr>
          </a:p>
        </p:txBody>
      </p:sp>
      <p:sp>
        <p:nvSpPr>
          <p:cNvPr id="757" name="Google Shape;757;p33"/>
          <p:cNvSpPr txBox="1"/>
          <p:nvPr/>
        </p:nvSpPr>
        <p:spPr>
          <a:xfrm>
            <a:off x="2037799" y="3327213"/>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SATURN</a:t>
            </a:r>
            <a:endParaRPr sz="1800">
              <a:solidFill>
                <a:schemeClr val="lt1"/>
              </a:solidFill>
              <a:latin typeface="Montserrat ExtraBold"/>
              <a:ea typeface="Montserrat ExtraBold"/>
              <a:cs typeface="Montserrat ExtraBold"/>
              <a:sym typeface="Montserrat ExtraBold"/>
            </a:endParaRPr>
          </a:p>
        </p:txBody>
      </p:sp>
      <p:sp>
        <p:nvSpPr>
          <p:cNvPr id="758" name="Google Shape;758;p33"/>
          <p:cNvSpPr txBox="1"/>
          <p:nvPr/>
        </p:nvSpPr>
        <p:spPr>
          <a:xfrm>
            <a:off x="2037802" y="3833437"/>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It’s a gas giant and has rings</a:t>
            </a:r>
            <a:endParaRPr>
              <a:solidFill>
                <a:schemeClr val="lt1"/>
              </a:solidFill>
              <a:latin typeface="Montserrat"/>
              <a:ea typeface="Montserrat"/>
              <a:cs typeface="Montserrat"/>
              <a:sym typeface="Montserrat"/>
            </a:endParaRPr>
          </a:p>
        </p:txBody>
      </p:sp>
      <p:sp>
        <p:nvSpPr>
          <p:cNvPr id="759" name="Google Shape;759;p33"/>
          <p:cNvSpPr txBox="1"/>
          <p:nvPr/>
        </p:nvSpPr>
        <p:spPr>
          <a:xfrm>
            <a:off x="5405774" y="3326700"/>
            <a:ext cx="17004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ExtraBold"/>
                <a:ea typeface="Montserrat ExtraBold"/>
                <a:cs typeface="Montserrat ExtraBold"/>
                <a:sym typeface="Montserrat ExtraBold"/>
              </a:rPr>
              <a:t>NEPTUNE</a:t>
            </a:r>
            <a:endParaRPr sz="1800">
              <a:solidFill>
                <a:schemeClr val="lt1"/>
              </a:solidFill>
              <a:latin typeface="Montserrat ExtraBold"/>
              <a:ea typeface="Montserrat ExtraBold"/>
              <a:cs typeface="Montserrat ExtraBold"/>
              <a:sym typeface="Montserrat ExtraBold"/>
            </a:endParaRPr>
          </a:p>
        </p:txBody>
      </p:sp>
      <p:sp>
        <p:nvSpPr>
          <p:cNvPr id="760" name="Google Shape;760;p33"/>
          <p:cNvSpPr txBox="1"/>
          <p:nvPr/>
        </p:nvSpPr>
        <p:spPr>
          <a:xfrm>
            <a:off x="5405777" y="3832925"/>
            <a:ext cx="17004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Neptune is the farthest planet </a:t>
            </a:r>
            <a:endParaRPr>
              <a:solidFill>
                <a:schemeClr val="lt1"/>
              </a:solidFill>
              <a:latin typeface="Montserrat"/>
              <a:ea typeface="Montserrat"/>
              <a:cs typeface="Montserrat"/>
              <a:sym typeface="Montserrat"/>
            </a:endParaRPr>
          </a:p>
        </p:txBody>
      </p:sp>
      <p:sp>
        <p:nvSpPr>
          <p:cNvPr id="761" name="Google Shape;761;p3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5" name="Shape 765"/>
        <p:cNvGrpSpPr/>
        <p:nvPr/>
      </p:nvGrpSpPr>
      <p:grpSpPr>
        <a:xfrm>
          <a:off x="0" y="0"/>
          <a:ext cx="0" cy="0"/>
          <a:chOff x="0" y="0"/>
          <a:chExt cx="0" cy="0"/>
        </a:xfrm>
      </p:grpSpPr>
      <p:cxnSp>
        <p:nvCxnSpPr>
          <p:cNvPr id="766" name="Google Shape;766;p3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67" name="Google Shape;767;p3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768" name="Google Shape;768;p34"/>
          <p:cNvGrpSpPr/>
          <p:nvPr/>
        </p:nvGrpSpPr>
        <p:grpSpPr>
          <a:xfrm>
            <a:off x="3757026" y="1097999"/>
            <a:ext cx="940304" cy="939362"/>
            <a:chOff x="3757026" y="1097999"/>
            <a:chExt cx="940304" cy="939362"/>
          </a:xfrm>
        </p:grpSpPr>
        <p:sp>
          <p:nvSpPr>
            <p:cNvPr id="769" name="Google Shape;769;p34"/>
            <p:cNvSpPr/>
            <p:nvPr/>
          </p:nvSpPr>
          <p:spPr>
            <a:xfrm>
              <a:off x="3908330" y="1286893"/>
              <a:ext cx="637697" cy="561545"/>
            </a:xfrm>
            <a:custGeom>
              <a:rect b="b" l="l" r="r" t="t"/>
              <a:pathLst>
                <a:path extrusionOk="0" h="19674" w="22342">
                  <a:moveTo>
                    <a:pt x="11153" y="1"/>
                  </a:moveTo>
                  <a:cubicBezTo>
                    <a:pt x="9916" y="1"/>
                    <a:pt x="8660" y="236"/>
                    <a:pt x="7447" y="732"/>
                  </a:cubicBezTo>
                  <a:cubicBezTo>
                    <a:pt x="2407" y="2813"/>
                    <a:pt x="0" y="8536"/>
                    <a:pt x="2082" y="13577"/>
                  </a:cubicBezTo>
                  <a:cubicBezTo>
                    <a:pt x="3634" y="17372"/>
                    <a:pt x="7316" y="19674"/>
                    <a:pt x="11203" y="19674"/>
                  </a:cubicBezTo>
                  <a:cubicBezTo>
                    <a:pt x="12444" y="19674"/>
                    <a:pt x="13706" y="19439"/>
                    <a:pt x="14927" y="18943"/>
                  </a:cubicBezTo>
                  <a:cubicBezTo>
                    <a:pt x="19935" y="16861"/>
                    <a:pt x="22341" y="11106"/>
                    <a:pt x="20260" y="6097"/>
                  </a:cubicBezTo>
                  <a:cubicBezTo>
                    <a:pt x="18707" y="2302"/>
                    <a:pt x="15025" y="1"/>
                    <a:pt x="11153"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770" name="Google Shape;770;p34"/>
            <p:cNvSpPr/>
            <p:nvPr/>
          </p:nvSpPr>
          <p:spPr>
            <a:xfrm>
              <a:off x="3757026" y="1097999"/>
              <a:ext cx="940304" cy="939362"/>
            </a:xfrm>
            <a:custGeom>
              <a:rect b="b" l="l" r="r" t="t"/>
              <a:pathLst>
                <a:path extrusionOk="0" fill="none" h="32911" w="32944">
                  <a:moveTo>
                    <a:pt x="29886" y="10927"/>
                  </a:moveTo>
                  <a:cubicBezTo>
                    <a:pt x="32943" y="18341"/>
                    <a:pt x="29398" y="26829"/>
                    <a:pt x="21984" y="29853"/>
                  </a:cubicBezTo>
                  <a:cubicBezTo>
                    <a:pt x="14569" y="32910"/>
                    <a:pt x="6114" y="29366"/>
                    <a:pt x="3058" y="21951"/>
                  </a:cubicBezTo>
                  <a:cubicBezTo>
                    <a:pt x="1" y="14569"/>
                    <a:pt x="3545" y="6082"/>
                    <a:pt x="10960" y="3025"/>
                  </a:cubicBezTo>
                  <a:cubicBezTo>
                    <a:pt x="18374" y="0"/>
                    <a:pt x="26862" y="3545"/>
                    <a:pt x="29886" y="10927"/>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4"/>
          <p:cNvGrpSpPr/>
          <p:nvPr/>
        </p:nvGrpSpPr>
        <p:grpSpPr>
          <a:xfrm>
            <a:off x="4447612" y="1772801"/>
            <a:ext cx="939362" cy="939334"/>
            <a:chOff x="4447612" y="1772801"/>
            <a:chExt cx="939362" cy="939334"/>
          </a:xfrm>
        </p:grpSpPr>
        <p:sp>
          <p:nvSpPr>
            <p:cNvPr id="772" name="Google Shape;772;p34"/>
            <p:cNvSpPr/>
            <p:nvPr/>
          </p:nvSpPr>
          <p:spPr>
            <a:xfrm>
              <a:off x="4598887" y="1961581"/>
              <a:ext cx="636783" cy="561659"/>
            </a:xfrm>
            <a:custGeom>
              <a:rect b="b" l="l" r="r" t="t"/>
              <a:pathLst>
                <a:path extrusionOk="0" h="19678" w="22310">
                  <a:moveTo>
                    <a:pt x="11141" y="0"/>
                  </a:moveTo>
                  <a:cubicBezTo>
                    <a:pt x="9897" y="0"/>
                    <a:pt x="8634" y="237"/>
                    <a:pt x="7415" y="735"/>
                  </a:cubicBezTo>
                  <a:cubicBezTo>
                    <a:pt x="2375" y="2817"/>
                    <a:pt x="1" y="8540"/>
                    <a:pt x="2050" y="13581"/>
                  </a:cubicBezTo>
                  <a:cubicBezTo>
                    <a:pt x="3627" y="17376"/>
                    <a:pt x="7296" y="19677"/>
                    <a:pt x="11175" y="19677"/>
                  </a:cubicBezTo>
                  <a:cubicBezTo>
                    <a:pt x="12414" y="19677"/>
                    <a:pt x="13675" y="19442"/>
                    <a:pt x="14895" y="18946"/>
                  </a:cubicBezTo>
                  <a:cubicBezTo>
                    <a:pt x="19903" y="16865"/>
                    <a:pt x="22309" y="11109"/>
                    <a:pt x="20228" y="6101"/>
                  </a:cubicBezTo>
                  <a:cubicBezTo>
                    <a:pt x="18678" y="2287"/>
                    <a:pt x="15006" y="0"/>
                    <a:pt x="11141"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773" name="Google Shape;773;p34"/>
            <p:cNvSpPr/>
            <p:nvPr/>
          </p:nvSpPr>
          <p:spPr>
            <a:xfrm>
              <a:off x="4447612" y="1772801"/>
              <a:ext cx="939362" cy="939334"/>
            </a:xfrm>
            <a:custGeom>
              <a:rect b="b" l="l" r="r" t="t"/>
              <a:pathLst>
                <a:path extrusionOk="0" fill="none" h="32910" w="32911">
                  <a:moveTo>
                    <a:pt x="29853" y="10927"/>
                  </a:moveTo>
                  <a:cubicBezTo>
                    <a:pt x="32910" y="18341"/>
                    <a:pt x="29366" y="26829"/>
                    <a:pt x="21951" y="29853"/>
                  </a:cubicBezTo>
                  <a:cubicBezTo>
                    <a:pt x="14537" y="32910"/>
                    <a:pt x="6081" y="29365"/>
                    <a:pt x="3025" y="21951"/>
                  </a:cubicBezTo>
                  <a:cubicBezTo>
                    <a:pt x="0" y="14569"/>
                    <a:pt x="3512" y="6081"/>
                    <a:pt x="10927" y="3024"/>
                  </a:cubicBezTo>
                  <a:cubicBezTo>
                    <a:pt x="18341" y="0"/>
                    <a:pt x="26829" y="3512"/>
                    <a:pt x="29853" y="10927"/>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4"/>
          <p:cNvGrpSpPr/>
          <p:nvPr/>
        </p:nvGrpSpPr>
        <p:grpSpPr>
          <a:xfrm>
            <a:off x="3757026" y="3796236"/>
            <a:ext cx="940304" cy="940276"/>
            <a:chOff x="3757026" y="3796236"/>
            <a:chExt cx="940304" cy="940276"/>
          </a:xfrm>
        </p:grpSpPr>
        <p:sp>
          <p:nvSpPr>
            <p:cNvPr id="775" name="Google Shape;775;p34"/>
            <p:cNvSpPr/>
            <p:nvPr/>
          </p:nvSpPr>
          <p:spPr>
            <a:xfrm>
              <a:off x="3757026" y="3796236"/>
              <a:ext cx="940304" cy="940276"/>
            </a:xfrm>
            <a:custGeom>
              <a:rect b="b" l="l" r="r" t="t"/>
              <a:pathLst>
                <a:path extrusionOk="0" fill="none" h="32943" w="32944">
                  <a:moveTo>
                    <a:pt x="29886" y="10960"/>
                  </a:moveTo>
                  <a:cubicBezTo>
                    <a:pt x="32943" y="18374"/>
                    <a:pt x="29398" y="26829"/>
                    <a:pt x="21984" y="29886"/>
                  </a:cubicBezTo>
                  <a:cubicBezTo>
                    <a:pt x="14569" y="32943"/>
                    <a:pt x="6114" y="29398"/>
                    <a:pt x="3058" y="21984"/>
                  </a:cubicBezTo>
                  <a:cubicBezTo>
                    <a:pt x="1" y="14569"/>
                    <a:pt x="3545" y="6082"/>
                    <a:pt x="10960" y="3058"/>
                  </a:cubicBezTo>
                  <a:cubicBezTo>
                    <a:pt x="18374" y="1"/>
                    <a:pt x="26862" y="3545"/>
                    <a:pt x="29886" y="10960"/>
                  </a:cubicBezTo>
                  <a:close/>
                </a:path>
              </a:pathLst>
            </a:custGeom>
            <a:noFill/>
            <a:ln cap="flat" cmpd="sng" w="20325">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908330" y="3985558"/>
              <a:ext cx="637697" cy="561631"/>
            </a:xfrm>
            <a:custGeom>
              <a:rect b="b" l="l" r="r" t="t"/>
              <a:pathLst>
                <a:path extrusionOk="0" h="19677" w="22342">
                  <a:moveTo>
                    <a:pt x="11189" y="0"/>
                  </a:moveTo>
                  <a:cubicBezTo>
                    <a:pt x="9940" y="0"/>
                    <a:pt x="8672" y="241"/>
                    <a:pt x="7447" y="750"/>
                  </a:cubicBezTo>
                  <a:cubicBezTo>
                    <a:pt x="2407" y="2798"/>
                    <a:pt x="0" y="8554"/>
                    <a:pt x="2082" y="13562"/>
                  </a:cubicBezTo>
                  <a:cubicBezTo>
                    <a:pt x="3630" y="17372"/>
                    <a:pt x="7296" y="19677"/>
                    <a:pt x="11171" y="19677"/>
                  </a:cubicBezTo>
                  <a:cubicBezTo>
                    <a:pt x="12422" y="19677"/>
                    <a:pt x="13696" y="19436"/>
                    <a:pt x="14927" y="18928"/>
                  </a:cubicBezTo>
                  <a:cubicBezTo>
                    <a:pt x="19935" y="16879"/>
                    <a:pt x="22341" y="11123"/>
                    <a:pt x="20260" y="6083"/>
                  </a:cubicBezTo>
                  <a:cubicBezTo>
                    <a:pt x="18712" y="2299"/>
                    <a:pt x="15048" y="0"/>
                    <a:pt x="11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grpSp>
        <p:nvGrpSpPr>
          <p:cNvPr id="777" name="Google Shape;777;p34"/>
          <p:cNvGrpSpPr/>
          <p:nvPr/>
        </p:nvGrpSpPr>
        <p:grpSpPr>
          <a:xfrm>
            <a:off x="4447612" y="3121434"/>
            <a:ext cx="939362" cy="940304"/>
            <a:chOff x="4447612" y="3121434"/>
            <a:chExt cx="939362" cy="940304"/>
          </a:xfrm>
        </p:grpSpPr>
        <p:sp>
          <p:nvSpPr>
            <p:cNvPr id="778" name="Google Shape;778;p34"/>
            <p:cNvSpPr/>
            <p:nvPr/>
          </p:nvSpPr>
          <p:spPr>
            <a:xfrm>
              <a:off x="4447612" y="3121434"/>
              <a:ext cx="939362" cy="940304"/>
            </a:xfrm>
            <a:custGeom>
              <a:rect b="b" l="l" r="r" t="t"/>
              <a:pathLst>
                <a:path extrusionOk="0" fill="none" h="32944" w="32911">
                  <a:moveTo>
                    <a:pt x="29853" y="10960"/>
                  </a:moveTo>
                  <a:cubicBezTo>
                    <a:pt x="32910" y="18375"/>
                    <a:pt x="29366" y="26830"/>
                    <a:pt x="21951" y="29886"/>
                  </a:cubicBezTo>
                  <a:cubicBezTo>
                    <a:pt x="14537" y="32943"/>
                    <a:pt x="6081" y="29399"/>
                    <a:pt x="3025" y="21984"/>
                  </a:cubicBezTo>
                  <a:cubicBezTo>
                    <a:pt x="0" y="14570"/>
                    <a:pt x="3512" y="6115"/>
                    <a:pt x="10927" y="3058"/>
                  </a:cubicBezTo>
                  <a:cubicBezTo>
                    <a:pt x="18341" y="1"/>
                    <a:pt x="26829" y="3546"/>
                    <a:pt x="29853" y="10960"/>
                  </a:cubicBezTo>
                  <a:close/>
                </a:path>
              </a:pathLst>
            </a:custGeom>
            <a:noFill/>
            <a:ln cap="flat" cmpd="sng" w="2032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4598887" y="3310785"/>
              <a:ext cx="636783" cy="561631"/>
            </a:xfrm>
            <a:custGeom>
              <a:rect b="b" l="l" r="r" t="t"/>
              <a:pathLst>
                <a:path extrusionOk="0" h="19677" w="22310">
                  <a:moveTo>
                    <a:pt x="11154" y="0"/>
                  </a:moveTo>
                  <a:cubicBezTo>
                    <a:pt x="9906" y="0"/>
                    <a:pt x="8638" y="241"/>
                    <a:pt x="7415" y="749"/>
                  </a:cubicBezTo>
                  <a:cubicBezTo>
                    <a:pt x="2375" y="2798"/>
                    <a:pt x="1" y="8554"/>
                    <a:pt x="2050" y="13562"/>
                  </a:cubicBezTo>
                  <a:cubicBezTo>
                    <a:pt x="3623" y="17371"/>
                    <a:pt x="7276" y="19676"/>
                    <a:pt x="11143" y="19676"/>
                  </a:cubicBezTo>
                  <a:cubicBezTo>
                    <a:pt x="12392" y="19676"/>
                    <a:pt x="13664" y="19436"/>
                    <a:pt x="14895" y="18927"/>
                  </a:cubicBezTo>
                  <a:cubicBezTo>
                    <a:pt x="19903" y="16879"/>
                    <a:pt x="22309" y="11123"/>
                    <a:pt x="20261" y="6115"/>
                  </a:cubicBezTo>
                  <a:cubicBezTo>
                    <a:pt x="18688" y="2305"/>
                    <a:pt x="15016" y="0"/>
                    <a:pt x="1115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780" name="Google Shape;780;p34"/>
          <p:cNvGrpSpPr/>
          <p:nvPr/>
        </p:nvGrpSpPr>
        <p:grpSpPr>
          <a:xfrm>
            <a:off x="3757026" y="2446661"/>
            <a:ext cx="940304" cy="940276"/>
            <a:chOff x="3757026" y="2446661"/>
            <a:chExt cx="940304" cy="940276"/>
          </a:xfrm>
        </p:grpSpPr>
        <p:sp>
          <p:nvSpPr>
            <p:cNvPr id="781" name="Google Shape;781;p34"/>
            <p:cNvSpPr/>
            <p:nvPr/>
          </p:nvSpPr>
          <p:spPr>
            <a:xfrm>
              <a:off x="3757026" y="2446661"/>
              <a:ext cx="940304" cy="940276"/>
            </a:xfrm>
            <a:custGeom>
              <a:rect b="b" l="l" r="r" t="t"/>
              <a:pathLst>
                <a:path extrusionOk="0" fill="none" h="32943" w="32944">
                  <a:moveTo>
                    <a:pt x="29886" y="10959"/>
                  </a:moveTo>
                  <a:cubicBezTo>
                    <a:pt x="32943" y="18374"/>
                    <a:pt x="29398" y="26861"/>
                    <a:pt x="21984" y="29886"/>
                  </a:cubicBezTo>
                  <a:cubicBezTo>
                    <a:pt x="14569" y="32943"/>
                    <a:pt x="6114" y="29398"/>
                    <a:pt x="3058" y="21983"/>
                  </a:cubicBezTo>
                  <a:cubicBezTo>
                    <a:pt x="1" y="14569"/>
                    <a:pt x="3545" y="6114"/>
                    <a:pt x="10960" y="3057"/>
                  </a:cubicBezTo>
                  <a:cubicBezTo>
                    <a:pt x="18374" y="0"/>
                    <a:pt x="26862" y="3545"/>
                    <a:pt x="29886" y="10959"/>
                  </a:cubicBezTo>
                  <a:close/>
                </a:path>
              </a:pathLst>
            </a:custGeom>
            <a:noFill/>
            <a:ln cap="flat" cmpd="sng" w="2032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3908330" y="2635983"/>
              <a:ext cx="637697" cy="561631"/>
            </a:xfrm>
            <a:custGeom>
              <a:rect b="b" l="l" r="r" t="t"/>
              <a:pathLst>
                <a:path extrusionOk="0" h="19677" w="22342">
                  <a:moveTo>
                    <a:pt x="11185" y="0"/>
                  </a:moveTo>
                  <a:cubicBezTo>
                    <a:pt x="9938" y="0"/>
                    <a:pt x="8670" y="241"/>
                    <a:pt x="7447" y="749"/>
                  </a:cubicBezTo>
                  <a:cubicBezTo>
                    <a:pt x="2407" y="2798"/>
                    <a:pt x="0" y="8554"/>
                    <a:pt x="2082" y="13594"/>
                  </a:cubicBezTo>
                  <a:cubicBezTo>
                    <a:pt x="3630" y="17378"/>
                    <a:pt x="7294" y="19677"/>
                    <a:pt x="11167" y="19677"/>
                  </a:cubicBezTo>
                  <a:cubicBezTo>
                    <a:pt x="12420" y="19677"/>
                    <a:pt x="13695" y="19436"/>
                    <a:pt x="14927" y="18928"/>
                  </a:cubicBezTo>
                  <a:cubicBezTo>
                    <a:pt x="19935" y="16879"/>
                    <a:pt x="22341" y="11123"/>
                    <a:pt x="20260" y="6115"/>
                  </a:cubicBezTo>
                  <a:cubicBezTo>
                    <a:pt x="18712" y="2305"/>
                    <a:pt x="15046" y="0"/>
                    <a:pt x="11185"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sp>
        <p:nvSpPr>
          <p:cNvPr id="783" name="Google Shape;783;p34"/>
          <p:cNvSpPr txBox="1"/>
          <p:nvPr/>
        </p:nvSpPr>
        <p:spPr>
          <a:xfrm>
            <a:off x="457200" y="943250"/>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784" name="Google Shape;784;p34"/>
          <p:cNvSpPr txBox="1"/>
          <p:nvPr/>
        </p:nvSpPr>
        <p:spPr>
          <a:xfrm>
            <a:off x="457200" y="1475750"/>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785" name="Google Shape;785;p34"/>
          <p:cNvSpPr txBox="1"/>
          <p:nvPr/>
        </p:nvSpPr>
        <p:spPr>
          <a:xfrm>
            <a:off x="457200" y="3673338"/>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786" name="Google Shape;786;p34"/>
          <p:cNvSpPr txBox="1"/>
          <p:nvPr/>
        </p:nvSpPr>
        <p:spPr>
          <a:xfrm>
            <a:off x="457200" y="4205837"/>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Despite being red, Mars is actually a really cold place</a:t>
            </a:r>
            <a:endParaRPr>
              <a:solidFill>
                <a:srgbClr val="FFFFFF"/>
              </a:solidFill>
              <a:latin typeface="Montserrat"/>
              <a:ea typeface="Montserrat"/>
              <a:cs typeface="Montserrat"/>
              <a:sym typeface="Montserrat"/>
            </a:endParaRPr>
          </a:p>
        </p:txBody>
      </p:sp>
      <p:sp>
        <p:nvSpPr>
          <p:cNvPr id="787" name="Google Shape;787;p34"/>
          <p:cNvSpPr txBox="1"/>
          <p:nvPr/>
        </p:nvSpPr>
        <p:spPr>
          <a:xfrm>
            <a:off x="457200" y="2369750"/>
            <a:ext cx="3158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788" name="Google Shape;788;p34"/>
          <p:cNvSpPr txBox="1"/>
          <p:nvPr/>
        </p:nvSpPr>
        <p:spPr>
          <a:xfrm>
            <a:off x="457200" y="2902250"/>
            <a:ext cx="31581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 but also high temperatures</a:t>
            </a:r>
            <a:endParaRPr>
              <a:solidFill>
                <a:srgbClr val="FFFFFF"/>
              </a:solidFill>
              <a:latin typeface="Montserrat"/>
              <a:ea typeface="Montserrat"/>
              <a:cs typeface="Montserrat"/>
              <a:sym typeface="Montserrat"/>
            </a:endParaRPr>
          </a:p>
        </p:txBody>
      </p:sp>
      <p:sp>
        <p:nvSpPr>
          <p:cNvPr id="789" name="Google Shape;789;p34"/>
          <p:cNvSpPr txBox="1"/>
          <p:nvPr/>
        </p:nvSpPr>
        <p:spPr>
          <a:xfrm>
            <a:off x="5528700" y="3021544"/>
            <a:ext cx="3158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EARTH</a:t>
            </a:r>
            <a:endParaRPr sz="1800">
              <a:solidFill>
                <a:srgbClr val="FFFFFF"/>
              </a:solidFill>
              <a:latin typeface="Montserrat ExtraBold"/>
              <a:ea typeface="Montserrat ExtraBold"/>
              <a:cs typeface="Montserrat ExtraBold"/>
              <a:sym typeface="Montserrat ExtraBold"/>
            </a:endParaRPr>
          </a:p>
        </p:txBody>
      </p:sp>
      <p:sp>
        <p:nvSpPr>
          <p:cNvPr id="790" name="Google Shape;790;p34"/>
          <p:cNvSpPr txBox="1"/>
          <p:nvPr/>
        </p:nvSpPr>
        <p:spPr>
          <a:xfrm>
            <a:off x="5528700" y="3554044"/>
            <a:ext cx="3158100" cy="56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Earth is the only known planet to harbor life in the Solar System</a:t>
            </a:r>
            <a:endParaRPr>
              <a:solidFill>
                <a:srgbClr val="FFFFFF"/>
              </a:solidFill>
              <a:latin typeface="Montserrat"/>
              <a:ea typeface="Montserrat"/>
              <a:cs typeface="Montserrat"/>
              <a:sym typeface="Montserrat"/>
            </a:endParaRPr>
          </a:p>
        </p:txBody>
      </p:sp>
      <p:sp>
        <p:nvSpPr>
          <p:cNvPr id="791" name="Google Shape;791;p34"/>
          <p:cNvSpPr txBox="1"/>
          <p:nvPr/>
        </p:nvSpPr>
        <p:spPr>
          <a:xfrm>
            <a:off x="5528700" y="1656500"/>
            <a:ext cx="3158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792" name="Google Shape;792;p34"/>
          <p:cNvSpPr txBox="1"/>
          <p:nvPr/>
        </p:nvSpPr>
        <p:spPr>
          <a:xfrm>
            <a:off x="5528700" y="2189000"/>
            <a:ext cx="3158100" cy="56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Saturn is </a:t>
            </a:r>
            <a:r>
              <a:rPr lang="en">
                <a:solidFill>
                  <a:srgbClr val="FFFFFF"/>
                </a:solidFill>
                <a:latin typeface="Montserrat"/>
                <a:ea typeface="Montserrat"/>
                <a:cs typeface="Montserrat"/>
                <a:sym typeface="Montserrat"/>
              </a:rPr>
              <a:t>a gas giant and has several rings around</a:t>
            </a:r>
            <a:endParaRPr>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6" name="Shape 796"/>
        <p:cNvGrpSpPr/>
        <p:nvPr/>
      </p:nvGrpSpPr>
      <p:grpSpPr>
        <a:xfrm>
          <a:off x="0" y="0"/>
          <a:ext cx="0" cy="0"/>
          <a:chOff x="0" y="0"/>
          <a:chExt cx="0" cy="0"/>
        </a:xfrm>
      </p:grpSpPr>
      <p:cxnSp>
        <p:nvCxnSpPr>
          <p:cNvPr id="797" name="Google Shape;797;p3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798" name="Google Shape;798;p3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799" name="Google Shape;799;p35"/>
          <p:cNvSpPr txBox="1"/>
          <p:nvPr/>
        </p:nvSpPr>
        <p:spPr>
          <a:xfrm>
            <a:off x="344014"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800" name="Google Shape;800;p35"/>
          <p:cNvSpPr txBox="1"/>
          <p:nvPr/>
        </p:nvSpPr>
        <p:spPr>
          <a:xfrm>
            <a:off x="344025"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801" name="Google Shape;801;p35"/>
          <p:cNvCxnSpPr/>
          <p:nvPr/>
        </p:nvCxnSpPr>
        <p:spPr>
          <a:xfrm>
            <a:off x="984225"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2" name="Google Shape;802;p35"/>
          <p:cNvSpPr txBox="1"/>
          <p:nvPr/>
        </p:nvSpPr>
        <p:spPr>
          <a:xfrm>
            <a:off x="2081442"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803" name="Google Shape;803;p35"/>
          <p:cNvSpPr txBox="1"/>
          <p:nvPr/>
        </p:nvSpPr>
        <p:spPr>
          <a:xfrm>
            <a:off x="2081453"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Jupiter is the biggest planet of them all</a:t>
            </a:r>
            <a:endParaRPr>
              <a:solidFill>
                <a:srgbClr val="FFFFFF"/>
              </a:solidFill>
              <a:latin typeface="Montserrat"/>
              <a:ea typeface="Montserrat"/>
              <a:cs typeface="Montserrat"/>
              <a:sym typeface="Montserrat"/>
            </a:endParaRPr>
          </a:p>
        </p:txBody>
      </p:sp>
      <p:cxnSp>
        <p:nvCxnSpPr>
          <p:cNvPr id="804" name="Google Shape;804;p35"/>
          <p:cNvCxnSpPr/>
          <p:nvPr/>
        </p:nvCxnSpPr>
        <p:spPr>
          <a:xfrm>
            <a:off x="2721652"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5" name="Google Shape;805;p35"/>
          <p:cNvSpPr txBox="1"/>
          <p:nvPr/>
        </p:nvSpPr>
        <p:spPr>
          <a:xfrm>
            <a:off x="3818870"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806" name="Google Shape;806;p35"/>
          <p:cNvSpPr txBox="1"/>
          <p:nvPr/>
        </p:nvSpPr>
        <p:spPr>
          <a:xfrm>
            <a:off x="3818881"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cxnSp>
        <p:nvCxnSpPr>
          <p:cNvPr id="807" name="Google Shape;807;p35"/>
          <p:cNvCxnSpPr/>
          <p:nvPr/>
        </p:nvCxnSpPr>
        <p:spPr>
          <a:xfrm>
            <a:off x="4459078"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08" name="Google Shape;808;p35"/>
          <p:cNvSpPr txBox="1"/>
          <p:nvPr/>
        </p:nvSpPr>
        <p:spPr>
          <a:xfrm>
            <a:off x="5556298"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809" name="Google Shape;809;p35"/>
          <p:cNvSpPr txBox="1"/>
          <p:nvPr/>
        </p:nvSpPr>
        <p:spPr>
          <a:xfrm>
            <a:off x="5556309"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810" name="Google Shape;810;p35"/>
          <p:cNvCxnSpPr/>
          <p:nvPr/>
        </p:nvCxnSpPr>
        <p:spPr>
          <a:xfrm>
            <a:off x="6196505"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11" name="Google Shape;811;p35"/>
          <p:cNvSpPr txBox="1"/>
          <p:nvPr/>
        </p:nvSpPr>
        <p:spPr>
          <a:xfrm>
            <a:off x="7293726" y="2910275"/>
            <a:ext cx="15063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EARTH</a:t>
            </a:r>
            <a:endParaRPr sz="1800">
              <a:solidFill>
                <a:srgbClr val="FFFFFF"/>
              </a:solidFill>
              <a:latin typeface="Montserrat ExtraBold"/>
              <a:ea typeface="Montserrat ExtraBold"/>
              <a:cs typeface="Montserrat ExtraBold"/>
              <a:sym typeface="Montserrat ExtraBold"/>
            </a:endParaRPr>
          </a:p>
        </p:txBody>
      </p:sp>
      <p:sp>
        <p:nvSpPr>
          <p:cNvPr id="812" name="Google Shape;812;p35"/>
          <p:cNvSpPr txBox="1"/>
          <p:nvPr/>
        </p:nvSpPr>
        <p:spPr>
          <a:xfrm>
            <a:off x="7293738" y="3595175"/>
            <a:ext cx="1506300" cy="7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third planet from the Sun</a:t>
            </a:r>
            <a:endParaRPr>
              <a:solidFill>
                <a:srgbClr val="FFFFFF"/>
              </a:solidFill>
              <a:latin typeface="Montserrat"/>
              <a:ea typeface="Montserrat"/>
              <a:cs typeface="Montserrat"/>
              <a:sym typeface="Montserrat"/>
            </a:endParaRPr>
          </a:p>
        </p:txBody>
      </p:sp>
      <p:cxnSp>
        <p:nvCxnSpPr>
          <p:cNvPr id="813" name="Google Shape;813;p35"/>
          <p:cNvCxnSpPr/>
          <p:nvPr/>
        </p:nvCxnSpPr>
        <p:spPr>
          <a:xfrm>
            <a:off x="7933931" y="3531185"/>
            <a:ext cx="2259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nvGrpSpPr>
          <p:cNvPr id="814" name="Google Shape;814;p35"/>
          <p:cNvGrpSpPr/>
          <p:nvPr/>
        </p:nvGrpSpPr>
        <p:grpSpPr>
          <a:xfrm>
            <a:off x="714968" y="1332488"/>
            <a:ext cx="764371" cy="1462993"/>
            <a:chOff x="714968" y="1332488"/>
            <a:chExt cx="764371" cy="1462993"/>
          </a:xfrm>
        </p:grpSpPr>
        <p:sp>
          <p:nvSpPr>
            <p:cNvPr id="815" name="Google Shape;815;p35"/>
            <p:cNvSpPr/>
            <p:nvPr/>
          </p:nvSpPr>
          <p:spPr>
            <a:xfrm>
              <a:off x="715963" y="1332488"/>
              <a:ext cx="763377" cy="1080853"/>
            </a:xfrm>
            <a:custGeom>
              <a:rect b="b" l="l" r="r" t="t"/>
              <a:pathLst>
                <a:path extrusionOk="0" h="35870" w="25334">
                  <a:moveTo>
                    <a:pt x="24520" y="813"/>
                  </a:moveTo>
                  <a:lnTo>
                    <a:pt x="24520" y="35056"/>
                  </a:lnTo>
                  <a:lnTo>
                    <a:pt x="813" y="35056"/>
                  </a:lnTo>
                  <a:lnTo>
                    <a:pt x="813" y="813"/>
                  </a:lnTo>
                  <a:close/>
                  <a:moveTo>
                    <a:pt x="0" y="0"/>
                  </a:moveTo>
                  <a:lnTo>
                    <a:pt x="0" y="35869"/>
                  </a:lnTo>
                  <a:lnTo>
                    <a:pt x="25333" y="35869"/>
                  </a:lnTo>
                  <a:lnTo>
                    <a:pt x="25333" y="0"/>
                  </a:ln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14968" y="2031140"/>
              <a:ext cx="764371" cy="764341"/>
            </a:xfrm>
            <a:custGeom>
              <a:rect b="b" l="l" r="r" t="t"/>
              <a:pathLst>
                <a:path extrusionOk="0" h="25366" w="25367">
                  <a:moveTo>
                    <a:pt x="12684" y="1"/>
                  </a:moveTo>
                  <a:cubicBezTo>
                    <a:pt x="5692" y="1"/>
                    <a:pt x="1" y="5692"/>
                    <a:pt x="1" y="12683"/>
                  </a:cubicBezTo>
                  <a:cubicBezTo>
                    <a:pt x="1" y="19675"/>
                    <a:pt x="5692" y="25366"/>
                    <a:pt x="12684" y="25366"/>
                  </a:cubicBezTo>
                  <a:cubicBezTo>
                    <a:pt x="19708" y="25366"/>
                    <a:pt x="25366" y="19675"/>
                    <a:pt x="25366" y="12683"/>
                  </a:cubicBezTo>
                  <a:cubicBezTo>
                    <a:pt x="25366" y="5692"/>
                    <a:pt x="19708" y="1"/>
                    <a:pt x="12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txBox="1"/>
            <p:nvPr/>
          </p:nvSpPr>
          <p:spPr>
            <a:xfrm>
              <a:off x="716100"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01</a:t>
              </a:r>
              <a:endParaRPr sz="2500">
                <a:solidFill>
                  <a:schemeClr val="dk1"/>
                </a:solidFill>
                <a:latin typeface="Montserrat ExtraBold"/>
                <a:ea typeface="Montserrat ExtraBold"/>
                <a:cs typeface="Montserrat ExtraBold"/>
                <a:sym typeface="Montserrat ExtraBold"/>
              </a:endParaRPr>
            </a:p>
          </p:txBody>
        </p:sp>
        <p:sp>
          <p:nvSpPr>
            <p:cNvPr id="818" name="Google Shape;818;p35"/>
            <p:cNvSpPr/>
            <p:nvPr/>
          </p:nvSpPr>
          <p:spPr>
            <a:xfrm>
              <a:off x="920538" y="2383365"/>
              <a:ext cx="375768" cy="258528"/>
            </a:xfrm>
            <a:custGeom>
              <a:rect b="b" l="l" r="r" t="t"/>
              <a:pathLst>
                <a:path extrusionOk="0" h="21607" w="30700">
                  <a:moveTo>
                    <a:pt x="1481" y="1"/>
                  </a:moveTo>
                  <a:cubicBezTo>
                    <a:pt x="1257" y="1"/>
                    <a:pt x="1051" y="148"/>
                    <a:pt x="976" y="372"/>
                  </a:cubicBezTo>
                  <a:cubicBezTo>
                    <a:pt x="326" y="2128"/>
                    <a:pt x="1" y="3981"/>
                    <a:pt x="1" y="5867"/>
                  </a:cubicBezTo>
                  <a:cubicBezTo>
                    <a:pt x="1" y="14550"/>
                    <a:pt x="7057" y="21607"/>
                    <a:pt x="15773" y="21607"/>
                  </a:cubicBezTo>
                  <a:cubicBezTo>
                    <a:pt x="22407" y="21607"/>
                    <a:pt x="28358" y="17412"/>
                    <a:pt x="30602" y="11168"/>
                  </a:cubicBezTo>
                  <a:cubicBezTo>
                    <a:pt x="30699" y="10875"/>
                    <a:pt x="30569" y="10550"/>
                    <a:pt x="30276" y="10453"/>
                  </a:cubicBezTo>
                  <a:cubicBezTo>
                    <a:pt x="30212" y="10431"/>
                    <a:pt x="30145" y="10421"/>
                    <a:pt x="30080" y="10421"/>
                  </a:cubicBezTo>
                  <a:cubicBezTo>
                    <a:pt x="29851" y="10421"/>
                    <a:pt x="29637" y="10550"/>
                    <a:pt x="29561" y="10778"/>
                  </a:cubicBezTo>
                  <a:cubicBezTo>
                    <a:pt x="27480" y="16599"/>
                    <a:pt x="21919" y="20501"/>
                    <a:pt x="15773" y="20501"/>
                  </a:cubicBezTo>
                  <a:cubicBezTo>
                    <a:pt x="7675" y="20501"/>
                    <a:pt x="1106" y="13932"/>
                    <a:pt x="1106" y="5867"/>
                  </a:cubicBezTo>
                  <a:cubicBezTo>
                    <a:pt x="1106" y="4111"/>
                    <a:pt x="1431" y="2388"/>
                    <a:pt x="2017" y="762"/>
                  </a:cubicBezTo>
                  <a:cubicBezTo>
                    <a:pt x="2147" y="469"/>
                    <a:pt x="1984" y="144"/>
                    <a:pt x="1692" y="46"/>
                  </a:cubicBezTo>
                  <a:cubicBezTo>
                    <a:pt x="1622" y="15"/>
                    <a:pt x="1550" y="1"/>
                    <a:pt x="14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9" name="Google Shape;819;p35"/>
            <p:cNvSpPr/>
            <p:nvPr/>
          </p:nvSpPr>
          <p:spPr>
            <a:xfrm>
              <a:off x="937647" y="2184714"/>
              <a:ext cx="368999" cy="306615"/>
            </a:xfrm>
            <a:custGeom>
              <a:rect b="b" l="l" r="r" t="t"/>
              <a:pathLst>
                <a:path extrusionOk="0" h="25626" w="30147">
                  <a:moveTo>
                    <a:pt x="16521" y="1138"/>
                  </a:moveTo>
                  <a:cubicBezTo>
                    <a:pt x="16976" y="1138"/>
                    <a:pt x="17366" y="1496"/>
                    <a:pt x="17366" y="1951"/>
                  </a:cubicBezTo>
                  <a:lnTo>
                    <a:pt x="17366" y="2992"/>
                  </a:lnTo>
                  <a:cubicBezTo>
                    <a:pt x="17366" y="3447"/>
                    <a:pt x="16976" y="3805"/>
                    <a:pt x="16521" y="3805"/>
                  </a:cubicBezTo>
                  <a:lnTo>
                    <a:pt x="12196" y="3805"/>
                  </a:lnTo>
                  <a:cubicBezTo>
                    <a:pt x="11741" y="3805"/>
                    <a:pt x="11350" y="3447"/>
                    <a:pt x="11350" y="2992"/>
                  </a:cubicBezTo>
                  <a:lnTo>
                    <a:pt x="11350" y="1951"/>
                  </a:lnTo>
                  <a:cubicBezTo>
                    <a:pt x="11350" y="1496"/>
                    <a:pt x="11741" y="1138"/>
                    <a:pt x="12196" y="1138"/>
                  </a:cubicBezTo>
                  <a:close/>
                  <a:moveTo>
                    <a:pt x="25756" y="7805"/>
                  </a:moveTo>
                  <a:cubicBezTo>
                    <a:pt x="25789" y="7805"/>
                    <a:pt x="25822" y="7805"/>
                    <a:pt x="25854" y="7870"/>
                  </a:cubicBezTo>
                  <a:lnTo>
                    <a:pt x="27415" y="9268"/>
                  </a:lnTo>
                  <a:cubicBezTo>
                    <a:pt x="27480" y="9333"/>
                    <a:pt x="27480" y="9431"/>
                    <a:pt x="27415" y="9496"/>
                  </a:cubicBezTo>
                  <a:lnTo>
                    <a:pt x="25626" y="11447"/>
                  </a:lnTo>
                  <a:cubicBezTo>
                    <a:pt x="25074" y="10894"/>
                    <a:pt x="24456" y="10342"/>
                    <a:pt x="23805" y="9854"/>
                  </a:cubicBezTo>
                  <a:lnTo>
                    <a:pt x="25659" y="7870"/>
                  </a:lnTo>
                  <a:cubicBezTo>
                    <a:pt x="25691" y="7838"/>
                    <a:pt x="25724" y="7805"/>
                    <a:pt x="25756" y="7805"/>
                  </a:cubicBezTo>
                  <a:close/>
                  <a:moveTo>
                    <a:pt x="2960" y="7805"/>
                  </a:moveTo>
                  <a:cubicBezTo>
                    <a:pt x="2993" y="7805"/>
                    <a:pt x="3025" y="7838"/>
                    <a:pt x="3058" y="7870"/>
                  </a:cubicBezTo>
                  <a:lnTo>
                    <a:pt x="4911" y="9854"/>
                  </a:lnTo>
                  <a:cubicBezTo>
                    <a:pt x="4261" y="10342"/>
                    <a:pt x="3643" y="10894"/>
                    <a:pt x="3090" y="11480"/>
                  </a:cubicBezTo>
                  <a:lnTo>
                    <a:pt x="1302" y="9529"/>
                  </a:lnTo>
                  <a:cubicBezTo>
                    <a:pt x="1237" y="9463"/>
                    <a:pt x="1237" y="9333"/>
                    <a:pt x="1302" y="9301"/>
                  </a:cubicBezTo>
                  <a:lnTo>
                    <a:pt x="2830" y="7870"/>
                  </a:lnTo>
                  <a:cubicBezTo>
                    <a:pt x="2895" y="7838"/>
                    <a:pt x="2928" y="7805"/>
                    <a:pt x="2960" y="7805"/>
                  </a:cubicBezTo>
                  <a:close/>
                  <a:moveTo>
                    <a:pt x="12196" y="0"/>
                  </a:moveTo>
                  <a:cubicBezTo>
                    <a:pt x="11123" y="0"/>
                    <a:pt x="10245" y="878"/>
                    <a:pt x="10245" y="1951"/>
                  </a:cubicBezTo>
                  <a:lnTo>
                    <a:pt x="10245" y="2992"/>
                  </a:lnTo>
                  <a:cubicBezTo>
                    <a:pt x="10245" y="4065"/>
                    <a:pt x="11123" y="4911"/>
                    <a:pt x="12196" y="4911"/>
                  </a:cubicBezTo>
                  <a:lnTo>
                    <a:pt x="13789" y="4911"/>
                  </a:lnTo>
                  <a:lnTo>
                    <a:pt x="13789" y="6699"/>
                  </a:lnTo>
                  <a:cubicBezTo>
                    <a:pt x="10993" y="6797"/>
                    <a:pt x="8261" y="7642"/>
                    <a:pt x="5822" y="9203"/>
                  </a:cubicBezTo>
                  <a:lnTo>
                    <a:pt x="3903" y="7122"/>
                  </a:lnTo>
                  <a:cubicBezTo>
                    <a:pt x="3676" y="6862"/>
                    <a:pt x="3350" y="6732"/>
                    <a:pt x="3025" y="6699"/>
                  </a:cubicBezTo>
                  <a:cubicBezTo>
                    <a:pt x="2668" y="6699"/>
                    <a:pt x="2342" y="6797"/>
                    <a:pt x="2082" y="7025"/>
                  </a:cubicBezTo>
                  <a:lnTo>
                    <a:pt x="554" y="8455"/>
                  </a:lnTo>
                  <a:cubicBezTo>
                    <a:pt x="33" y="8943"/>
                    <a:pt x="1" y="9756"/>
                    <a:pt x="456" y="10276"/>
                  </a:cubicBezTo>
                  <a:lnTo>
                    <a:pt x="2342" y="12293"/>
                  </a:lnTo>
                  <a:cubicBezTo>
                    <a:pt x="1724" y="13008"/>
                    <a:pt x="1204" y="13756"/>
                    <a:pt x="749" y="14537"/>
                  </a:cubicBezTo>
                  <a:cubicBezTo>
                    <a:pt x="586" y="14797"/>
                    <a:pt x="684" y="15154"/>
                    <a:pt x="944" y="15284"/>
                  </a:cubicBezTo>
                  <a:cubicBezTo>
                    <a:pt x="1031" y="15339"/>
                    <a:pt x="1128" y="15364"/>
                    <a:pt x="1226" y="15364"/>
                  </a:cubicBezTo>
                  <a:cubicBezTo>
                    <a:pt x="1421" y="15364"/>
                    <a:pt x="1616" y="15263"/>
                    <a:pt x="1724" y="15089"/>
                  </a:cubicBezTo>
                  <a:cubicBezTo>
                    <a:pt x="4294" y="10667"/>
                    <a:pt x="9041" y="7805"/>
                    <a:pt x="14375" y="7805"/>
                  </a:cubicBezTo>
                  <a:cubicBezTo>
                    <a:pt x="22439" y="7805"/>
                    <a:pt x="29008" y="14374"/>
                    <a:pt x="29008" y="22471"/>
                  </a:cubicBezTo>
                  <a:cubicBezTo>
                    <a:pt x="29008" y="23317"/>
                    <a:pt x="28943" y="24130"/>
                    <a:pt x="28781" y="24975"/>
                  </a:cubicBezTo>
                  <a:cubicBezTo>
                    <a:pt x="28748" y="25268"/>
                    <a:pt x="28943" y="25561"/>
                    <a:pt x="29236" y="25626"/>
                  </a:cubicBezTo>
                  <a:lnTo>
                    <a:pt x="29334" y="25626"/>
                  </a:lnTo>
                  <a:cubicBezTo>
                    <a:pt x="29626" y="25626"/>
                    <a:pt x="29854" y="25431"/>
                    <a:pt x="29886" y="25170"/>
                  </a:cubicBezTo>
                  <a:cubicBezTo>
                    <a:pt x="30049" y="24260"/>
                    <a:pt x="30147" y="23382"/>
                    <a:pt x="30147" y="22471"/>
                  </a:cubicBezTo>
                  <a:cubicBezTo>
                    <a:pt x="30114" y="18601"/>
                    <a:pt x="28716" y="15057"/>
                    <a:pt x="26407" y="12293"/>
                  </a:cubicBezTo>
                  <a:lnTo>
                    <a:pt x="28260" y="10276"/>
                  </a:lnTo>
                  <a:cubicBezTo>
                    <a:pt x="28716" y="9756"/>
                    <a:pt x="28716" y="8943"/>
                    <a:pt x="28195" y="8455"/>
                  </a:cubicBezTo>
                  <a:lnTo>
                    <a:pt x="26635" y="7025"/>
                  </a:lnTo>
                  <a:cubicBezTo>
                    <a:pt x="26374" y="6797"/>
                    <a:pt x="26049" y="6699"/>
                    <a:pt x="25724" y="6699"/>
                  </a:cubicBezTo>
                  <a:cubicBezTo>
                    <a:pt x="25366" y="6732"/>
                    <a:pt x="25041" y="6862"/>
                    <a:pt x="24813" y="7122"/>
                  </a:cubicBezTo>
                  <a:lnTo>
                    <a:pt x="22895" y="9203"/>
                  </a:lnTo>
                  <a:cubicBezTo>
                    <a:pt x="20586" y="7707"/>
                    <a:pt x="17854" y="6797"/>
                    <a:pt x="14927" y="6699"/>
                  </a:cubicBezTo>
                  <a:lnTo>
                    <a:pt x="14927" y="4911"/>
                  </a:lnTo>
                  <a:lnTo>
                    <a:pt x="16521" y="4911"/>
                  </a:lnTo>
                  <a:cubicBezTo>
                    <a:pt x="17594" y="4911"/>
                    <a:pt x="18472" y="4065"/>
                    <a:pt x="18472" y="2992"/>
                  </a:cubicBezTo>
                  <a:lnTo>
                    <a:pt x="18472" y="1951"/>
                  </a:lnTo>
                  <a:cubicBezTo>
                    <a:pt x="18472" y="878"/>
                    <a:pt x="17594" y="0"/>
                    <a:pt x="16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0" name="Google Shape;820;p35"/>
            <p:cNvSpPr/>
            <p:nvPr/>
          </p:nvSpPr>
          <p:spPr>
            <a:xfrm>
              <a:off x="966701" y="2309990"/>
              <a:ext cx="293368" cy="286777"/>
            </a:xfrm>
            <a:custGeom>
              <a:rect b="b" l="l" r="r" t="t"/>
              <a:pathLst>
                <a:path extrusionOk="0" h="23968" w="23968">
                  <a:moveTo>
                    <a:pt x="12001" y="1139"/>
                  </a:moveTo>
                  <a:cubicBezTo>
                    <a:pt x="17984" y="1139"/>
                    <a:pt x="22830" y="6017"/>
                    <a:pt x="22830" y="12000"/>
                  </a:cubicBezTo>
                  <a:cubicBezTo>
                    <a:pt x="22830" y="17984"/>
                    <a:pt x="17952" y="22829"/>
                    <a:pt x="11968" y="22829"/>
                  </a:cubicBezTo>
                  <a:cubicBezTo>
                    <a:pt x="5984" y="22829"/>
                    <a:pt x="1139" y="17984"/>
                    <a:pt x="1139" y="12000"/>
                  </a:cubicBezTo>
                  <a:cubicBezTo>
                    <a:pt x="1139" y="6017"/>
                    <a:pt x="6017" y="1139"/>
                    <a:pt x="12001" y="1139"/>
                  </a:cubicBezTo>
                  <a:close/>
                  <a:moveTo>
                    <a:pt x="12001" y="1"/>
                  </a:moveTo>
                  <a:cubicBezTo>
                    <a:pt x="5399" y="1"/>
                    <a:pt x="1" y="5399"/>
                    <a:pt x="1" y="12000"/>
                  </a:cubicBezTo>
                  <a:cubicBezTo>
                    <a:pt x="1" y="18602"/>
                    <a:pt x="5399" y="23968"/>
                    <a:pt x="12001" y="23968"/>
                  </a:cubicBezTo>
                  <a:cubicBezTo>
                    <a:pt x="18602" y="23968"/>
                    <a:pt x="23968" y="18602"/>
                    <a:pt x="23968" y="12000"/>
                  </a:cubicBezTo>
                  <a:cubicBezTo>
                    <a:pt x="23968" y="5399"/>
                    <a:pt x="18602" y="1"/>
                    <a:pt x="12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1" name="Google Shape;821;p35"/>
            <p:cNvSpPr/>
            <p:nvPr/>
          </p:nvSpPr>
          <p:spPr>
            <a:xfrm>
              <a:off x="1106404" y="2347341"/>
              <a:ext cx="13941" cy="16356"/>
            </a:xfrm>
            <a:custGeom>
              <a:rect b="b" l="l" r="r" t="t"/>
              <a:pathLst>
                <a:path extrusionOk="0" h="1367" w="1139">
                  <a:moveTo>
                    <a:pt x="586" y="0"/>
                  </a:moveTo>
                  <a:cubicBezTo>
                    <a:pt x="260" y="0"/>
                    <a:pt x="0" y="228"/>
                    <a:pt x="0" y="553"/>
                  </a:cubicBezTo>
                  <a:lnTo>
                    <a:pt x="0" y="813"/>
                  </a:lnTo>
                  <a:cubicBezTo>
                    <a:pt x="0" y="1139"/>
                    <a:pt x="260" y="1366"/>
                    <a:pt x="586" y="1366"/>
                  </a:cubicBezTo>
                  <a:cubicBezTo>
                    <a:pt x="878" y="1366"/>
                    <a:pt x="1138" y="1139"/>
                    <a:pt x="1138" y="813"/>
                  </a:cubicBezTo>
                  <a:lnTo>
                    <a:pt x="1138" y="553"/>
                  </a:lnTo>
                  <a:cubicBezTo>
                    <a:pt x="1138" y="228"/>
                    <a:pt x="878" y="0"/>
                    <a:pt x="5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2" name="Google Shape;822;p35"/>
            <p:cNvSpPr/>
            <p:nvPr/>
          </p:nvSpPr>
          <p:spPr>
            <a:xfrm>
              <a:off x="1154954" y="2360586"/>
              <a:ext cx="17124" cy="15949"/>
            </a:xfrm>
            <a:custGeom>
              <a:rect b="b" l="l" r="r" t="t"/>
              <a:pathLst>
                <a:path extrusionOk="0" h="1333" w="1399">
                  <a:moveTo>
                    <a:pt x="768" y="0"/>
                  </a:moveTo>
                  <a:cubicBezTo>
                    <a:pt x="573" y="0"/>
                    <a:pt x="381" y="94"/>
                    <a:pt x="293" y="292"/>
                  </a:cubicBezTo>
                  <a:lnTo>
                    <a:pt x="163" y="519"/>
                  </a:lnTo>
                  <a:cubicBezTo>
                    <a:pt x="1" y="780"/>
                    <a:pt x="98" y="1105"/>
                    <a:pt x="358" y="1267"/>
                  </a:cubicBezTo>
                  <a:cubicBezTo>
                    <a:pt x="456" y="1332"/>
                    <a:pt x="521" y="1332"/>
                    <a:pt x="619" y="1332"/>
                  </a:cubicBezTo>
                  <a:cubicBezTo>
                    <a:pt x="814" y="1332"/>
                    <a:pt x="1009" y="1235"/>
                    <a:pt x="1106" y="1072"/>
                  </a:cubicBezTo>
                  <a:lnTo>
                    <a:pt x="1236" y="845"/>
                  </a:lnTo>
                  <a:cubicBezTo>
                    <a:pt x="1399" y="552"/>
                    <a:pt x="1301" y="227"/>
                    <a:pt x="1041" y="64"/>
                  </a:cubicBezTo>
                  <a:cubicBezTo>
                    <a:pt x="957" y="22"/>
                    <a:pt x="862" y="0"/>
                    <a:pt x="7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3" name="Google Shape;823;p35"/>
            <p:cNvSpPr/>
            <p:nvPr/>
          </p:nvSpPr>
          <p:spPr>
            <a:xfrm>
              <a:off x="1190776" y="2396968"/>
              <a:ext cx="18715" cy="14968"/>
            </a:xfrm>
            <a:custGeom>
              <a:rect b="b" l="l" r="r" t="t"/>
              <a:pathLst>
                <a:path extrusionOk="0" h="1251" w="1529">
                  <a:moveTo>
                    <a:pt x="882" y="1"/>
                  </a:moveTo>
                  <a:cubicBezTo>
                    <a:pt x="785" y="1"/>
                    <a:pt x="683" y="26"/>
                    <a:pt x="586" y="80"/>
                  </a:cubicBezTo>
                  <a:lnTo>
                    <a:pt x="358" y="210"/>
                  </a:lnTo>
                  <a:cubicBezTo>
                    <a:pt x="98" y="373"/>
                    <a:pt x="0" y="698"/>
                    <a:pt x="163" y="991"/>
                  </a:cubicBezTo>
                  <a:cubicBezTo>
                    <a:pt x="261" y="1153"/>
                    <a:pt x="456" y="1251"/>
                    <a:pt x="651" y="1251"/>
                  </a:cubicBezTo>
                  <a:cubicBezTo>
                    <a:pt x="748" y="1251"/>
                    <a:pt x="846" y="1218"/>
                    <a:pt x="943" y="1186"/>
                  </a:cubicBezTo>
                  <a:lnTo>
                    <a:pt x="1171" y="1056"/>
                  </a:lnTo>
                  <a:cubicBezTo>
                    <a:pt x="1431" y="893"/>
                    <a:pt x="1529" y="568"/>
                    <a:pt x="1366" y="275"/>
                  </a:cubicBezTo>
                  <a:cubicBezTo>
                    <a:pt x="1258" y="102"/>
                    <a:pt x="1077" y="1"/>
                    <a:pt x="8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4" name="Google Shape;824;p35"/>
            <p:cNvSpPr/>
            <p:nvPr/>
          </p:nvSpPr>
          <p:spPr>
            <a:xfrm>
              <a:off x="1205107" y="2446547"/>
              <a:ext cx="16720" cy="13640"/>
            </a:xfrm>
            <a:custGeom>
              <a:rect b="b" l="l" r="r" t="t"/>
              <a:pathLst>
                <a:path extrusionOk="0" h="1140" w="1366">
                  <a:moveTo>
                    <a:pt x="553" y="1"/>
                  </a:moveTo>
                  <a:cubicBezTo>
                    <a:pt x="260" y="1"/>
                    <a:pt x="0" y="261"/>
                    <a:pt x="0" y="586"/>
                  </a:cubicBezTo>
                  <a:cubicBezTo>
                    <a:pt x="0" y="879"/>
                    <a:pt x="260" y="1139"/>
                    <a:pt x="553" y="1139"/>
                  </a:cubicBezTo>
                  <a:lnTo>
                    <a:pt x="813" y="1139"/>
                  </a:lnTo>
                  <a:cubicBezTo>
                    <a:pt x="1138" y="1139"/>
                    <a:pt x="1366" y="879"/>
                    <a:pt x="1366" y="586"/>
                  </a:cubicBezTo>
                  <a:cubicBezTo>
                    <a:pt x="1366" y="261"/>
                    <a:pt x="1138" y="1"/>
                    <a:pt x="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5" name="Google Shape;825;p35"/>
            <p:cNvSpPr/>
            <p:nvPr/>
          </p:nvSpPr>
          <p:spPr>
            <a:xfrm>
              <a:off x="1089282" y="2429821"/>
              <a:ext cx="87186" cy="84640"/>
            </a:xfrm>
            <a:custGeom>
              <a:rect b="b" l="l" r="r" t="t"/>
              <a:pathLst>
                <a:path extrusionOk="0" h="7074" w="7123">
                  <a:moveTo>
                    <a:pt x="1985" y="1139"/>
                  </a:moveTo>
                  <a:cubicBezTo>
                    <a:pt x="2440" y="1139"/>
                    <a:pt x="2798" y="1497"/>
                    <a:pt x="2798" y="1984"/>
                  </a:cubicBezTo>
                  <a:cubicBezTo>
                    <a:pt x="2798" y="2440"/>
                    <a:pt x="2440" y="2797"/>
                    <a:pt x="1985" y="2797"/>
                  </a:cubicBezTo>
                  <a:cubicBezTo>
                    <a:pt x="1497" y="2797"/>
                    <a:pt x="1139" y="2440"/>
                    <a:pt x="1139" y="1984"/>
                  </a:cubicBezTo>
                  <a:cubicBezTo>
                    <a:pt x="1139" y="1529"/>
                    <a:pt x="1497" y="1139"/>
                    <a:pt x="1985" y="1139"/>
                  </a:cubicBezTo>
                  <a:close/>
                  <a:moveTo>
                    <a:pt x="1985" y="1"/>
                  </a:moveTo>
                  <a:cubicBezTo>
                    <a:pt x="911" y="1"/>
                    <a:pt x="33" y="879"/>
                    <a:pt x="33" y="1984"/>
                  </a:cubicBezTo>
                  <a:cubicBezTo>
                    <a:pt x="1" y="3057"/>
                    <a:pt x="879" y="3935"/>
                    <a:pt x="1985" y="3935"/>
                  </a:cubicBezTo>
                  <a:cubicBezTo>
                    <a:pt x="2310" y="3935"/>
                    <a:pt x="2635" y="3838"/>
                    <a:pt x="2895" y="3708"/>
                  </a:cubicBezTo>
                  <a:lnTo>
                    <a:pt x="6115" y="6927"/>
                  </a:lnTo>
                  <a:cubicBezTo>
                    <a:pt x="6228" y="7025"/>
                    <a:pt x="6375" y="7074"/>
                    <a:pt x="6521" y="7074"/>
                  </a:cubicBezTo>
                  <a:cubicBezTo>
                    <a:pt x="6667" y="7074"/>
                    <a:pt x="6814" y="7025"/>
                    <a:pt x="6928" y="6927"/>
                  </a:cubicBezTo>
                  <a:cubicBezTo>
                    <a:pt x="7123" y="6700"/>
                    <a:pt x="7123" y="6342"/>
                    <a:pt x="6928" y="6114"/>
                  </a:cubicBezTo>
                  <a:lnTo>
                    <a:pt x="3708" y="2895"/>
                  </a:lnTo>
                  <a:cubicBezTo>
                    <a:pt x="3838" y="2635"/>
                    <a:pt x="3936" y="2310"/>
                    <a:pt x="3936" y="1984"/>
                  </a:cubicBezTo>
                  <a:cubicBezTo>
                    <a:pt x="3936" y="879"/>
                    <a:pt x="3058" y="1"/>
                    <a:pt x="19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26" name="Google Shape;826;p35"/>
          <p:cNvGrpSpPr/>
          <p:nvPr/>
        </p:nvGrpSpPr>
        <p:grpSpPr>
          <a:xfrm>
            <a:off x="2452917" y="1332488"/>
            <a:ext cx="763526" cy="1462993"/>
            <a:chOff x="2452917" y="1332488"/>
            <a:chExt cx="763526" cy="1462993"/>
          </a:xfrm>
        </p:grpSpPr>
        <p:sp>
          <p:nvSpPr>
            <p:cNvPr id="827" name="Google Shape;827;p35"/>
            <p:cNvSpPr/>
            <p:nvPr/>
          </p:nvSpPr>
          <p:spPr>
            <a:xfrm>
              <a:off x="2452917" y="1332488"/>
              <a:ext cx="763377" cy="1080853"/>
            </a:xfrm>
            <a:custGeom>
              <a:rect b="b" l="l" r="r" t="t"/>
              <a:pathLst>
                <a:path extrusionOk="0" h="35870" w="25334">
                  <a:moveTo>
                    <a:pt x="24521" y="813"/>
                  </a:moveTo>
                  <a:lnTo>
                    <a:pt x="24521" y="35056"/>
                  </a:lnTo>
                  <a:lnTo>
                    <a:pt x="814" y="35056"/>
                  </a:lnTo>
                  <a:lnTo>
                    <a:pt x="814" y="813"/>
                  </a:lnTo>
                  <a:close/>
                  <a:moveTo>
                    <a:pt x="1" y="0"/>
                  </a:moveTo>
                  <a:lnTo>
                    <a:pt x="1" y="35869"/>
                  </a:lnTo>
                  <a:lnTo>
                    <a:pt x="25334" y="35869"/>
                  </a:lnTo>
                  <a:lnTo>
                    <a:pt x="25334" y="0"/>
                  </a:ln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2452917" y="2031140"/>
              <a:ext cx="763377" cy="764341"/>
            </a:xfrm>
            <a:custGeom>
              <a:rect b="b" l="l" r="r" t="t"/>
              <a:pathLst>
                <a:path extrusionOk="0" h="25366" w="25334">
                  <a:moveTo>
                    <a:pt x="12683" y="1"/>
                  </a:moveTo>
                  <a:cubicBezTo>
                    <a:pt x="5659" y="1"/>
                    <a:pt x="1" y="5692"/>
                    <a:pt x="1" y="12683"/>
                  </a:cubicBezTo>
                  <a:cubicBezTo>
                    <a:pt x="1" y="19675"/>
                    <a:pt x="5659" y="25366"/>
                    <a:pt x="12683" y="25366"/>
                  </a:cubicBezTo>
                  <a:cubicBezTo>
                    <a:pt x="19675" y="25366"/>
                    <a:pt x="25334" y="19675"/>
                    <a:pt x="25334" y="12683"/>
                  </a:cubicBezTo>
                  <a:cubicBezTo>
                    <a:pt x="25334"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txBox="1"/>
            <p:nvPr/>
          </p:nvSpPr>
          <p:spPr>
            <a:xfrm>
              <a:off x="2453244"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02</a:t>
              </a:r>
              <a:endParaRPr sz="2500">
                <a:solidFill>
                  <a:schemeClr val="dk1"/>
                </a:solidFill>
                <a:latin typeface="Montserrat ExtraBold"/>
                <a:ea typeface="Montserrat ExtraBold"/>
                <a:cs typeface="Montserrat ExtraBold"/>
                <a:sym typeface="Montserrat ExtraBold"/>
              </a:endParaRPr>
            </a:p>
          </p:txBody>
        </p:sp>
        <p:sp>
          <p:nvSpPr>
            <p:cNvPr id="830" name="Google Shape;830;p35"/>
            <p:cNvSpPr/>
            <p:nvPr/>
          </p:nvSpPr>
          <p:spPr>
            <a:xfrm>
              <a:off x="2587713" y="2197825"/>
              <a:ext cx="493795" cy="411505"/>
            </a:xfrm>
            <a:custGeom>
              <a:rect b="b" l="l" r="r" t="t"/>
              <a:pathLst>
                <a:path extrusionOk="0" h="31317" w="38212">
                  <a:moveTo>
                    <a:pt x="30374" y="1106"/>
                  </a:moveTo>
                  <a:cubicBezTo>
                    <a:pt x="30472" y="1106"/>
                    <a:pt x="30569" y="1204"/>
                    <a:pt x="30569" y="1301"/>
                  </a:cubicBezTo>
                  <a:lnTo>
                    <a:pt x="30569" y="3285"/>
                  </a:lnTo>
                  <a:lnTo>
                    <a:pt x="4586" y="3285"/>
                  </a:lnTo>
                  <a:cubicBezTo>
                    <a:pt x="4568" y="3284"/>
                    <a:pt x="4550" y="3284"/>
                    <a:pt x="4532" y="3284"/>
                  </a:cubicBezTo>
                  <a:cubicBezTo>
                    <a:pt x="3842" y="3284"/>
                    <a:pt x="3285" y="3888"/>
                    <a:pt x="3285" y="4586"/>
                  </a:cubicBezTo>
                  <a:lnTo>
                    <a:pt x="3285" y="23642"/>
                  </a:lnTo>
                  <a:lnTo>
                    <a:pt x="1302" y="23642"/>
                  </a:lnTo>
                  <a:cubicBezTo>
                    <a:pt x="1204" y="23642"/>
                    <a:pt x="1139" y="23577"/>
                    <a:pt x="1139" y="23480"/>
                  </a:cubicBezTo>
                  <a:lnTo>
                    <a:pt x="1139" y="1301"/>
                  </a:lnTo>
                  <a:cubicBezTo>
                    <a:pt x="1139" y="1204"/>
                    <a:pt x="1204" y="1106"/>
                    <a:pt x="1302" y="1106"/>
                  </a:cubicBezTo>
                  <a:close/>
                  <a:moveTo>
                    <a:pt x="1302" y="0"/>
                  </a:moveTo>
                  <a:cubicBezTo>
                    <a:pt x="586" y="0"/>
                    <a:pt x="1" y="586"/>
                    <a:pt x="1" y="1301"/>
                  </a:cubicBezTo>
                  <a:lnTo>
                    <a:pt x="1" y="23480"/>
                  </a:lnTo>
                  <a:cubicBezTo>
                    <a:pt x="1" y="24195"/>
                    <a:pt x="586" y="24780"/>
                    <a:pt x="1302" y="24780"/>
                  </a:cubicBezTo>
                  <a:lnTo>
                    <a:pt x="3285" y="24780"/>
                  </a:lnTo>
                  <a:lnTo>
                    <a:pt x="3285" y="26732"/>
                  </a:lnTo>
                  <a:cubicBezTo>
                    <a:pt x="3285" y="27447"/>
                    <a:pt x="3871" y="28032"/>
                    <a:pt x="4586" y="28032"/>
                  </a:cubicBezTo>
                  <a:lnTo>
                    <a:pt x="6537" y="28032"/>
                  </a:lnTo>
                  <a:lnTo>
                    <a:pt x="6537" y="30016"/>
                  </a:lnTo>
                  <a:cubicBezTo>
                    <a:pt x="6537" y="30731"/>
                    <a:pt x="7123" y="31317"/>
                    <a:pt x="7838" y="31317"/>
                  </a:cubicBezTo>
                  <a:lnTo>
                    <a:pt x="21074" y="31317"/>
                  </a:lnTo>
                  <a:cubicBezTo>
                    <a:pt x="21366" y="31317"/>
                    <a:pt x="21626" y="31057"/>
                    <a:pt x="21626" y="30731"/>
                  </a:cubicBezTo>
                  <a:cubicBezTo>
                    <a:pt x="21626" y="30439"/>
                    <a:pt x="21366" y="30179"/>
                    <a:pt x="21074" y="30179"/>
                  </a:cubicBezTo>
                  <a:lnTo>
                    <a:pt x="7838" y="30179"/>
                  </a:lnTo>
                  <a:cubicBezTo>
                    <a:pt x="7741" y="30179"/>
                    <a:pt x="7676" y="30114"/>
                    <a:pt x="7676" y="29984"/>
                  </a:cubicBezTo>
                  <a:lnTo>
                    <a:pt x="7676" y="20228"/>
                  </a:lnTo>
                  <a:cubicBezTo>
                    <a:pt x="7676" y="19902"/>
                    <a:pt x="7415" y="19675"/>
                    <a:pt x="7090" y="19675"/>
                  </a:cubicBezTo>
                  <a:cubicBezTo>
                    <a:pt x="6797" y="19675"/>
                    <a:pt x="6537" y="19902"/>
                    <a:pt x="6537" y="20228"/>
                  </a:cubicBezTo>
                  <a:lnTo>
                    <a:pt x="6537" y="26927"/>
                  </a:lnTo>
                  <a:lnTo>
                    <a:pt x="4586" y="26927"/>
                  </a:lnTo>
                  <a:cubicBezTo>
                    <a:pt x="4489" y="26927"/>
                    <a:pt x="4391" y="26829"/>
                    <a:pt x="4391" y="26732"/>
                  </a:cubicBezTo>
                  <a:lnTo>
                    <a:pt x="4391" y="4586"/>
                  </a:lnTo>
                  <a:cubicBezTo>
                    <a:pt x="4391" y="4456"/>
                    <a:pt x="4489" y="4391"/>
                    <a:pt x="4586" y="4391"/>
                  </a:cubicBezTo>
                  <a:lnTo>
                    <a:pt x="33626" y="4391"/>
                  </a:lnTo>
                  <a:cubicBezTo>
                    <a:pt x="33724" y="4391"/>
                    <a:pt x="33821" y="4456"/>
                    <a:pt x="33821" y="4586"/>
                  </a:cubicBezTo>
                  <a:lnTo>
                    <a:pt x="33821" y="6537"/>
                  </a:lnTo>
                  <a:lnTo>
                    <a:pt x="7838" y="6537"/>
                  </a:lnTo>
                  <a:cubicBezTo>
                    <a:pt x="7123" y="6537"/>
                    <a:pt x="6537" y="7122"/>
                    <a:pt x="6537" y="7838"/>
                  </a:cubicBezTo>
                  <a:lnTo>
                    <a:pt x="6537" y="17626"/>
                  </a:lnTo>
                  <a:cubicBezTo>
                    <a:pt x="6537" y="17919"/>
                    <a:pt x="6797" y="18179"/>
                    <a:pt x="7090" y="18179"/>
                  </a:cubicBezTo>
                  <a:cubicBezTo>
                    <a:pt x="7415" y="18179"/>
                    <a:pt x="7676" y="17919"/>
                    <a:pt x="7676" y="17626"/>
                  </a:cubicBezTo>
                  <a:lnTo>
                    <a:pt x="7676" y="7838"/>
                  </a:lnTo>
                  <a:cubicBezTo>
                    <a:pt x="7676" y="7740"/>
                    <a:pt x="7741" y="7643"/>
                    <a:pt x="7838" y="7643"/>
                  </a:cubicBezTo>
                  <a:lnTo>
                    <a:pt x="36911" y="7643"/>
                  </a:lnTo>
                  <a:cubicBezTo>
                    <a:pt x="37008" y="7643"/>
                    <a:pt x="37106" y="7740"/>
                    <a:pt x="37106" y="7838"/>
                  </a:cubicBezTo>
                  <a:lnTo>
                    <a:pt x="37106" y="30016"/>
                  </a:lnTo>
                  <a:cubicBezTo>
                    <a:pt x="37106" y="30114"/>
                    <a:pt x="37008" y="30179"/>
                    <a:pt x="36911" y="30179"/>
                  </a:cubicBezTo>
                  <a:lnTo>
                    <a:pt x="23675" y="30179"/>
                  </a:lnTo>
                  <a:cubicBezTo>
                    <a:pt x="23382" y="30179"/>
                    <a:pt x="23122" y="30439"/>
                    <a:pt x="23122" y="30764"/>
                  </a:cubicBezTo>
                  <a:cubicBezTo>
                    <a:pt x="23122" y="31057"/>
                    <a:pt x="23382" y="31317"/>
                    <a:pt x="23675" y="31317"/>
                  </a:cubicBezTo>
                  <a:lnTo>
                    <a:pt x="36911" y="31317"/>
                  </a:lnTo>
                  <a:cubicBezTo>
                    <a:pt x="37626" y="31317"/>
                    <a:pt x="38211" y="30731"/>
                    <a:pt x="38211" y="30016"/>
                  </a:cubicBezTo>
                  <a:lnTo>
                    <a:pt x="38211" y="7838"/>
                  </a:lnTo>
                  <a:cubicBezTo>
                    <a:pt x="38211" y="7122"/>
                    <a:pt x="37626" y="6537"/>
                    <a:pt x="36911" y="6537"/>
                  </a:cubicBezTo>
                  <a:lnTo>
                    <a:pt x="34959" y="6537"/>
                  </a:lnTo>
                  <a:lnTo>
                    <a:pt x="34959" y="4586"/>
                  </a:lnTo>
                  <a:cubicBezTo>
                    <a:pt x="34959" y="3870"/>
                    <a:pt x="34374" y="3285"/>
                    <a:pt x="33626" y="3285"/>
                  </a:cubicBezTo>
                  <a:lnTo>
                    <a:pt x="31675" y="3285"/>
                  </a:lnTo>
                  <a:lnTo>
                    <a:pt x="31675" y="1301"/>
                  </a:lnTo>
                  <a:cubicBezTo>
                    <a:pt x="31675" y="586"/>
                    <a:pt x="31090" y="0"/>
                    <a:pt x="303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1" name="Google Shape;831;p35"/>
            <p:cNvSpPr/>
            <p:nvPr/>
          </p:nvSpPr>
          <p:spPr>
            <a:xfrm>
              <a:off x="2715477" y="2327687"/>
              <a:ext cx="65569" cy="66672"/>
            </a:xfrm>
            <a:custGeom>
              <a:rect b="b" l="l" r="r" t="t"/>
              <a:pathLst>
                <a:path extrusionOk="0" h="5074" w="5074">
                  <a:moveTo>
                    <a:pt x="586" y="0"/>
                  </a:moveTo>
                  <a:cubicBezTo>
                    <a:pt x="261" y="0"/>
                    <a:pt x="1" y="261"/>
                    <a:pt x="1" y="586"/>
                  </a:cubicBezTo>
                  <a:lnTo>
                    <a:pt x="1" y="4521"/>
                  </a:lnTo>
                  <a:cubicBezTo>
                    <a:pt x="1" y="4813"/>
                    <a:pt x="261" y="5073"/>
                    <a:pt x="586" y="5073"/>
                  </a:cubicBezTo>
                  <a:cubicBezTo>
                    <a:pt x="879" y="5073"/>
                    <a:pt x="1139" y="4813"/>
                    <a:pt x="1139" y="4521"/>
                  </a:cubicBezTo>
                  <a:lnTo>
                    <a:pt x="1139" y="1139"/>
                  </a:lnTo>
                  <a:lnTo>
                    <a:pt x="4521" y="1139"/>
                  </a:lnTo>
                  <a:cubicBezTo>
                    <a:pt x="4846" y="1139"/>
                    <a:pt x="5074" y="878"/>
                    <a:pt x="5074" y="586"/>
                  </a:cubicBezTo>
                  <a:cubicBezTo>
                    <a:pt x="5074" y="261"/>
                    <a:pt x="4846"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2" name="Google Shape;832;p35"/>
            <p:cNvSpPr/>
            <p:nvPr/>
          </p:nvSpPr>
          <p:spPr>
            <a:xfrm>
              <a:off x="2715477" y="2498559"/>
              <a:ext cx="65569" cy="66672"/>
            </a:xfrm>
            <a:custGeom>
              <a:rect b="b" l="l" r="r" t="t"/>
              <a:pathLst>
                <a:path extrusionOk="0" h="5074" w="5074">
                  <a:moveTo>
                    <a:pt x="586" y="0"/>
                  </a:moveTo>
                  <a:cubicBezTo>
                    <a:pt x="261" y="0"/>
                    <a:pt x="1" y="260"/>
                    <a:pt x="1" y="553"/>
                  </a:cubicBezTo>
                  <a:lnTo>
                    <a:pt x="1" y="4488"/>
                  </a:lnTo>
                  <a:cubicBezTo>
                    <a:pt x="1" y="4813"/>
                    <a:pt x="261" y="5073"/>
                    <a:pt x="586" y="5073"/>
                  </a:cubicBezTo>
                  <a:lnTo>
                    <a:pt x="4521" y="5073"/>
                  </a:lnTo>
                  <a:cubicBezTo>
                    <a:pt x="4846" y="5073"/>
                    <a:pt x="5074" y="4813"/>
                    <a:pt x="5074" y="4488"/>
                  </a:cubicBezTo>
                  <a:cubicBezTo>
                    <a:pt x="5074" y="4195"/>
                    <a:pt x="4846" y="3935"/>
                    <a:pt x="4521" y="3935"/>
                  </a:cubicBezTo>
                  <a:lnTo>
                    <a:pt x="1139" y="3935"/>
                  </a:lnTo>
                  <a:lnTo>
                    <a:pt x="1139" y="553"/>
                  </a:lnTo>
                  <a:cubicBezTo>
                    <a:pt x="1139" y="260"/>
                    <a:pt x="879" y="0"/>
                    <a:pt x="5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3" name="Google Shape;833;p35"/>
            <p:cNvSpPr/>
            <p:nvPr/>
          </p:nvSpPr>
          <p:spPr>
            <a:xfrm>
              <a:off x="2972685" y="2327687"/>
              <a:ext cx="65569" cy="66672"/>
            </a:xfrm>
            <a:custGeom>
              <a:rect b="b" l="l" r="r" t="t"/>
              <a:pathLst>
                <a:path extrusionOk="0" h="5074" w="5074">
                  <a:moveTo>
                    <a:pt x="554" y="0"/>
                  </a:moveTo>
                  <a:cubicBezTo>
                    <a:pt x="261" y="0"/>
                    <a:pt x="1" y="261"/>
                    <a:pt x="1" y="553"/>
                  </a:cubicBezTo>
                  <a:cubicBezTo>
                    <a:pt x="1" y="878"/>
                    <a:pt x="261" y="1139"/>
                    <a:pt x="554" y="1139"/>
                  </a:cubicBezTo>
                  <a:lnTo>
                    <a:pt x="3936" y="1139"/>
                  </a:lnTo>
                  <a:lnTo>
                    <a:pt x="3936" y="4521"/>
                  </a:lnTo>
                  <a:cubicBezTo>
                    <a:pt x="3936" y="4813"/>
                    <a:pt x="4196" y="5073"/>
                    <a:pt x="4521" y="5073"/>
                  </a:cubicBezTo>
                  <a:cubicBezTo>
                    <a:pt x="4814" y="5073"/>
                    <a:pt x="5074" y="4813"/>
                    <a:pt x="5074" y="4521"/>
                  </a:cubicBezTo>
                  <a:lnTo>
                    <a:pt x="5074" y="553"/>
                  </a:lnTo>
                  <a:cubicBezTo>
                    <a:pt x="5074" y="261"/>
                    <a:pt x="4814"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4" name="Google Shape;834;p35"/>
            <p:cNvSpPr/>
            <p:nvPr/>
          </p:nvSpPr>
          <p:spPr>
            <a:xfrm>
              <a:off x="2972685" y="2498559"/>
              <a:ext cx="65569" cy="66672"/>
            </a:xfrm>
            <a:custGeom>
              <a:rect b="b" l="l" r="r" t="t"/>
              <a:pathLst>
                <a:path extrusionOk="0" h="5074" w="5074">
                  <a:moveTo>
                    <a:pt x="4521" y="0"/>
                  </a:moveTo>
                  <a:cubicBezTo>
                    <a:pt x="4196" y="0"/>
                    <a:pt x="3936" y="260"/>
                    <a:pt x="3936" y="553"/>
                  </a:cubicBezTo>
                  <a:lnTo>
                    <a:pt x="3936" y="3935"/>
                  </a:lnTo>
                  <a:lnTo>
                    <a:pt x="554" y="3935"/>
                  </a:lnTo>
                  <a:cubicBezTo>
                    <a:pt x="261" y="3935"/>
                    <a:pt x="1" y="4195"/>
                    <a:pt x="1" y="4488"/>
                  </a:cubicBezTo>
                  <a:cubicBezTo>
                    <a:pt x="1" y="4813"/>
                    <a:pt x="261" y="5073"/>
                    <a:pt x="554" y="5073"/>
                  </a:cubicBezTo>
                  <a:lnTo>
                    <a:pt x="4521" y="5073"/>
                  </a:lnTo>
                  <a:cubicBezTo>
                    <a:pt x="4814" y="5073"/>
                    <a:pt x="5074" y="4813"/>
                    <a:pt x="5074" y="4488"/>
                  </a:cubicBezTo>
                  <a:lnTo>
                    <a:pt x="5074" y="553"/>
                  </a:lnTo>
                  <a:cubicBezTo>
                    <a:pt x="5074" y="260"/>
                    <a:pt x="4814" y="0"/>
                    <a:pt x="4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5" name="Google Shape;835;p35"/>
            <p:cNvSpPr/>
            <p:nvPr/>
          </p:nvSpPr>
          <p:spPr>
            <a:xfrm>
              <a:off x="2840720" y="2409708"/>
              <a:ext cx="72301" cy="73505"/>
            </a:xfrm>
            <a:custGeom>
              <a:rect b="b" l="l" r="r" t="t"/>
              <a:pathLst>
                <a:path extrusionOk="0" h="5594" w="5595">
                  <a:moveTo>
                    <a:pt x="2797" y="1106"/>
                  </a:moveTo>
                  <a:cubicBezTo>
                    <a:pt x="3740" y="1106"/>
                    <a:pt x="4488" y="1854"/>
                    <a:pt x="4488" y="2797"/>
                  </a:cubicBezTo>
                  <a:cubicBezTo>
                    <a:pt x="4488" y="3707"/>
                    <a:pt x="3740" y="4488"/>
                    <a:pt x="2797" y="4488"/>
                  </a:cubicBezTo>
                  <a:cubicBezTo>
                    <a:pt x="1887" y="4488"/>
                    <a:pt x="1139" y="3707"/>
                    <a:pt x="1139" y="2797"/>
                  </a:cubicBezTo>
                  <a:cubicBezTo>
                    <a:pt x="1139" y="1854"/>
                    <a:pt x="1887" y="1106"/>
                    <a:pt x="2797" y="1106"/>
                  </a:cubicBezTo>
                  <a:close/>
                  <a:moveTo>
                    <a:pt x="2797" y="0"/>
                  </a:moveTo>
                  <a:cubicBezTo>
                    <a:pt x="1269" y="0"/>
                    <a:pt x="1" y="1268"/>
                    <a:pt x="1" y="2797"/>
                  </a:cubicBezTo>
                  <a:cubicBezTo>
                    <a:pt x="1" y="4325"/>
                    <a:pt x="1269" y="5594"/>
                    <a:pt x="2797" y="5594"/>
                  </a:cubicBezTo>
                  <a:cubicBezTo>
                    <a:pt x="4358" y="5594"/>
                    <a:pt x="5594" y="4325"/>
                    <a:pt x="5594" y="2797"/>
                  </a:cubicBezTo>
                  <a:cubicBezTo>
                    <a:pt x="5594" y="1236"/>
                    <a:pt x="4358" y="0"/>
                    <a:pt x="27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36" name="Google Shape;836;p35"/>
          <p:cNvGrpSpPr/>
          <p:nvPr/>
        </p:nvGrpSpPr>
        <p:grpSpPr>
          <a:xfrm>
            <a:off x="4189872" y="1332488"/>
            <a:ext cx="764341" cy="1462993"/>
            <a:chOff x="4189872" y="1332488"/>
            <a:chExt cx="764341" cy="1462993"/>
          </a:xfrm>
        </p:grpSpPr>
        <p:sp>
          <p:nvSpPr>
            <p:cNvPr id="837" name="Google Shape;837;p35"/>
            <p:cNvSpPr/>
            <p:nvPr/>
          </p:nvSpPr>
          <p:spPr>
            <a:xfrm>
              <a:off x="4189872" y="1332488"/>
              <a:ext cx="764341" cy="1080853"/>
            </a:xfrm>
            <a:custGeom>
              <a:rect b="b" l="l" r="r" t="t"/>
              <a:pathLst>
                <a:path extrusionOk="0" h="35870" w="25366">
                  <a:moveTo>
                    <a:pt x="24553" y="813"/>
                  </a:moveTo>
                  <a:lnTo>
                    <a:pt x="24553" y="35056"/>
                  </a:lnTo>
                  <a:lnTo>
                    <a:pt x="813" y="35056"/>
                  </a:lnTo>
                  <a:lnTo>
                    <a:pt x="813" y="813"/>
                  </a:lnTo>
                  <a:close/>
                  <a:moveTo>
                    <a:pt x="0" y="0"/>
                  </a:moveTo>
                  <a:lnTo>
                    <a:pt x="0" y="35869"/>
                  </a:lnTo>
                  <a:lnTo>
                    <a:pt x="25366" y="35869"/>
                  </a:lnTo>
                  <a:lnTo>
                    <a:pt x="25366" y="0"/>
                  </a:ln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4189872" y="2031140"/>
              <a:ext cx="764341" cy="764341"/>
            </a:xfrm>
            <a:custGeom>
              <a:rect b="b" l="l" r="r" t="t"/>
              <a:pathLst>
                <a:path extrusionOk="0" h="25366" w="25366">
                  <a:moveTo>
                    <a:pt x="12683" y="1"/>
                  </a:moveTo>
                  <a:cubicBezTo>
                    <a:pt x="5691" y="1"/>
                    <a:pt x="0" y="5692"/>
                    <a:pt x="0" y="12683"/>
                  </a:cubicBezTo>
                  <a:cubicBezTo>
                    <a:pt x="0" y="19675"/>
                    <a:pt x="5691" y="25366"/>
                    <a:pt x="12683" y="25366"/>
                  </a:cubicBezTo>
                  <a:cubicBezTo>
                    <a:pt x="19675" y="25366"/>
                    <a:pt x="25366" y="19675"/>
                    <a:pt x="25366" y="12683"/>
                  </a:cubicBezTo>
                  <a:cubicBezTo>
                    <a:pt x="25366"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txBox="1"/>
            <p:nvPr/>
          </p:nvSpPr>
          <p:spPr>
            <a:xfrm>
              <a:off x="4190388"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03</a:t>
              </a:r>
              <a:endParaRPr sz="2500">
                <a:solidFill>
                  <a:schemeClr val="dk1"/>
                </a:solidFill>
                <a:latin typeface="Montserrat ExtraBold"/>
                <a:ea typeface="Montserrat ExtraBold"/>
                <a:cs typeface="Montserrat ExtraBold"/>
                <a:sym typeface="Montserrat ExtraBold"/>
              </a:endParaRPr>
            </a:p>
          </p:txBody>
        </p:sp>
        <p:sp>
          <p:nvSpPr>
            <p:cNvPr id="840" name="Google Shape;840;p35"/>
            <p:cNvSpPr/>
            <p:nvPr/>
          </p:nvSpPr>
          <p:spPr>
            <a:xfrm>
              <a:off x="4501373" y="2184713"/>
              <a:ext cx="182780" cy="299998"/>
            </a:xfrm>
            <a:custGeom>
              <a:rect b="b" l="l" r="r" t="t"/>
              <a:pathLst>
                <a:path extrusionOk="0" h="25073" w="15350">
                  <a:moveTo>
                    <a:pt x="2179" y="0"/>
                  </a:moveTo>
                  <a:cubicBezTo>
                    <a:pt x="1496" y="0"/>
                    <a:pt x="878" y="488"/>
                    <a:pt x="748" y="1139"/>
                  </a:cubicBezTo>
                  <a:lnTo>
                    <a:pt x="65" y="4456"/>
                  </a:lnTo>
                  <a:cubicBezTo>
                    <a:pt x="0" y="4748"/>
                    <a:pt x="195" y="5041"/>
                    <a:pt x="488" y="5106"/>
                  </a:cubicBezTo>
                  <a:cubicBezTo>
                    <a:pt x="526" y="5114"/>
                    <a:pt x="564" y="5119"/>
                    <a:pt x="602" y="5119"/>
                  </a:cubicBezTo>
                  <a:cubicBezTo>
                    <a:pt x="853" y="5119"/>
                    <a:pt x="1082" y="4938"/>
                    <a:pt x="1138" y="4683"/>
                  </a:cubicBezTo>
                  <a:lnTo>
                    <a:pt x="1821" y="1366"/>
                  </a:lnTo>
                  <a:cubicBezTo>
                    <a:pt x="1854" y="1204"/>
                    <a:pt x="2016" y="1106"/>
                    <a:pt x="2179" y="1106"/>
                  </a:cubicBezTo>
                  <a:lnTo>
                    <a:pt x="13821" y="1106"/>
                  </a:lnTo>
                  <a:cubicBezTo>
                    <a:pt x="14016" y="1106"/>
                    <a:pt x="14081" y="1236"/>
                    <a:pt x="14114" y="1269"/>
                  </a:cubicBezTo>
                  <a:cubicBezTo>
                    <a:pt x="14146" y="1334"/>
                    <a:pt x="14211" y="1464"/>
                    <a:pt x="14146" y="1594"/>
                  </a:cubicBezTo>
                  <a:lnTo>
                    <a:pt x="6244" y="16130"/>
                  </a:lnTo>
                  <a:cubicBezTo>
                    <a:pt x="6016" y="16585"/>
                    <a:pt x="6016" y="17138"/>
                    <a:pt x="6276" y="17561"/>
                  </a:cubicBezTo>
                  <a:cubicBezTo>
                    <a:pt x="6537" y="18016"/>
                    <a:pt x="7024" y="18276"/>
                    <a:pt x="7545" y="18276"/>
                  </a:cubicBezTo>
                  <a:lnTo>
                    <a:pt x="12390" y="18276"/>
                  </a:lnTo>
                  <a:cubicBezTo>
                    <a:pt x="12585" y="18276"/>
                    <a:pt x="12683" y="18406"/>
                    <a:pt x="12683" y="18472"/>
                  </a:cubicBezTo>
                  <a:cubicBezTo>
                    <a:pt x="12715" y="18537"/>
                    <a:pt x="12780" y="18667"/>
                    <a:pt x="12683" y="18829"/>
                  </a:cubicBezTo>
                  <a:lnTo>
                    <a:pt x="9106" y="24195"/>
                  </a:lnTo>
                  <a:cubicBezTo>
                    <a:pt x="8911" y="24455"/>
                    <a:pt x="9008" y="24813"/>
                    <a:pt x="9236" y="24975"/>
                  </a:cubicBezTo>
                  <a:cubicBezTo>
                    <a:pt x="9333" y="25040"/>
                    <a:pt x="9463" y="25073"/>
                    <a:pt x="9561" y="25073"/>
                  </a:cubicBezTo>
                  <a:cubicBezTo>
                    <a:pt x="9724" y="25073"/>
                    <a:pt x="9919" y="24975"/>
                    <a:pt x="10016" y="24813"/>
                  </a:cubicBezTo>
                  <a:lnTo>
                    <a:pt x="13593" y="19447"/>
                  </a:lnTo>
                  <a:cubicBezTo>
                    <a:pt x="13919" y="18992"/>
                    <a:pt x="13951" y="18406"/>
                    <a:pt x="13691" y="17951"/>
                  </a:cubicBezTo>
                  <a:cubicBezTo>
                    <a:pt x="13431" y="17463"/>
                    <a:pt x="12943" y="17171"/>
                    <a:pt x="12390" y="17171"/>
                  </a:cubicBezTo>
                  <a:lnTo>
                    <a:pt x="7545" y="17171"/>
                  </a:lnTo>
                  <a:cubicBezTo>
                    <a:pt x="7350" y="17171"/>
                    <a:pt x="7252" y="17041"/>
                    <a:pt x="7252" y="17008"/>
                  </a:cubicBezTo>
                  <a:cubicBezTo>
                    <a:pt x="7220" y="16943"/>
                    <a:pt x="7154" y="16813"/>
                    <a:pt x="7220" y="16683"/>
                  </a:cubicBezTo>
                  <a:lnTo>
                    <a:pt x="15122" y="2147"/>
                  </a:lnTo>
                  <a:cubicBezTo>
                    <a:pt x="15349" y="1691"/>
                    <a:pt x="15349" y="1139"/>
                    <a:pt x="15089" y="716"/>
                  </a:cubicBezTo>
                  <a:cubicBezTo>
                    <a:pt x="14829" y="261"/>
                    <a:pt x="14341" y="0"/>
                    <a:pt x="138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1" name="Google Shape;841;p35"/>
            <p:cNvSpPr/>
            <p:nvPr/>
          </p:nvSpPr>
          <p:spPr>
            <a:xfrm>
              <a:off x="4459938" y="2263156"/>
              <a:ext cx="145224" cy="378752"/>
            </a:xfrm>
            <a:custGeom>
              <a:rect b="b" l="l" r="r" t="t"/>
              <a:pathLst>
                <a:path extrusionOk="0" h="31655" w="12196">
                  <a:moveTo>
                    <a:pt x="3529" y="1"/>
                  </a:moveTo>
                  <a:cubicBezTo>
                    <a:pt x="3278" y="1"/>
                    <a:pt x="3049" y="182"/>
                    <a:pt x="2992" y="436"/>
                  </a:cubicBezTo>
                  <a:lnTo>
                    <a:pt x="66" y="14420"/>
                  </a:lnTo>
                  <a:cubicBezTo>
                    <a:pt x="1" y="14875"/>
                    <a:pt x="98" y="15298"/>
                    <a:pt x="358" y="15655"/>
                  </a:cubicBezTo>
                  <a:cubicBezTo>
                    <a:pt x="651" y="15980"/>
                    <a:pt x="1074" y="16176"/>
                    <a:pt x="1496" y="16176"/>
                  </a:cubicBezTo>
                  <a:lnTo>
                    <a:pt x="5594" y="16176"/>
                  </a:lnTo>
                  <a:cubicBezTo>
                    <a:pt x="5724" y="16176"/>
                    <a:pt x="5822" y="16273"/>
                    <a:pt x="5854" y="16306"/>
                  </a:cubicBezTo>
                  <a:cubicBezTo>
                    <a:pt x="5887" y="16371"/>
                    <a:pt x="5952" y="16468"/>
                    <a:pt x="5919" y="16598"/>
                  </a:cubicBezTo>
                  <a:lnTo>
                    <a:pt x="3025" y="30419"/>
                  </a:lnTo>
                  <a:cubicBezTo>
                    <a:pt x="2927" y="30907"/>
                    <a:pt x="3187" y="31362"/>
                    <a:pt x="3643" y="31557"/>
                  </a:cubicBezTo>
                  <a:cubicBezTo>
                    <a:pt x="3773" y="31622"/>
                    <a:pt x="3903" y="31655"/>
                    <a:pt x="4033" y="31655"/>
                  </a:cubicBezTo>
                  <a:cubicBezTo>
                    <a:pt x="4358" y="31655"/>
                    <a:pt x="4683" y="31492"/>
                    <a:pt x="4878" y="31200"/>
                  </a:cubicBezTo>
                  <a:lnTo>
                    <a:pt x="12033" y="20468"/>
                  </a:lnTo>
                  <a:cubicBezTo>
                    <a:pt x="12195" y="20208"/>
                    <a:pt x="12130" y="19850"/>
                    <a:pt x="11870" y="19688"/>
                  </a:cubicBezTo>
                  <a:cubicBezTo>
                    <a:pt x="11775" y="19628"/>
                    <a:pt x="11671" y="19599"/>
                    <a:pt x="11567" y="19599"/>
                  </a:cubicBezTo>
                  <a:cubicBezTo>
                    <a:pt x="11389" y="19599"/>
                    <a:pt x="11213" y="19686"/>
                    <a:pt x="11090" y="19850"/>
                  </a:cubicBezTo>
                  <a:lnTo>
                    <a:pt x="4261" y="30094"/>
                  </a:lnTo>
                  <a:lnTo>
                    <a:pt x="7025" y="16826"/>
                  </a:lnTo>
                  <a:cubicBezTo>
                    <a:pt x="7090" y="16403"/>
                    <a:pt x="6992" y="15948"/>
                    <a:pt x="6732" y="15590"/>
                  </a:cubicBezTo>
                  <a:cubicBezTo>
                    <a:pt x="6439" y="15265"/>
                    <a:pt x="6017" y="15070"/>
                    <a:pt x="5594" y="15070"/>
                  </a:cubicBezTo>
                  <a:lnTo>
                    <a:pt x="1496" y="15070"/>
                  </a:lnTo>
                  <a:cubicBezTo>
                    <a:pt x="1366" y="15070"/>
                    <a:pt x="1269" y="14972"/>
                    <a:pt x="1236" y="14940"/>
                  </a:cubicBezTo>
                  <a:cubicBezTo>
                    <a:pt x="1204" y="14907"/>
                    <a:pt x="1139" y="14777"/>
                    <a:pt x="1171" y="14647"/>
                  </a:cubicBezTo>
                  <a:lnTo>
                    <a:pt x="4098" y="664"/>
                  </a:lnTo>
                  <a:cubicBezTo>
                    <a:pt x="4163" y="371"/>
                    <a:pt x="3968" y="78"/>
                    <a:pt x="3643" y="13"/>
                  </a:cubicBezTo>
                  <a:cubicBezTo>
                    <a:pt x="3605" y="5"/>
                    <a:pt x="3566" y="1"/>
                    <a:pt x="35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42" name="Google Shape;842;p35"/>
          <p:cNvGrpSpPr/>
          <p:nvPr/>
        </p:nvGrpSpPr>
        <p:grpSpPr>
          <a:xfrm>
            <a:off x="5927531" y="1332488"/>
            <a:ext cx="763606" cy="1462993"/>
            <a:chOff x="5927531" y="1332488"/>
            <a:chExt cx="763606" cy="1462993"/>
          </a:xfrm>
        </p:grpSpPr>
        <p:sp>
          <p:nvSpPr>
            <p:cNvPr id="843" name="Google Shape;843;p35"/>
            <p:cNvSpPr/>
            <p:nvPr/>
          </p:nvSpPr>
          <p:spPr>
            <a:xfrm>
              <a:off x="5927791" y="1332488"/>
              <a:ext cx="763347" cy="1080853"/>
            </a:xfrm>
            <a:custGeom>
              <a:rect b="b" l="l" r="r" t="t"/>
              <a:pathLst>
                <a:path extrusionOk="0" h="35870" w="25333">
                  <a:moveTo>
                    <a:pt x="24520" y="813"/>
                  </a:moveTo>
                  <a:lnTo>
                    <a:pt x="24520" y="35056"/>
                  </a:lnTo>
                  <a:lnTo>
                    <a:pt x="813" y="35056"/>
                  </a:lnTo>
                  <a:lnTo>
                    <a:pt x="813" y="813"/>
                  </a:lnTo>
                  <a:close/>
                  <a:moveTo>
                    <a:pt x="0" y="0"/>
                  </a:moveTo>
                  <a:lnTo>
                    <a:pt x="0" y="35869"/>
                  </a:lnTo>
                  <a:lnTo>
                    <a:pt x="25333" y="35869"/>
                  </a:lnTo>
                  <a:lnTo>
                    <a:pt x="25333" y="0"/>
                  </a:ln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5927791" y="2031140"/>
              <a:ext cx="763347" cy="764341"/>
            </a:xfrm>
            <a:custGeom>
              <a:rect b="b" l="l" r="r" t="t"/>
              <a:pathLst>
                <a:path extrusionOk="0" h="25366" w="25333">
                  <a:moveTo>
                    <a:pt x="12650" y="1"/>
                  </a:moveTo>
                  <a:cubicBezTo>
                    <a:pt x="5659" y="1"/>
                    <a:pt x="0" y="5692"/>
                    <a:pt x="0" y="12683"/>
                  </a:cubicBezTo>
                  <a:cubicBezTo>
                    <a:pt x="0" y="19675"/>
                    <a:pt x="5659" y="25366"/>
                    <a:pt x="12650" y="25366"/>
                  </a:cubicBezTo>
                  <a:cubicBezTo>
                    <a:pt x="19675" y="25366"/>
                    <a:pt x="25333" y="19675"/>
                    <a:pt x="25333" y="12683"/>
                  </a:cubicBezTo>
                  <a:cubicBezTo>
                    <a:pt x="25333" y="5692"/>
                    <a:pt x="19675" y="1"/>
                    <a:pt x="1265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txBox="1"/>
            <p:nvPr/>
          </p:nvSpPr>
          <p:spPr>
            <a:xfrm>
              <a:off x="5927531"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04</a:t>
              </a:r>
              <a:endParaRPr sz="2500">
                <a:solidFill>
                  <a:schemeClr val="dk1"/>
                </a:solidFill>
                <a:latin typeface="Montserrat ExtraBold"/>
                <a:ea typeface="Montserrat ExtraBold"/>
                <a:cs typeface="Montserrat ExtraBold"/>
                <a:sym typeface="Montserrat ExtraBold"/>
              </a:endParaRPr>
            </a:p>
          </p:txBody>
        </p:sp>
        <p:sp>
          <p:nvSpPr>
            <p:cNvPr id="846" name="Google Shape;846;p35"/>
            <p:cNvSpPr/>
            <p:nvPr/>
          </p:nvSpPr>
          <p:spPr>
            <a:xfrm>
              <a:off x="6078650" y="2184713"/>
              <a:ext cx="461638" cy="457207"/>
            </a:xfrm>
            <a:custGeom>
              <a:rect b="b" l="l" r="r" t="t"/>
              <a:pathLst>
                <a:path extrusionOk="0" h="38212" w="38342">
                  <a:moveTo>
                    <a:pt x="14505" y="21561"/>
                  </a:moveTo>
                  <a:cubicBezTo>
                    <a:pt x="15188" y="22439"/>
                    <a:pt x="15935" y="23187"/>
                    <a:pt x="16781" y="23837"/>
                  </a:cubicBezTo>
                  <a:lnTo>
                    <a:pt x="15318" y="25268"/>
                  </a:lnTo>
                  <a:lnTo>
                    <a:pt x="13074" y="23024"/>
                  </a:lnTo>
                  <a:lnTo>
                    <a:pt x="14505" y="21561"/>
                  </a:lnTo>
                  <a:close/>
                  <a:moveTo>
                    <a:pt x="9399" y="21398"/>
                  </a:moveTo>
                  <a:cubicBezTo>
                    <a:pt x="9724" y="21398"/>
                    <a:pt x="9984" y="21528"/>
                    <a:pt x="10212" y="21756"/>
                  </a:cubicBezTo>
                  <a:lnTo>
                    <a:pt x="16618" y="28130"/>
                  </a:lnTo>
                  <a:cubicBezTo>
                    <a:pt x="17041" y="28585"/>
                    <a:pt x="17041" y="29301"/>
                    <a:pt x="16586" y="29756"/>
                  </a:cubicBezTo>
                  <a:cubicBezTo>
                    <a:pt x="16375" y="29984"/>
                    <a:pt x="16082" y="30097"/>
                    <a:pt x="15789" y="30097"/>
                  </a:cubicBezTo>
                  <a:cubicBezTo>
                    <a:pt x="15496" y="30097"/>
                    <a:pt x="15204" y="29984"/>
                    <a:pt x="14992" y="29756"/>
                  </a:cubicBezTo>
                  <a:lnTo>
                    <a:pt x="8586" y="23382"/>
                  </a:lnTo>
                  <a:cubicBezTo>
                    <a:pt x="8391" y="23154"/>
                    <a:pt x="8261" y="22862"/>
                    <a:pt x="8261" y="22569"/>
                  </a:cubicBezTo>
                  <a:cubicBezTo>
                    <a:pt x="8261" y="22244"/>
                    <a:pt x="8358" y="21951"/>
                    <a:pt x="8586" y="21756"/>
                  </a:cubicBezTo>
                  <a:cubicBezTo>
                    <a:pt x="8814" y="21528"/>
                    <a:pt x="9106" y="21398"/>
                    <a:pt x="9399" y="21398"/>
                  </a:cubicBezTo>
                  <a:close/>
                  <a:moveTo>
                    <a:pt x="25008" y="1"/>
                  </a:moveTo>
                  <a:cubicBezTo>
                    <a:pt x="21431" y="1"/>
                    <a:pt x="18082" y="1399"/>
                    <a:pt x="15578" y="3903"/>
                  </a:cubicBezTo>
                  <a:cubicBezTo>
                    <a:pt x="13074" y="6407"/>
                    <a:pt x="11675" y="9789"/>
                    <a:pt x="11675" y="13334"/>
                  </a:cubicBezTo>
                  <a:cubicBezTo>
                    <a:pt x="11675" y="15968"/>
                    <a:pt x="12456" y="18504"/>
                    <a:pt x="13854" y="20650"/>
                  </a:cubicBezTo>
                  <a:lnTo>
                    <a:pt x="12293" y="22244"/>
                  </a:lnTo>
                  <a:lnTo>
                    <a:pt x="10993" y="20943"/>
                  </a:lnTo>
                  <a:cubicBezTo>
                    <a:pt x="10570" y="20520"/>
                    <a:pt x="10017" y="20293"/>
                    <a:pt x="9399" y="20293"/>
                  </a:cubicBezTo>
                  <a:cubicBezTo>
                    <a:pt x="8814" y="20293"/>
                    <a:pt x="8228" y="20520"/>
                    <a:pt x="7806" y="20943"/>
                  </a:cubicBezTo>
                  <a:cubicBezTo>
                    <a:pt x="7383" y="21398"/>
                    <a:pt x="7155" y="21951"/>
                    <a:pt x="7155" y="22569"/>
                  </a:cubicBezTo>
                  <a:cubicBezTo>
                    <a:pt x="7155" y="23154"/>
                    <a:pt x="7383" y="23740"/>
                    <a:pt x="7806" y="24163"/>
                  </a:cubicBezTo>
                  <a:lnTo>
                    <a:pt x="7903" y="24260"/>
                  </a:lnTo>
                  <a:lnTo>
                    <a:pt x="6732" y="25398"/>
                  </a:lnTo>
                  <a:cubicBezTo>
                    <a:pt x="6537" y="25626"/>
                    <a:pt x="6537" y="25984"/>
                    <a:pt x="6732" y="26179"/>
                  </a:cubicBezTo>
                  <a:cubicBezTo>
                    <a:pt x="6863" y="26309"/>
                    <a:pt x="6993" y="26341"/>
                    <a:pt x="7155" y="26341"/>
                  </a:cubicBezTo>
                  <a:cubicBezTo>
                    <a:pt x="7285" y="26341"/>
                    <a:pt x="7415" y="26309"/>
                    <a:pt x="7545" y="26179"/>
                  </a:cubicBezTo>
                  <a:lnTo>
                    <a:pt x="8684" y="25041"/>
                  </a:lnTo>
                  <a:lnTo>
                    <a:pt x="13301" y="29658"/>
                  </a:lnTo>
                  <a:lnTo>
                    <a:pt x="5919" y="37040"/>
                  </a:lnTo>
                  <a:cubicBezTo>
                    <a:pt x="5887" y="37073"/>
                    <a:pt x="5838" y="37089"/>
                    <a:pt x="5789" y="37089"/>
                  </a:cubicBezTo>
                  <a:cubicBezTo>
                    <a:pt x="5741" y="37089"/>
                    <a:pt x="5692" y="37073"/>
                    <a:pt x="5659" y="37040"/>
                  </a:cubicBezTo>
                  <a:lnTo>
                    <a:pt x="1302" y="32683"/>
                  </a:lnTo>
                  <a:cubicBezTo>
                    <a:pt x="1237" y="32618"/>
                    <a:pt x="1237" y="32488"/>
                    <a:pt x="1302" y="32423"/>
                  </a:cubicBezTo>
                  <a:lnTo>
                    <a:pt x="5692" y="28032"/>
                  </a:lnTo>
                  <a:cubicBezTo>
                    <a:pt x="5919" y="27805"/>
                    <a:pt x="5919" y="27447"/>
                    <a:pt x="5692" y="27252"/>
                  </a:cubicBezTo>
                  <a:cubicBezTo>
                    <a:pt x="5578" y="27138"/>
                    <a:pt x="5432" y="27081"/>
                    <a:pt x="5289" y="27081"/>
                  </a:cubicBezTo>
                  <a:cubicBezTo>
                    <a:pt x="5147" y="27081"/>
                    <a:pt x="5009" y="27138"/>
                    <a:pt x="4911" y="27252"/>
                  </a:cubicBezTo>
                  <a:lnTo>
                    <a:pt x="521" y="31610"/>
                  </a:lnTo>
                  <a:cubicBezTo>
                    <a:pt x="1" y="32130"/>
                    <a:pt x="1" y="32975"/>
                    <a:pt x="521" y="33496"/>
                  </a:cubicBezTo>
                  <a:lnTo>
                    <a:pt x="4879" y="37821"/>
                  </a:lnTo>
                  <a:cubicBezTo>
                    <a:pt x="5139" y="38081"/>
                    <a:pt x="5464" y="38211"/>
                    <a:pt x="5789" y="38211"/>
                  </a:cubicBezTo>
                  <a:cubicBezTo>
                    <a:pt x="6147" y="38211"/>
                    <a:pt x="6472" y="38081"/>
                    <a:pt x="6732" y="37821"/>
                  </a:cubicBezTo>
                  <a:lnTo>
                    <a:pt x="14114" y="30471"/>
                  </a:lnTo>
                  <a:lnTo>
                    <a:pt x="14179" y="30536"/>
                  </a:lnTo>
                  <a:cubicBezTo>
                    <a:pt x="14635" y="30992"/>
                    <a:pt x="15220" y="31219"/>
                    <a:pt x="15801" y="31219"/>
                  </a:cubicBezTo>
                  <a:cubicBezTo>
                    <a:pt x="16383" y="31219"/>
                    <a:pt x="16960" y="30992"/>
                    <a:pt x="17399" y="30536"/>
                  </a:cubicBezTo>
                  <a:cubicBezTo>
                    <a:pt x="18277" y="29658"/>
                    <a:pt x="18277" y="28228"/>
                    <a:pt x="17399" y="27349"/>
                  </a:cubicBezTo>
                  <a:lnTo>
                    <a:pt x="16131" y="26081"/>
                  </a:lnTo>
                  <a:lnTo>
                    <a:pt x="17692" y="24488"/>
                  </a:lnTo>
                  <a:cubicBezTo>
                    <a:pt x="19903" y="25919"/>
                    <a:pt x="22439" y="26667"/>
                    <a:pt x="25008" y="26667"/>
                  </a:cubicBezTo>
                  <a:cubicBezTo>
                    <a:pt x="27350" y="26667"/>
                    <a:pt x="29659" y="26081"/>
                    <a:pt x="31773" y="24845"/>
                  </a:cubicBezTo>
                  <a:cubicBezTo>
                    <a:pt x="32033" y="24683"/>
                    <a:pt x="32130" y="24325"/>
                    <a:pt x="31968" y="24065"/>
                  </a:cubicBezTo>
                  <a:cubicBezTo>
                    <a:pt x="31859" y="23892"/>
                    <a:pt x="31679" y="23790"/>
                    <a:pt x="31493" y="23790"/>
                  </a:cubicBezTo>
                  <a:cubicBezTo>
                    <a:pt x="31400" y="23790"/>
                    <a:pt x="31306" y="23816"/>
                    <a:pt x="31220" y="23870"/>
                  </a:cubicBezTo>
                  <a:cubicBezTo>
                    <a:pt x="29285" y="25007"/>
                    <a:pt x="27144" y="25561"/>
                    <a:pt x="25021" y="25561"/>
                  </a:cubicBezTo>
                  <a:cubicBezTo>
                    <a:pt x="21863" y="25561"/>
                    <a:pt x="18743" y="24336"/>
                    <a:pt x="16391" y="21984"/>
                  </a:cubicBezTo>
                  <a:cubicBezTo>
                    <a:pt x="14114" y="19707"/>
                    <a:pt x="12814" y="16781"/>
                    <a:pt x="12814" y="13334"/>
                  </a:cubicBezTo>
                  <a:cubicBezTo>
                    <a:pt x="12814" y="10082"/>
                    <a:pt x="14082" y="6992"/>
                    <a:pt x="16391" y="4683"/>
                  </a:cubicBezTo>
                  <a:cubicBezTo>
                    <a:pt x="18667" y="2407"/>
                    <a:pt x="21757" y="1139"/>
                    <a:pt x="25008" y="1139"/>
                  </a:cubicBezTo>
                  <a:cubicBezTo>
                    <a:pt x="28293" y="1139"/>
                    <a:pt x="31350" y="2407"/>
                    <a:pt x="33659" y="4683"/>
                  </a:cubicBezTo>
                  <a:cubicBezTo>
                    <a:pt x="35968" y="6992"/>
                    <a:pt x="37236" y="10082"/>
                    <a:pt x="37236" y="13334"/>
                  </a:cubicBezTo>
                  <a:cubicBezTo>
                    <a:pt x="37236" y="16586"/>
                    <a:pt x="35968" y="19675"/>
                    <a:pt x="33659" y="21984"/>
                  </a:cubicBezTo>
                  <a:cubicBezTo>
                    <a:pt x="33529" y="22114"/>
                    <a:pt x="33399" y="22211"/>
                    <a:pt x="33268" y="22341"/>
                  </a:cubicBezTo>
                  <a:cubicBezTo>
                    <a:pt x="33041" y="22537"/>
                    <a:pt x="33008" y="22894"/>
                    <a:pt x="33236" y="23122"/>
                  </a:cubicBezTo>
                  <a:cubicBezTo>
                    <a:pt x="33340" y="23244"/>
                    <a:pt x="33492" y="23310"/>
                    <a:pt x="33644" y="23310"/>
                  </a:cubicBezTo>
                  <a:cubicBezTo>
                    <a:pt x="33777" y="23310"/>
                    <a:pt x="33911" y="23260"/>
                    <a:pt x="34016" y="23154"/>
                  </a:cubicBezTo>
                  <a:cubicBezTo>
                    <a:pt x="34179" y="23024"/>
                    <a:pt x="34309" y="22894"/>
                    <a:pt x="34439" y="22764"/>
                  </a:cubicBezTo>
                  <a:cubicBezTo>
                    <a:pt x="36976" y="20260"/>
                    <a:pt x="38342" y="16911"/>
                    <a:pt x="38342" y="13334"/>
                  </a:cubicBezTo>
                  <a:cubicBezTo>
                    <a:pt x="38342" y="9789"/>
                    <a:pt x="36943" y="6407"/>
                    <a:pt x="34439" y="3903"/>
                  </a:cubicBezTo>
                  <a:cubicBezTo>
                    <a:pt x="31935" y="1399"/>
                    <a:pt x="28586" y="1"/>
                    <a:pt x="250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7" name="Google Shape;847;p35"/>
            <p:cNvSpPr/>
            <p:nvPr/>
          </p:nvSpPr>
          <p:spPr>
            <a:xfrm>
              <a:off x="6250518" y="2227224"/>
              <a:ext cx="258427" cy="234143"/>
            </a:xfrm>
            <a:custGeom>
              <a:rect b="b" l="l" r="r" t="t"/>
              <a:pathLst>
                <a:path extrusionOk="0" h="19569" w="21464">
                  <a:moveTo>
                    <a:pt x="10732" y="1130"/>
                  </a:moveTo>
                  <a:cubicBezTo>
                    <a:pt x="12944" y="1130"/>
                    <a:pt x="15188" y="1976"/>
                    <a:pt x="16879" y="3667"/>
                  </a:cubicBezTo>
                  <a:cubicBezTo>
                    <a:pt x="20228" y="7049"/>
                    <a:pt x="20228" y="12545"/>
                    <a:pt x="16846" y="15927"/>
                  </a:cubicBezTo>
                  <a:cubicBezTo>
                    <a:pt x="15171" y="17618"/>
                    <a:pt x="12952" y="18463"/>
                    <a:pt x="10732" y="18463"/>
                  </a:cubicBezTo>
                  <a:cubicBezTo>
                    <a:pt x="8513" y="18463"/>
                    <a:pt x="6294" y="17618"/>
                    <a:pt x="4619" y="15927"/>
                  </a:cubicBezTo>
                  <a:cubicBezTo>
                    <a:pt x="1237" y="12545"/>
                    <a:pt x="1237" y="7049"/>
                    <a:pt x="4619" y="3667"/>
                  </a:cubicBezTo>
                  <a:cubicBezTo>
                    <a:pt x="6310" y="1976"/>
                    <a:pt x="8521" y="1130"/>
                    <a:pt x="10732" y="1130"/>
                  </a:cubicBezTo>
                  <a:close/>
                  <a:moveTo>
                    <a:pt x="10732" y="0"/>
                  </a:moveTo>
                  <a:cubicBezTo>
                    <a:pt x="8228" y="0"/>
                    <a:pt x="5724" y="952"/>
                    <a:pt x="3806" y="2854"/>
                  </a:cubicBezTo>
                  <a:cubicBezTo>
                    <a:pt x="1" y="6691"/>
                    <a:pt x="1" y="12902"/>
                    <a:pt x="3806" y="16707"/>
                  </a:cubicBezTo>
                  <a:cubicBezTo>
                    <a:pt x="5724" y="18626"/>
                    <a:pt x="8228" y="19569"/>
                    <a:pt x="10732" y="19569"/>
                  </a:cubicBezTo>
                  <a:cubicBezTo>
                    <a:pt x="13236" y="19569"/>
                    <a:pt x="15740" y="18626"/>
                    <a:pt x="17659" y="16707"/>
                  </a:cubicBezTo>
                  <a:cubicBezTo>
                    <a:pt x="21464" y="12902"/>
                    <a:pt x="21464" y="6691"/>
                    <a:pt x="17659" y="2854"/>
                  </a:cubicBezTo>
                  <a:cubicBezTo>
                    <a:pt x="15740" y="952"/>
                    <a:pt x="13236" y="0"/>
                    <a:pt x="107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48" name="Google Shape;848;p35"/>
          <p:cNvGrpSpPr/>
          <p:nvPr/>
        </p:nvGrpSpPr>
        <p:grpSpPr>
          <a:xfrm>
            <a:off x="7664675" y="1332488"/>
            <a:ext cx="764382" cy="1462993"/>
            <a:chOff x="7664675" y="1332488"/>
            <a:chExt cx="764382" cy="1462993"/>
          </a:xfrm>
        </p:grpSpPr>
        <p:sp>
          <p:nvSpPr>
            <p:cNvPr id="849" name="Google Shape;849;p35"/>
            <p:cNvSpPr/>
            <p:nvPr/>
          </p:nvSpPr>
          <p:spPr>
            <a:xfrm>
              <a:off x="7664716" y="1332488"/>
              <a:ext cx="764341" cy="1080853"/>
            </a:xfrm>
            <a:custGeom>
              <a:rect b="b" l="l" r="r" t="t"/>
              <a:pathLst>
                <a:path extrusionOk="0" h="35870" w="25366">
                  <a:moveTo>
                    <a:pt x="24553" y="813"/>
                  </a:moveTo>
                  <a:lnTo>
                    <a:pt x="24553" y="35056"/>
                  </a:lnTo>
                  <a:lnTo>
                    <a:pt x="814" y="35056"/>
                  </a:lnTo>
                  <a:lnTo>
                    <a:pt x="814" y="813"/>
                  </a:lnTo>
                  <a:close/>
                  <a:moveTo>
                    <a:pt x="1" y="0"/>
                  </a:moveTo>
                  <a:lnTo>
                    <a:pt x="1" y="35869"/>
                  </a:lnTo>
                  <a:lnTo>
                    <a:pt x="25366" y="35869"/>
                  </a:lnTo>
                  <a:lnTo>
                    <a:pt x="253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664716" y="2031140"/>
              <a:ext cx="764341" cy="764341"/>
            </a:xfrm>
            <a:custGeom>
              <a:rect b="b" l="l" r="r" t="t"/>
              <a:pathLst>
                <a:path extrusionOk="0" h="25366" w="25366">
                  <a:moveTo>
                    <a:pt x="12683" y="1"/>
                  </a:moveTo>
                  <a:cubicBezTo>
                    <a:pt x="5692" y="1"/>
                    <a:pt x="1" y="5692"/>
                    <a:pt x="1" y="12683"/>
                  </a:cubicBezTo>
                  <a:cubicBezTo>
                    <a:pt x="1" y="19675"/>
                    <a:pt x="5692" y="25366"/>
                    <a:pt x="12683" y="25366"/>
                  </a:cubicBezTo>
                  <a:cubicBezTo>
                    <a:pt x="19675" y="25366"/>
                    <a:pt x="25366" y="19675"/>
                    <a:pt x="25366" y="12683"/>
                  </a:cubicBezTo>
                  <a:cubicBezTo>
                    <a:pt x="25366" y="5692"/>
                    <a:pt x="19675" y="1"/>
                    <a:pt x="12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txBox="1"/>
            <p:nvPr/>
          </p:nvSpPr>
          <p:spPr>
            <a:xfrm>
              <a:off x="7664675" y="1516150"/>
              <a:ext cx="76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Montserrat ExtraBold"/>
                  <a:ea typeface="Montserrat ExtraBold"/>
                  <a:cs typeface="Montserrat ExtraBold"/>
                  <a:sym typeface="Montserrat ExtraBold"/>
                </a:rPr>
                <a:t>05</a:t>
              </a:r>
              <a:endParaRPr sz="2500">
                <a:solidFill>
                  <a:schemeClr val="dk1"/>
                </a:solidFill>
                <a:latin typeface="Montserrat ExtraBold"/>
                <a:ea typeface="Montserrat ExtraBold"/>
                <a:cs typeface="Montserrat ExtraBold"/>
                <a:sym typeface="Montserrat ExtraBold"/>
              </a:endParaRPr>
            </a:p>
          </p:txBody>
        </p:sp>
        <p:sp>
          <p:nvSpPr>
            <p:cNvPr id="852" name="Google Shape;852;p35"/>
            <p:cNvSpPr/>
            <p:nvPr/>
          </p:nvSpPr>
          <p:spPr>
            <a:xfrm>
              <a:off x="7837450" y="2184713"/>
              <a:ext cx="125567" cy="457195"/>
            </a:xfrm>
            <a:custGeom>
              <a:rect b="b" l="l" r="r" t="t"/>
              <a:pathLst>
                <a:path extrusionOk="0" h="38211" w="10440">
                  <a:moveTo>
                    <a:pt x="9106" y="11642"/>
                  </a:moveTo>
                  <a:cubicBezTo>
                    <a:pt x="9203" y="11642"/>
                    <a:pt x="9301" y="11707"/>
                    <a:pt x="9301" y="11805"/>
                  </a:cubicBezTo>
                  <a:lnTo>
                    <a:pt x="9301" y="15967"/>
                  </a:lnTo>
                  <a:cubicBezTo>
                    <a:pt x="9301" y="16065"/>
                    <a:pt x="9203" y="16130"/>
                    <a:pt x="9106" y="16130"/>
                  </a:cubicBezTo>
                  <a:lnTo>
                    <a:pt x="1301" y="16130"/>
                  </a:lnTo>
                  <a:cubicBezTo>
                    <a:pt x="1203" y="16130"/>
                    <a:pt x="1106" y="16065"/>
                    <a:pt x="1106" y="15967"/>
                  </a:cubicBezTo>
                  <a:lnTo>
                    <a:pt x="1106" y="11805"/>
                  </a:lnTo>
                  <a:cubicBezTo>
                    <a:pt x="1106" y="11707"/>
                    <a:pt x="1203" y="11642"/>
                    <a:pt x="1301" y="11642"/>
                  </a:cubicBezTo>
                  <a:close/>
                  <a:moveTo>
                    <a:pt x="6244" y="17268"/>
                  </a:moveTo>
                  <a:lnTo>
                    <a:pt x="6244" y="36097"/>
                  </a:lnTo>
                  <a:lnTo>
                    <a:pt x="6212" y="36097"/>
                  </a:lnTo>
                  <a:cubicBezTo>
                    <a:pt x="6212" y="36650"/>
                    <a:pt x="5756" y="37105"/>
                    <a:pt x="5203" y="37105"/>
                  </a:cubicBezTo>
                  <a:cubicBezTo>
                    <a:pt x="4651" y="37105"/>
                    <a:pt x="4195" y="36650"/>
                    <a:pt x="4195" y="36097"/>
                  </a:cubicBezTo>
                  <a:lnTo>
                    <a:pt x="4195" y="17268"/>
                  </a:lnTo>
                  <a:close/>
                  <a:moveTo>
                    <a:pt x="5203" y="0"/>
                  </a:moveTo>
                  <a:cubicBezTo>
                    <a:pt x="4033" y="0"/>
                    <a:pt x="3090" y="976"/>
                    <a:pt x="3090" y="2147"/>
                  </a:cubicBezTo>
                  <a:lnTo>
                    <a:pt x="3090" y="5203"/>
                  </a:lnTo>
                  <a:cubicBezTo>
                    <a:pt x="3090" y="5529"/>
                    <a:pt x="3317" y="5756"/>
                    <a:pt x="3642" y="5756"/>
                  </a:cubicBezTo>
                  <a:cubicBezTo>
                    <a:pt x="3935" y="5756"/>
                    <a:pt x="4195" y="5529"/>
                    <a:pt x="4195" y="5203"/>
                  </a:cubicBezTo>
                  <a:lnTo>
                    <a:pt x="4195" y="2147"/>
                  </a:lnTo>
                  <a:cubicBezTo>
                    <a:pt x="4195" y="1594"/>
                    <a:pt x="4651" y="1138"/>
                    <a:pt x="5203" y="1138"/>
                  </a:cubicBezTo>
                  <a:cubicBezTo>
                    <a:pt x="5756" y="1138"/>
                    <a:pt x="6212" y="1594"/>
                    <a:pt x="6212" y="2147"/>
                  </a:cubicBezTo>
                  <a:lnTo>
                    <a:pt x="6212" y="10504"/>
                  </a:lnTo>
                  <a:lnTo>
                    <a:pt x="4195" y="10504"/>
                  </a:lnTo>
                  <a:lnTo>
                    <a:pt x="4195" y="7805"/>
                  </a:lnTo>
                  <a:cubicBezTo>
                    <a:pt x="4195" y="7512"/>
                    <a:pt x="3935" y="7252"/>
                    <a:pt x="3642" y="7252"/>
                  </a:cubicBezTo>
                  <a:cubicBezTo>
                    <a:pt x="3317" y="7252"/>
                    <a:pt x="3057" y="7512"/>
                    <a:pt x="3057" y="7805"/>
                  </a:cubicBezTo>
                  <a:lnTo>
                    <a:pt x="3057" y="10504"/>
                  </a:lnTo>
                  <a:lnTo>
                    <a:pt x="1301" y="10504"/>
                  </a:lnTo>
                  <a:cubicBezTo>
                    <a:pt x="586" y="10504"/>
                    <a:pt x="0" y="11089"/>
                    <a:pt x="0" y="11805"/>
                  </a:cubicBezTo>
                  <a:lnTo>
                    <a:pt x="0" y="15967"/>
                  </a:lnTo>
                  <a:cubicBezTo>
                    <a:pt x="0" y="16683"/>
                    <a:pt x="586" y="17268"/>
                    <a:pt x="1301" y="17268"/>
                  </a:cubicBezTo>
                  <a:lnTo>
                    <a:pt x="3057" y="17268"/>
                  </a:lnTo>
                  <a:lnTo>
                    <a:pt x="3057" y="36064"/>
                  </a:lnTo>
                  <a:cubicBezTo>
                    <a:pt x="3057" y="37268"/>
                    <a:pt x="4033" y="38211"/>
                    <a:pt x="5203" y="38211"/>
                  </a:cubicBezTo>
                  <a:cubicBezTo>
                    <a:pt x="6374" y="38211"/>
                    <a:pt x="7350" y="37268"/>
                    <a:pt x="7350" y="36064"/>
                  </a:cubicBezTo>
                  <a:lnTo>
                    <a:pt x="7350" y="17268"/>
                  </a:lnTo>
                  <a:lnTo>
                    <a:pt x="9106" y="17268"/>
                  </a:lnTo>
                  <a:cubicBezTo>
                    <a:pt x="9821" y="17268"/>
                    <a:pt x="10407" y="16683"/>
                    <a:pt x="10407" y="15967"/>
                  </a:cubicBezTo>
                  <a:lnTo>
                    <a:pt x="10407" y="11805"/>
                  </a:lnTo>
                  <a:cubicBezTo>
                    <a:pt x="10439" y="11089"/>
                    <a:pt x="9821" y="10504"/>
                    <a:pt x="9106" y="10504"/>
                  </a:cubicBezTo>
                  <a:lnTo>
                    <a:pt x="7350" y="10504"/>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3" name="Google Shape;853;p35"/>
            <p:cNvSpPr/>
            <p:nvPr/>
          </p:nvSpPr>
          <p:spPr>
            <a:xfrm>
              <a:off x="7985688" y="2184713"/>
              <a:ext cx="125170" cy="457195"/>
            </a:xfrm>
            <a:custGeom>
              <a:rect b="b" l="l" r="r" t="t"/>
              <a:pathLst>
                <a:path extrusionOk="0" h="38211" w="10407">
                  <a:moveTo>
                    <a:pt x="5203" y="1138"/>
                  </a:moveTo>
                  <a:cubicBezTo>
                    <a:pt x="5756" y="1138"/>
                    <a:pt x="6211" y="1594"/>
                    <a:pt x="6211" y="2147"/>
                  </a:cubicBezTo>
                  <a:lnTo>
                    <a:pt x="6211" y="20943"/>
                  </a:lnTo>
                  <a:lnTo>
                    <a:pt x="4195" y="20943"/>
                  </a:lnTo>
                  <a:lnTo>
                    <a:pt x="4195" y="2147"/>
                  </a:lnTo>
                  <a:cubicBezTo>
                    <a:pt x="4195" y="1561"/>
                    <a:pt x="4651" y="1138"/>
                    <a:pt x="5203" y="1138"/>
                  </a:cubicBezTo>
                  <a:close/>
                  <a:moveTo>
                    <a:pt x="9106" y="22081"/>
                  </a:moveTo>
                  <a:cubicBezTo>
                    <a:pt x="9203" y="22081"/>
                    <a:pt x="9301" y="22179"/>
                    <a:pt x="9301" y="22276"/>
                  </a:cubicBezTo>
                  <a:lnTo>
                    <a:pt x="9301" y="26406"/>
                  </a:lnTo>
                  <a:cubicBezTo>
                    <a:pt x="9301" y="26504"/>
                    <a:pt x="9203" y="26601"/>
                    <a:pt x="9106" y="26601"/>
                  </a:cubicBezTo>
                  <a:lnTo>
                    <a:pt x="1301" y="26601"/>
                  </a:lnTo>
                  <a:cubicBezTo>
                    <a:pt x="1203" y="26601"/>
                    <a:pt x="1106" y="26504"/>
                    <a:pt x="1106" y="26406"/>
                  </a:cubicBezTo>
                  <a:lnTo>
                    <a:pt x="1106" y="22276"/>
                  </a:lnTo>
                  <a:cubicBezTo>
                    <a:pt x="1106" y="22179"/>
                    <a:pt x="1203" y="22081"/>
                    <a:pt x="1301" y="22081"/>
                  </a:cubicBezTo>
                  <a:close/>
                  <a:moveTo>
                    <a:pt x="6244" y="27707"/>
                  </a:moveTo>
                  <a:lnTo>
                    <a:pt x="6244" y="36097"/>
                  </a:lnTo>
                  <a:lnTo>
                    <a:pt x="6211" y="36097"/>
                  </a:lnTo>
                  <a:cubicBezTo>
                    <a:pt x="6211" y="36650"/>
                    <a:pt x="5756" y="37105"/>
                    <a:pt x="5203" y="37105"/>
                  </a:cubicBezTo>
                  <a:cubicBezTo>
                    <a:pt x="4651" y="37105"/>
                    <a:pt x="4195" y="36650"/>
                    <a:pt x="4195" y="36097"/>
                  </a:cubicBezTo>
                  <a:lnTo>
                    <a:pt x="4195" y="27707"/>
                  </a:lnTo>
                  <a:close/>
                  <a:moveTo>
                    <a:pt x="5203" y="0"/>
                  </a:moveTo>
                  <a:cubicBezTo>
                    <a:pt x="4033" y="0"/>
                    <a:pt x="3090" y="976"/>
                    <a:pt x="3090" y="2147"/>
                  </a:cubicBezTo>
                  <a:lnTo>
                    <a:pt x="3090" y="20943"/>
                  </a:lnTo>
                  <a:lnTo>
                    <a:pt x="1301" y="20943"/>
                  </a:lnTo>
                  <a:cubicBezTo>
                    <a:pt x="586" y="20943"/>
                    <a:pt x="0" y="21528"/>
                    <a:pt x="0" y="22276"/>
                  </a:cubicBezTo>
                  <a:lnTo>
                    <a:pt x="0" y="26406"/>
                  </a:lnTo>
                  <a:cubicBezTo>
                    <a:pt x="0" y="27122"/>
                    <a:pt x="586" y="27707"/>
                    <a:pt x="1301" y="27707"/>
                  </a:cubicBezTo>
                  <a:lnTo>
                    <a:pt x="3090" y="27707"/>
                  </a:lnTo>
                  <a:lnTo>
                    <a:pt x="3090" y="36064"/>
                  </a:lnTo>
                  <a:cubicBezTo>
                    <a:pt x="3090" y="37235"/>
                    <a:pt x="4033" y="38211"/>
                    <a:pt x="5203" y="38211"/>
                  </a:cubicBezTo>
                  <a:cubicBezTo>
                    <a:pt x="6374" y="38211"/>
                    <a:pt x="7350" y="37268"/>
                    <a:pt x="7350" y="36064"/>
                  </a:cubicBezTo>
                  <a:lnTo>
                    <a:pt x="7350" y="27707"/>
                  </a:lnTo>
                  <a:lnTo>
                    <a:pt x="9106" y="27707"/>
                  </a:lnTo>
                  <a:cubicBezTo>
                    <a:pt x="9821" y="27707"/>
                    <a:pt x="10406" y="27122"/>
                    <a:pt x="10406" y="26406"/>
                  </a:cubicBezTo>
                  <a:lnTo>
                    <a:pt x="10406" y="22276"/>
                  </a:lnTo>
                  <a:cubicBezTo>
                    <a:pt x="10406" y="21528"/>
                    <a:pt x="9821" y="20943"/>
                    <a:pt x="9106" y="20943"/>
                  </a:cubicBezTo>
                  <a:lnTo>
                    <a:pt x="7350" y="20943"/>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4" name="Google Shape;854;p35"/>
            <p:cNvSpPr/>
            <p:nvPr/>
          </p:nvSpPr>
          <p:spPr>
            <a:xfrm>
              <a:off x="8133926" y="2184713"/>
              <a:ext cx="125555" cy="457195"/>
            </a:xfrm>
            <a:custGeom>
              <a:rect b="b" l="l" r="r" t="t"/>
              <a:pathLst>
                <a:path extrusionOk="0" h="38211" w="10439">
                  <a:moveTo>
                    <a:pt x="5203" y="1138"/>
                  </a:moveTo>
                  <a:cubicBezTo>
                    <a:pt x="5756" y="1138"/>
                    <a:pt x="6211" y="1594"/>
                    <a:pt x="6211" y="2147"/>
                  </a:cubicBezTo>
                  <a:lnTo>
                    <a:pt x="6211" y="10504"/>
                  </a:lnTo>
                  <a:lnTo>
                    <a:pt x="4195" y="10504"/>
                  </a:lnTo>
                  <a:lnTo>
                    <a:pt x="4195" y="2147"/>
                  </a:lnTo>
                  <a:cubicBezTo>
                    <a:pt x="4195" y="1561"/>
                    <a:pt x="4650" y="1138"/>
                    <a:pt x="5203" y="1138"/>
                  </a:cubicBezTo>
                  <a:close/>
                  <a:moveTo>
                    <a:pt x="9106" y="11642"/>
                  </a:moveTo>
                  <a:cubicBezTo>
                    <a:pt x="9203" y="11642"/>
                    <a:pt x="9301" y="11707"/>
                    <a:pt x="9301" y="11805"/>
                  </a:cubicBezTo>
                  <a:lnTo>
                    <a:pt x="9301" y="15967"/>
                  </a:lnTo>
                  <a:cubicBezTo>
                    <a:pt x="9301" y="16065"/>
                    <a:pt x="9203" y="16130"/>
                    <a:pt x="9106" y="16130"/>
                  </a:cubicBezTo>
                  <a:lnTo>
                    <a:pt x="1301" y="16130"/>
                  </a:lnTo>
                  <a:cubicBezTo>
                    <a:pt x="1203" y="16130"/>
                    <a:pt x="1106" y="16065"/>
                    <a:pt x="1106" y="15967"/>
                  </a:cubicBezTo>
                  <a:lnTo>
                    <a:pt x="1106" y="11805"/>
                  </a:lnTo>
                  <a:cubicBezTo>
                    <a:pt x="1106" y="11707"/>
                    <a:pt x="1203" y="11642"/>
                    <a:pt x="1301" y="11642"/>
                  </a:cubicBezTo>
                  <a:close/>
                  <a:moveTo>
                    <a:pt x="5203" y="0"/>
                  </a:moveTo>
                  <a:cubicBezTo>
                    <a:pt x="4033" y="0"/>
                    <a:pt x="3057" y="976"/>
                    <a:pt x="3057" y="2147"/>
                  </a:cubicBezTo>
                  <a:lnTo>
                    <a:pt x="3057" y="10504"/>
                  </a:lnTo>
                  <a:lnTo>
                    <a:pt x="1301" y="10504"/>
                  </a:lnTo>
                  <a:cubicBezTo>
                    <a:pt x="586" y="10504"/>
                    <a:pt x="0" y="11089"/>
                    <a:pt x="0" y="11805"/>
                  </a:cubicBezTo>
                  <a:lnTo>
                    <a:pt x="0" y="15967"/>
                  </a:lnTo>
                  <a:cubicBezTo>
                    <a:pt x="0" y="16683"/>
                    <a:pt x="586" y="17268"/>
                    <a:pt x="1301" y="17268"/>
                  </a:cubicBezTo>
                  <a:lnTo>
                    <a:pt x="3057" y="17268"/>
                  </a:lnTo>
                  <a:lnTo>
                    <a:pt x="3057" y="36064"/>
                  </a:lnTo>
                  <a:cubicBezTo>
                    <a:pt x="3057" y="37268"/>
                    <a:pt x="4033" y="38211"/>
                    <a:pt x="5203" y="38211"/>
                  </a:cubicBezTo>
                  <a:cubicBezTo>
                    <a:pt x="6374" y="38211"/>
                    <a:pt x="7350" y="37268"/>
                    <a:pt x="7350" y="36064"/>
                  </a:cubicBezTo>
                  <a:lnTo>
                    <a:pt x="7350" y="26601"/>
                  </a:lnTo>
                  <a:cubicBezTo>
                    <a:pt x="7350" y="26276"/>
                    <a:pt x="7089" y="26048"/>
                    <a:pt x="6797" y="26048"/>
                  </a:cubicBezTo>
                  <a:cubicBezTo>
                    <a:pt x="6472" y="26048"/>
                    <a:pt x="6211" y="26276"/>
                    <a:pt x="6211" y="26601"/>
                  </a:cubicBezTo>
                  <a:lnTo>
                    <a:pt x="6211" y="36064"/>
                  </a:lnTo>
                  <a:cubicBezTo>
                    <a:pt x="6211" y="36650"/>
                    <a:pt x="5756" y="37105"/>
                    <a:pt x="5203" y="37105"/>
                  </a:cubicBezTo>
                  <a:cubicBezTo>
                    <a:pt x="4650" y="37105"/>
                    <a:pt x="4195" y="36650"/>
                    <a:pt x="4195" y="36064"/>
                  </a:cubicBezTo>
                  <a:lnTo>
                    <a:pt x="4195" y="17268"/>
                  </a:lnTo>
                  <a:lnTo>
                    <a:pt x="6211" y="17268"/>
                  </a:lnTo>
                  <a:lnTo>
                    <a:pt x="6211" y="24000"/>
                  </a:lnTo>
                  <a:cubicBezTo>
                    <a:pt x="6211" y="24292"/>
                    <a:pt x="6472" y="24553"/>
                    <a:pt x="6797" y="24553"/>
                  </a:cubicBezTo>
                  <a:cubicBezTo>
                    <a:pt x="7089" y="24553"/>
                    <a:pt x="7350" y="24292"/>
                    <a:pt x="7350" y="24000"/>
                  </a:cubicBezTo>
                  <a:lnTo>
                    <a:pt x="7350" y="17268"/>
                  </a:lnTo>
                  <a:lnTo>
                    <a:pt x="9106" y="17268"/>
                  </a:lnTo>
                  <a:cubicBezTo>
                    <a:pt x="9821" y="17268"/>
                    <a:pt x="10439" y="16683"/>
                    <a:pt x="10439" y="15967"/>
                  </a:cubicBezTo>
                  <a:lnTo>
                    <a:pt x="10439" y="11805"/>
                  </a:lnTo>
                  <a:cubicBezTo>
                    <a:pt x="10406" y="11089"/>
                    <a:pt x="9821" y="10504"/>
                    <a:pt x="9106" y="10504"/>
                  </a:cubicBezTo>
                  <a:lnTo>
                    <a:pt x="7350" y="10504"/>
                  </a:lnTo>
                  <a:lnTo>
                    <a:pt x="7350" y="2147"/>
                  </a:lnTo>
                  <a:cubicBezTo>
                    <a:pt x="7350" y="976"/>
                    <a:pt x="6374" y="0"/>
                    <a:pt x="5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8" name="Shape 858"/>
        <p:cNvGrpSpPr/>
        <p:nvPr/>
      </p:nvGrpSpPr>
      <p:grpSpPr>
        <a:xfrm>
          <a:off x="0" y="0"/>
          <a:ext cx="0" cy="0"/>
          <a:chOff x="0" y="0"/>
          <a:chExt cx="0" cy="0"/>
        </a:xfrm>
      </p:grpSpPr>
      <p:graphicFrame>
        <p:nvGraphicFramePr>
          <p:cNvPr id="859" name="Google Shape;859;p36"/>
          <p:cNvGraphicFramePr/>
          <p:nvPr/>
        </p:nvGraphicFramePr>
        <p:xfrm>
          <a:off x="3378825" y="1277025"/>
          <a:ext cx="3000000" cy="3000000"/>
        </p:xfrm>
        <a:graphic>
          <a:graphicData uri="http://schemas.openxmlformats.org/drawingml/2006/table">
            <a:tbl>
              <a:tblPr>
                <a:noFill/>
                <a:tableStyleId>{5742CA55-3185-4492-9276-61709B93BB33}</a:tableStyleId>
              </a:tblPr>
              <a:tblGrid>
                <a:gridCol w="1786900"/>
                <a:gridCol w="3122500"/>
              </a:tblGrid>
              <a:tr h="855150">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JUPITER</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fifth planet from the Sun and the largest of them all</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MARS</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fourth planet from the Sun and a cold place</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SATURN</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Saturn is composed mostly of hydrogen and helium</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868125">
                <a:tc>
                  <a:txBody>
                    <a:bodyPr/>
                    <a:lstStyle/>
                    <a:p>
                      <a:pPr indent="0" lvl="0" marL="0" rtl="0" algn="ctr">
                        <a:spcBef>
                          <a:spcPts val="0"/>
                        </a:spcBef>
                        <a:spcAft>
                          <a:spcPts val="0"/>
                        </a:spcAft>
                        <a:buNone/>
                      </a:pPr>
                      <a:r>
                        <a:rPr lang="en" sz="1800">
                          <a:solidFill>
                            <a:schemeClr val="dk1"/>
                          </a:solidFill>
                          <a:latin typeface="Montserrat ExtraBold"/>
                          <a:ea typeface="Montserrat ExtraBold"/>
                          <a:cs typeface="Montserrat ExtraBold"/>
                          <a:sym typeface="Montserrat ExtraBold"/>
                        </a:rPr>
                        <a:t>NEPTUNE</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It’s the eighth and farthest known solar planet</a:t>
                      </a:r>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cxnSp>
        <p:nvCxnSpPr>
          <p:cNvPr id="860" name="Google Shape;860;p3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61" name="Google Shape;861;p3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862" name="Google Shape;862;p36"/>
          <p:cNvSpPr/>
          <p:nvPr/>
        </p:nvSpPr>
        <p:spPr>
          <a:xfrm>
            <a:off x="742875" y="4299960"/>
            <a:ext cx="2639051" cy="31"/>
          </a:xfrm>
          <a:custGeom>
            <a:rect b="b" l="l" r="r" t="t"/>
            <a:pathLst>
              <a:path extrusionOk="0" fill="none" h="1" w="81755">
                <a:moveTo>
                  <a:pt x="81755"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742875" y="1712110"/>
            <a:ext cx="2639051" cy="31"/>
          </a:xfrm>
          <a:custGeom>
            <a:rect b="b" l="l" r="r" t="t"/>
            <a:pathLst>
              <a:path extrusionOk="0" fill="none" h="1" w="81755">
                <a:moveTo>
                  <a:pt x="81755"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882780" y="2574737"/>
            <a:ext cx="2499250" cy="0"/>
          </a:xfrm>
          <a:custGeom>
            <a:rect b="b" l="l" r="r" t="t"/>
            <a:pathLst>
              <a:path extrusionOk="0" fill="none" h="0" w="81755">
                <a:moveTo>
                  <a:pt x="81755"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882780" y="3437333"/>
            <a:ext cx="2499250" cy="31"/>
          </a:xfrm>
          <a:custGeom>
            <a:rect b="b" l="l" r="r" t="t"/>
            <a:pathLst>
              <a:path extrusionOk="0" fill="none" h="1" w="81755">
                <a:moveTo>
                  <a:pt x="81755"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10" y="2976957"/>
            <a:ext cx="0" cy="31"/>
          </a:xfrm>
          <a:custGeom>
            <a:rect b="b" l="l" r="r" t="t"/>
            <a:pathLst>
              <a:path extrusionOk="0" h="1" w="0">
                <a:moveTo>
                  <a:pt x="0" y="0"/>
                </a:moveTo>
                <a:lnTo>
                  <a:pt x="0" y="0"/>
                </a:lnTo>
                <a:lnTo>
                  <a:pt x="0" y="0"/>
                </a:ln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1" y="1483242"/>
            <a:ext cx="1076893" cy="1523131"/>
          </a:xfrm>
          <a:custGeom>
            <a:rect b="b" l="l" r="r" t="t"/>
            <a:pathLst>
              <a:path extrusionOk="0" h="55609" w="39317">
                <a:moveTo>
                  <a:pt x="0" y="0"/>
                </a:moveTo>
                <a:lnTo>
                  <a:pt x="0" y="55608"/>
                </a:lnTo>
                <a:lnTo>
                  <a:pt x="39316" y="16292"/>
                </a:lnTo>
                <a:cubicBezTo>
                  <a:pt x="29268" y="6211"/>
                  <a:pt x="15349" y="0"/>
                  <a:pt x="0"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 y="3006281"/>
            <a:ext cx="1076893" cy="1524034"/>
          </a:xfrm>
          <a:custGeom>
            <a:rect b="b" l="l" r="r" t="t"/>
            <a:pathLst>
              <a:path extrusionOk="0" h="55642" w="39317">
                <a:moveTo>
                  <a:pt x="0" y="0"/>
                </a:moveTo>
                <a:lnTo>
                  <a:pt x="0" y="55641"/>
                </a:lnTo>
                <a:cubicBezTo>
                  <a:pt x="15349" y="55641"/>
                  <a:pt x="29268" y="49398"/>
                  <a:pt x="39316" y="39349"/>
                </a:cubicBezTo>
                <a:lnTo>
                  <a:pt x="0" y="0"/>
                </a:ln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1" y="3006281"/>
            <a:ext cx="1524034" cy="1077797"/>
          </a:xfrm>
          <a:custGeom>
            <a:rect b="b" l="l" r="r" t="t"/>
            <a:pathLst>
              <a:path extrusionOk="0" h="39350" w="55642">
                <a:moveTo>
                  <a:pt x="0" y="0"/>
                </a:moveTo>
                <a:lnTo>
                  <a:pt x="39349" y="39349"/>
                </a:lnTo>
                <a:cubicBezTo>
                  <a:pt x="49397" y="29268"/>
                  <a:pt x="55641" y="15382"/>
                  <a:pt x="55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1" y="1929461"/>
            <a:ext cx="1524034" cy="1076893"/>
          </a:xfrm>
          <a:custGeom>
            <a:rect b="b" l="l" r="r" t="t"/>
            <a:pathLst>
              <a:path extrusionOk="0" h="39317" w="55642">
                <a:moveTo>
                  <a:pt x="39349" y="0"/>
                </a:moveTo>
                <a:lnTo>
                  <a:pt x="0" y="39316"/>
                </a:lnTo>
                <a:lnTo>
                  <a:pt x="55641" y="39316"/>
                </a:lnTo>
                <a:cubicBezTo>
                  <a:pt x="55641" y="23967"/>
                  <a:pt x="49397" y="10081"/>
                  <a:pt x="3934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668017" y="1610381"/>
            <a:ext cx="214754" cy="199530"/>
          </a:xfrm>
          <a:custGeom>
            <a:rect b="b" l="l" r="r" t="t"/>
            <a:pathLst>
              <a:path extrusionOk="0" h="6527" w="7025">
                <a:moveTo>
                  <a:pt x="3505" y="0"/>
                </a:moveTo>
                <a:cubicBezTo>
                  <a:pt x="1950" y="0"/>
                  <a:pt x="557" y="1135"/>
                  <a:pt x="293" y="2743"/>
                </a:cubicBezTo>
                <a:cubicBezTo>
                  <a:pt x="1" y="4532"/>
                  <a:pt x="1204" y="6190"/>
                  <a:pt x="2993" y="6483"/>
                </a:cubicBezTo>
                <a:cubicBezTo>
                  <a:pt x="3173" y="6513"/>
                  <a:pt x="3353" y="6527"/>
                  <a:pt x="3530" y="6527"/>
                </a:cubicBezTo>
                <a:cubicBezTo>
                  <a:pt x="5108" y="6527"/>
                  <a:pt x="6498" y="5392"/>
                  <a:pt x="6732" y="3784"/>
                </a:cubicBezTo>
                <a:cubicBezTo>
                  <a:pt x="7025" y="1995"/>
                  <a:pt x="5822" y="337"/>
                  <a:pt x="4033" y="44"/>
                </a:cubicBezTo>
                <a:cubicBezTo>
                  <a:pt x="3856" y="15"/>
                  <a:pt x="3679" y="0"/>
                  <a:pt x="350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668017" y="4199845"/>
            <a:ext cx="214754" cy="200264"/>
          </a:xfrm>
          <a:custGeom>
            <a:rect b="b" l="l" r="r" t="t"/>
            <a:pathLst>
              <a:path extrusionOk="0" h="6551" w="7025">
                <a:moveTo>
                  <a:pt x="3505" y="0"/>
                </a:moveTo>
                <a:cubicBezTo>
                  <a:pt x="1950" y="0"/>
                  <a:pt x="557" y="1135"/>
                  <a:pt x="293" y="2743"/>
                </a:cubicBezTo>
                <a:cubicBezTo>
                  <a:pt x="1" y="4532"/>
                  <a:pt x="1204" y="6223"/>
                  <a:pt x="2993" y="6516"/>
                </a:cubicBezTo>
                <a:cubicBezTo>
                  <a:pt x="3156" y="6539"/>
                  <a:pt x="3319" y="6551"/>
                  <a:pt x="3480" y="6551"/>
                </a:cubicBezTo>
                <a:cubicBezTo>
                  <a:pt x="5079" y="6551"/>
                  <a:pt x="6496" y="5412"/>
                  <a:pt x="6732" y="3816"/>
                </a:cubicBezTo>
                <a:cubicBezTo>
                  <a:pt x="7025" y="2028"/>
                  <a:pt x="5822" y="337"/>
                  <a:pt x="4033" y="44"/>
                </a:cubicBezTo>
                <a:cubicBezTo>
                  <a:pt x="3856" y="15"/>
                  <a:pt x="3679" y="0"/>
                  <a:pt x="350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1308260" y="2474954"/>
            <a:ext cx="215763" cy="199561"/>
          </a:xfrm>
          <a:custGeom>
            <a:rect b="b" l="l" r="r" t="t"/>
            <a:pathLst>
              <a:path extrusionOk="0" h="6528" w="7058">
                <a:moveTo>
                  <a:pt x="3528" y="1"/>
                </a:moveTo>
                <a:cubicBezTo>
                  <a:pt x="1950" y="1"/>
                  <a:pt x="556" y="1136"/>
                  <a:pt x="293" y="2744"/>
                </a:cubicBezTo>
                <a:cubicBezTo>
                  <a:pt x="1" y="4532"/>
                  <a:pt x="1236" y="6223"/>
                  <a:pt x="2992" y="6483"/>
                </a:cubicBezTo>
                <a:cubicBezTo>
                  <a:pt x="3173" y="6513"/>
                  <a:pt x="3352" y="6527"/>
                  <a:pt x="3530" y="6527"/>
                </a:cubicBezTo>
                <a:cubicBezTo>
                  <a:pt x="5108" y="6527"/>
                  <a:pt x="6502" y="5392"/>
                  <a:pt x="6765" y="3784"/>
                </a:cubicBezTo>
                <a:cubicBezTo>
                  <a:pt x="7057" y="2028"/>
                  <a:pt x="5822" y="337"/>
                  <a:pt x="4066" y="45"/>
                </a:cubicBezTo>
                <a:cubicBezTo>
                  <a:pt x="3885" y="15"/>
                  <a:pt x="3706" y="1"/>
                  <a:pt x="352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1308260" y="3337209"/>
            <a:ext cx="215763" cy="200264"/>
          </a:xfrm>
          <a:custGeom>
            <a:rect b="b" l="l" r="r" t="t"/>
            <a:pathLst>
              <a:path extrusionOk="0" h="6551" w="7058">
                <a:moveTo>
                  <a:pt x="3528" y="0"/>
                </a:moveTo>
                <a:cubicBezTo>
                  <a:pt x="1950" y="0"/>
                  <a:pt x="556" y="1135"/>
                  <a:pt x="293" y="2743"/>
                </a:cubicBezTo>
                <a:cubicBezTo>
                  <a:pt x="1" y="4532"/>
                  <a:pt x="1236" y="6223"/>
                  <a:pt x="2992" y="6515"/>
                </a:cubicBezTo>
                <a:cubicBezTo>
                  <a:pt x="3156" y="6539"/>
                  <a:pt x="3319" y="6551"/>
                  <a:pt x="3480" y="6551"/>
                </a:cubicBezTo>
                <a:cubicBezTo>
                  <a:pt x="5079" y="6551"/>
                  <a:pt x="6499" y="5412"/>
                  <a:pt x="6765" y="3816"/>
                </a:cubicBezTo>
                <a:cubicBezTo>
                  <a:pt x="7057" y="2028"/>
                  <a:pt x="5822" y="337"/>
                  <a:pt x="4066" y="44"/>
                </a:cubicBezTo>
                <a:cubicBezTo>
                  <a:pt x="3885" y="14"/>
                  <a:pt x="3706" y="0"/>
                  <a:pt x="352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8" name="Shape 878"/>
        <p:cNvGrpSpPr/>
        <p:nvPr/>
      </p:nvGrpSpPr>
      <p:grpSpPr>
        <a:xfrm>
          <a:off x="0" y="0"/>
          <a:ext cx="0" cy="0"/>
          <a:chOff x="0" y="0"/>
          <a:chExt cx="0" cy="0"/>
        </a:xfrm>
      </p:grpSpPr>
      <p:cxnSp>
        <p:nvCxnSpPr>
          <p:cNvPr id="879" name="Google Shape;879;p3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80" name="Google Shape;880;p3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881" name="Google Shape;881;p37"/>
          <p:cNvSpPr/>
          <p:nvPr/>
        </p:nvSpPr>
        <p:spPr>
          <a:xfrm>
            <a:off x="4477685" y="1665021"/>
            <a:ext cx="188631" cy="175234"/>
          </a:xfrm>
          <a:custGeom>
            <a:rect b="b" l="l" r="r" t="t"/>
            <a:pathLst>
              <a:path extrusionOk="0" h="6527" w="7026">
                <a:moveTo>
                  <a:pt x="3497" y="0"/>
                </a:moveTo>
                <a:cubicBezTo>
                  <a:pt x="1924" y="0"/>
                  <a:pt x="557" y="1135"/>
                  <a:pt x="293" y="2743"/>
                </a:cubicBezTo>
                <a:cubicBezTo>
                  <a:pt x="1" y="4532"/>
                  <a:pt x="1204" y="6190"/>
                  <a:pt x="2993" y="6483"/>
                </a:cubicBezTo>
                <a:cubicBezTo>
                  <a:pt x="3173" y="6512"/>
                  <a:pt x="3352" y="6527"/>
                  <a:pt x="3529" y="6527"/>
                </a:cubicBezTo>
                <a:cubicBezTo>
                  <a:pt x="5102" y="6527"/>
                  <a:pt x="6469" y="5392"/>
                  <a:pt x="6732" y="3784"/>
                </a:cubicBezTo>
                <a:cubicBezTo>
                  <a:pt x="7025" y="1995"/>
                  <a:pt x="5822" y="337"/>
                  <a:pt x="4033" y="44"/>
                </a:cubicBezTo>
                <a:cubicBezTo>
                  <a:pt x="3853" y="14"/>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2075881" y="1752624"/>
            <a:ext cx="4992239" cy="27"/>
          </a:xfrm>
          <a:custGeom>
            <a:rect b="b" l="l" r="r" t="t"/>
            <a:pathLst>
              <a:path extrusionOk="0" fill="none" h="1" w="185948">
                <a:moveTo>
                  <a:pt x="0" y="0"/>
                </a:moveTo>
                <a:lnTo>
                  <a:pt x="185948"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6522417" y="1202600"/>
            <a:ext cx="1090492" cy="1090492"/>
          </a:xfrm>
          <a:custGeom>
            <a:rect b="b" l="l" r="r" t="t"/>
            <a:pathLst>
              <a:path extrusionOk="0" h="40618" w="40618">
                <a:moveTo>
                  <a:pt x="20326" y="0"/>
                </a:moveTo>
                <a:cubicBezTo>
                  <a:pt x="9106" y="0"/>
                  <a:pt x="1" y="9106"/>
                  <a:pt x="1" y="20325"/>
                </a:cubicBezTo>
                <a:cubicBezTo>
                  <a:pt x="1" y="31544"/>
                  <a:pt x="9106" y="40617"/>
                  <a:pt x="20326" y="40617"/>
                </a:cubicBezTo>
                <a:cubicBezTo>
                  <a:pt x="31512" y="40617"/>
                  <a:pt x="40618" y="31544"/>
                  <a:pt x="40618" y="20325"/>
                </a:cubicBezTo>
                <a:cubicBezTo>
                  <a:pt x="40618" y="9106"/>
                  <a:pt x="31512" y="0"/>
                  <a:pt x="20326"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884" name="Google Shape;884;p37"/>
          <p:cNvSpPr/>
          <p:nvPr/>
        </p:nvSpPr>
        <p:spPr>
          <a:xfrm>
            <a:off x="1531091" y="1206949"/>
            <a:ext cx="1090492" cy="1090492"/>
          </a:xfrm>
          <a:custGeom>
            <a:rect b="b" l="l" r="r" t="t"/>
            <a:pathLst>
              <a:path extrusionOk="0" h="40618" w="40618">
                <a:moveTo>
                  <a:pt x="20292" y="1"/>
                </a:moveTo>
                <a:cubicBezTo>
                  <a:pt x="9073" y="1"/>
                  <a:pt x="0" y="9106"/>
                  <a:pt x="0" y="20325"/>
                </a:cubicBezTo>
                <a:cubicBezTo>
                  <a:pt x="0" y="31545"/>
                  <a:pt x="9073" y="40618"/>
                  <a:pt x="20292" y="40618"/>
                </a:cubicBezTo>
                <a:cubicBezTo>
                  <a:pt x="31512" y="40618"/>
                  <a:pt x="40617" y="31545"/>
                  <a:pt x="40617" y="20325"/>
                </a:cubicBezTo>
                <a:cubicBezTo>
                  <a:pt x="40617" y="9106"/>
                  <a:pt x="31512" y="1"/>
                  <a:pt x="2029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885" name="Google Shape;885;p37"/>
          <p:cNvSpPr/>
          <p:nvPr/>
        </p:nvSpPr>
        <p:spPr>
          <a:xfrm>
            <a:off x="4571973" y="1752624"/>
            <a:ext cx="27" cy="1035481"/>
          </a:xfrm>
          <a:custGeom>
            <a:rect b="b" l="l" r="r" t="t"/>
            <a:pathLst>
              <a:path extrusionOk="0" fill="none" h="38569" w="1">
                <a:moveTo>
                  <a:pt x="1" y="38569"/>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026325" y="2297414"/>
            <a:ext cx="1091351" cy="1091378"/>
          </a:xfrm>
          <a:custGeom>
            <a:rect b="b" l="l" r="r" t="t"/>
            <a:pathLst>
              <a:path extrusionOk="0" h="40651" w="40650">
                <a:moveTo>
                  <a:pt x="20325" y="1"/>
                </a:moveTo>
                <a:cubicBezTo>
                  <a:pt x="9106" y="1"/>
                  <a:pt x="0" y="9106"/>
                  <a:pt x="0" y="20325"/>
                </a:cubicBezTo>
                <a:cubicBezTo>
                  <a:pt x="0" y="31545"/>
                  <a:pt x="9106" y="40650"/>
                  <a:pt x="20325" y="40650"/>
                </a:cubicBezTo>
                <a:cubicBezTo>
                  <a:pt x="31544" y="40650"/>
                  <a:pt x="40650" y="31545"/>
                  <a:pt x="40650" y="20325"/>
                </a:cubicBezTo>
                <a:cubicBezTo>
                  <a:pt x="40650" y="9106"/>
                  <a:pt x="31544" y="1"/>
                  <a:pt x="2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887" name="Google Shape;887;p37"/>
          <p:cNvSpPr txBox="1"/>
          <p:nvPr/>
        </p:nvSpPr>
        <p:spPr>
          <a:xfrm>
            <a:off x="1160700" y="222125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888" name="Google Shape;888;p37"/>
          <p:cNvSpPr txBox="1"/>
          <p:nvPr/>
        </p:nvSpPr>
        <p:spPr>
          <a:xfrm>
            <a:off x="1160700" y="290615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889" name="Google Shape;889;p37"/>
          <p:cNvCxnSpPr/>
          <p:nvPr/>
        </p:nvCxnSpPr>
        <p:spPr>
          <a:xfrm>
            <a:off x="1940388" y="28421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90" name="Google Shape;890;p37"/>
          <p:cNvSpPr txBox="1"/>
          <p:nvPr/>
        </p:nvSpPr>
        <p:spPr>
          <a:xfrm>
            <a:off x="6152054" y="222125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891" name="Google Shape;891;p37"/>
          <p:cNvSpPr txBox="1"/>
          <p:nvPr/>
        </p:nvSpPr>
        <p:spPr>
          <a:xfrm>
            <a:off x="6152054" y="290615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892" name="Google Shape;892;p37"/>
          <p:cNvCxnSpPr/>
          <p:nvPr/>
        </p:nvCxnSpPr>
        <p:spPr>
          <a:xfrm>
            <a:off x="6931742" y="28421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893" name="Google Shape;893;p37"/>
          <p:cNvSpPr txBox="1"/>
          <p:nvPr/>
        </p:nvSpPr>
        <p:spPr>
          <a:xfrm>
            <a:off x="3656383" y="3312600"/>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894" name="Google Shape;894;p37"/>
          <p:cNvSpPr txBox="1"/>
          <p:nvPr/>
        </p:nvSpPr>
        <p:spPr>
          <a:xfrm>
            <a:off x="3656383" y="3997500"/>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895" name="Google Shape;895;p37"/>
          <p:cNvCxnSpPr/>
          <p:nvPr/>
        </p:nvCxnSpPr>
        <p:spPr>
          <a:xfrm>
            <a:off x="4436071" y="393352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9" name="Shape 899"/>
        <p:cNvGrpSpPr/>
        <p:nvPr/>
      </p:nvGrpSpPr>
      <p:grpSpPr>
        <a:xfrm>
          <a:off x="0" y="0"/>
          <a:ext cx="0" cy="0"/>
          <a:chOff x="0" y="0"/>
          <a:chExt cx="0" cy="0"/>
        </a:xfrm>
      </p:grpSpPr>
      <p:cxnSp>
        <p:nvCxnSpPr>
          <p:cNvPr id="900" name="Google Shape;900;p3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01" name="Google Shape;901;p3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902" name="Google Shape;902;p38"/>
          <p:cNvSpPr txBox="1"/>
          <p:nvPr/>
        </p:nvSpPr>
        <p:spPr>
          <a:xfrm>
            <a:off x="457200" y="12430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903" name="Google Shape;903;p38"/>
          <p:cNvSpPr txBox="1"/>
          <p:nvPr/>
        </p:nvSpPr>
        <p:spPr>
          <a:xfrm>
            <a:off x="457204" y="177554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 and the smallest one</a:t>
            </a:r>
            <a:endParaRPr>
              <a:solidFill>
                <a:srgbClr val="FFFFFF"/>
              </a:solidFill>
              <a:latin typeface="Montserrat"/>
              <a:ea typeface="Montserrat"/>
              <a:cs typeface="Montserrat"/>
              <a:sym typeface="Montserrat"/>
            </a:endParaRPr>
          </a:p>
        </p:txBody>
      </p:sp>
      <p:sp>
        <p:nvSpPr>
          <p:cNvPr id="904" name="Google Shape;904;p38"/>
          <p:cNvSpPr txBox="1"/>
          <p:nvPr/>
        </p:nvSpPr>
        <p:spPr>
          <a:xfrm>
            <a:off x="457200" y="326280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05" name="Google Shape;905;p38"/>
          <p:cNvSpPr txBox="1"/>
          <p:nvPr/>
        </p:nvSpPr>
        <p:spPr>
          <a:xfrm>
            <a:off x="457204" y="3795298"/>
            <a:ext cx="2231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 of them all</a:t>
            </a:r>
            <a:endParaRPr>
              <a:solidFill>
                <a:srgbClr val="FFFFFF"/>
              </a:solidFill>
              <a:latin typeface="Montserrat"/>
              <a:ea typeface="Montserrat"/>
              <a:cs typeface="Montserrat"/>
              <a:sym typeface="Montserrat"/>
            </a:endParaRPr>
          </a:p>
        </p:txBody>
      </p:sp>
      <p:sp>
        <p:nvSpPr>
          <p:cNvPr id="906" name="Google Shape;906;p38"/>
          <p:cNvSpPr txBox="1"/>
          <p:nvPr/>
        </p:nvSpPr>
        <p:spPr>
          <a:xfrm>
            <a:off x="6455400" y="2252925"/>
            <a:ext cx="223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907" name="Google Shape;907;p38"/>
          <p:cNvSpPr txBox="1"/>
          <p:nvPr/>
        </p:nvSpPr>
        <p:spPr>
          <a:xfrm>
            <a:off x="6455404" y="2785423"/>
            <a:ext cx="2231400" cy="7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with a radius of about nine times that on Earth</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a:solidFill>
                <a:srgbClr val="FFFFFF"/>
              </a:solidFill>
              <a:latin typeface="Montserrat"/>
              <a:ea typeface="Montserrat"/>
              <a:cs typeface="Montserrat"/>
              <a:sym typeface="Montserrat"/>
            </a:endParaRPr>
          </a:p>
        </p:txBody>
      </p:sp>
      <p:grpSp>
        <p:nvGrpSpPr>
          <p:cNvPr id="908" name="Google Shape;908;p38"/>
          <p:cNvGrpSpPr/>
          <p:nvPr/>
        </p:nvGrpSpPr>
        <p:grpSpPr>
          <a:xfrm>
            <a:off x="3049775" y="1221803"/>
            <a:ext cx="1502100" cy="1502100"/>
            <a:chOff x="3049775" y="1221803"/>
            <a:chExt cx="1502100" cy="1502100"/>
          </a:xfrm>
        </p:grpSpPr>
        <p:sp>
          <p:nvSpPr>
            <p:cNvPr id="909" name="Google Shape;909;p38"/>
            <p:cNvSpPr/>
            <p:nvPr/>
          </p:nvSpPr>
          <p:spPr>
            <a:xfrm>
              <a:off x="3049775" y="1221803"/>
              <a:ext cx="1502100" cy="1502100"/>
            </a:xfrm>
            <a:prstGeom prst="donut">
              <a:avLst>
                <a:gd fmla="val 25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3049775" y="1221803"/>
              <a:ext cx="1502100" cy="1502100"/>
            </a:xfrm>
            <a:prstGeom prst="blockArc">
              <a:avLst>
                <a:gd fmla="val 4156705" name="adj1"/>
                <a:gd fmla="val 16120484" name="adj2"/>
                <a:gd fmla="val 2510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txBox="1"/>
            <p:nvPr/>
          </p:nvSpPr>
          <p:spPr>
            <a:xfrm>
              <a:off x="3049775" y="1772750"/>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60</a:t>
              </a:r>
              <a:r>
                <a:rPr lang="en" sz="2000">
                  <a:solidFill>
                    <a:schemeClr val="dk1"/>
                  </a:solidFill>
                  <a:latin typeface="Montserrat ExtraBold"/>
                  <a:ea typeface="Montserrat ExtraBold"/>
                  <a:cs typeface="Montserrat ExtraBold"/>
                  <a:sym typeface="Montserrat ExtraBold"/>
                </a:rPr>
                <a:t>%</a:t>
              </a:r>
              <a:endParaRPr sz="2000">
                <a:solidFill>
                  <a:schemeClr val="dk1"/>
                </a:solidFill>
                <a:latin typeface="Montserrat ExtraBold"/>
                <a:ea typeface="Montserrat ExtraBold"/>
                <a:cs typeface="Montserrat ExtraBold"/>
                <a:sym typeface="Montserrat ExtraBold"/>
              </a:endParaRPr>
            </a:p>
          </p:txBody>
        </p:sp>
      </p:grpSp>
      <p:grpSp>
        <p:nvGrpSpPr>
          <p:cNvPr id="912" name="Google Shape;912;p38"/>
          <p:cNvGrpSpPr/>
          <p:nvPr/>
        </p:nvGrpSpPr>
        <p:grpSpPr>
          <a:xfrm>
            <a:off x="3049775" y="3234478"/>
            <a:ext cx="1502100" cy="1502100"/>
            <a:chOff x="3049775" y="3234478"/>
            <a:chExt cx="1502100" cy="1502100"/>
          </a:xfrm>
        </p:grpSpPr>
        <p:sp>
          <p:nvSpPr>
            <p:cNvPr id="913" name="Google Shape;913;p38"/>
            <p:cNvSpPr/>
            <p:nvPr/>
          </p:nvSpPr>
          <p:spPr>
            <a:xfrm>
              <a:off x="3049775" y="3234478"/>
              <a:ext cx="1502100" cy="1502100"/>
            </a:xfrm>
            <a:prstGeom prst="donut">
              <a:avLst>
                <a:gd fmla="val 25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3049775" y="3234478"/>
              <a:ext cx="1502100" cy="1502100"/>
            </a:xfrm>
            <a:prstGeom prst="blockArc">
              <a:avLst>
                <a:gd fmla="val 7914150" name="adj1"/>
                <a:gd fmla="val 16251066" name="adj2"/>
                <a:gd fmla="val 2535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txBox="1"/>
            <p:nvPr/>
          </p:nvSpPr>
          <p:spPr>
            <a:xfrm>
              <a:off x="3049775" y="3785425"/>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35%</a:t>
              </a:r>
              <a:endParaRPr sz="2000">
                <a:solidFill>
                  <a:schemeClr val="dk1"/>
                </a:solidFill>
                <a:latin typeface="Montserrat ExtraBold"/>
                <a:ea typeface="Montserrat ExtraBold"/>
                <a:cs typeface="Montserrat ExtraBold"/>
                <a:sym typeface="Montserrat ExtraBold"/>
              </a:endParaRPr>
            </a:p>
          </p:txBody>
        </p:sp>
      </p:grpSp>
      <p:grpSp>
        <p:nvGrpSpPr>
          <p:cNvPr id="916" name="Google Shape;916;p38"/>
          <p:cNvGrpSpPr/>
          <p:nvPr/>
        </p:nvGrpSpPr>
        <p:grpSpPr>
          <a:xfrm>
            <a:off x="4592125" y="2228141"/>
            <a:ext cx="1502100" cy="1502100"/>
            <a:chOff x="4592125" y="2228141"/>
            <a:chExt cx="1502100" cy="1502100"/>
          </a:xfrm>
        </p:grpSpPr>
        <p:sp>
          <p:nvSpPr>
            <p:cNvPr id="917" name="Google Shape;917;p38"/>
            <p:cNvSpPr/>
            <p:nvPr/>
          </p:nvSpPr>
          <p:spPr>
            <a:xfrm>
              <a:off x="4592125" y="2228141"/>
              <a:ext cx="1502100" cy="1502100"/>
            </a:xfrm>
            <a:prstGeom prst="donut">
              <a:avLst>
                <a:gd fmla="val 25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4592125" y="2228141"/>
              <a:ext cx="1502100" cy="1502100"/>
            </a:xfrm>
            <a:prstGeom prst="blockArc">
              <a:avLst>
                <a:gd fmla="val 10771891" name="adj1"/>
                <a:gd fmla="val 16312922" name="adj2"/>
                <a:gd fmla="val 2450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txBox="1"/>
            <p:nvPr/>
          </p:nvSpPr>
          <p:spPr>
            <a:xfrm>
              <a:off x="4592125" y="2779088"/>
              <a:ext cx="1502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ontserrat ExtraBold"/>
                  <a:ea typeface="Montserrat ExtraBold"/>
                  <a:cs typeface="Montserrat ExtraBold"/>
                  <a:sym typeface="Montserrat ExtraBold"/>
                </a:rPr>
                <a:t>25%</a:t>
              </a:r>
              <a:endParaRPr sz="2000">
                <a:solidFill>
                  <a:schemeClr val="dk1"/>
                </a:solidFill>
                <a:latin typeface="Montserrat ExtraBold"/>
                <a:ea typeface="Montserrat ExtraBold"/>
                <a:cs typeface="Montserrat ExtraBold"/>
                <a:sym typeface="Montserrat ExtraBol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3" name="Shape 923"/>
        <p:cNvGrpSpPr/>
        <p:nvPr/>
      </p:nvGrpSpPr>
      <p:grpSpPr>
        <a:xfrm>
          <a:off x="0" y="0"/>
          <a:ext cx="0" cy="0"/>
          <a:chOff x="0" y="0"/>
          <a:chExt cx="0" cy="0"/>
        </a:xfrm>
      </p:grpSpPr>
      <p:cxnSp>
        <p:nvCxnSpPr>
          <p:cNvPr id="924" name="Google Shape;924;p3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25" name="Google Shape;925;p3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26" name="Google Shape;926;p39"/>
          <p:cNvGrpSpPr/>
          <p:nvPr/>
        </p:nvGrpSpPr>
        <p:grpSpPr>
          <a:xfrm>
            <a:off x="459875" y="1571150"/>
            <a:ext cx="3509275" cy="346800"/>
            <a:chOff x="459875" y="1571150"/>
            <a:chExt cx="3509275" cy="346800"/>
          </a:xfrm>
        </p:grpSpPr>
        <p:cxnSp>
          <p:nvCxnSpPr>
            <p:cNvPr id="927" name="Google Shape;927;p39"/>
            <p:cNvCxnSpPr/>
            <p:nvPr/>
          </p:nvCxnSpPr>
          <p:spPr>
            <a:xfrm>
              <a:off x="466950" y="1744550"/>
              <a:ext cx="3502200" cy="0"/>
            </a:xfrm>
            <a:prstGeom prst="straightConnector1">
              <a:avLst/>
            </a:prstGeom>
            <a:noFill/>
            <a:ln cap="flat" cmpd="sng" w="19050">
              <a:solidFill>
                <a:schemeClr val="lt2"/>
              </a:solidFill>
              <a:prstDash val="solid"/>
              <a:round/>
              <a:headEnd len="med" w="med" type="none"/>
              <a:tailEnd len="med" w="med" type="none"/>
            </a:ln>
          </p:spPr>
        </p:cxnSp>
        <p:sp>
          <p:nvSpPr>
            <p:cNvPr id="928" name="Google Shape;928;p39"/>
            <p:cNvSpPr/>
            <p:nvPr/>
          </p:nvSpPr>
          <p:spPr>
            <a:xfrm>
              <a:off x="459875" y="1695050"/>
              <a:ext cx="2738100" cy="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2999775" y="1571150"/>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9"/>
          <p:cNvGrpSpPr/>
          <p:nvPr/>
        </p:nvGrpSpPr>
        <p:grpSpPr>
          <a:xfrm>
            <a:off x="459875" y="2416408"/>
            <a:ext cx="3509275" cy="346800"/>
            <a:chOff x="459875" y="2416408"/>
            <a:chExt cx="3509275" cy="346800"/>
          </a:xfrm>
        </p:grpSpPr>
        <p:cxnSp>
          <p:nvCxnSpPr>
            <p:cNvPr id="931" name="Google Shape;931;p39"/>
            <p:cNvCxnSpPr/>
            <p:nvPr/>
          </p:nvCxnSpPr>
          <p:spPr>
            <a:xfrm>
              <a:off x="466950" y="2589808"/>
              <a:ext cx="3502200" cy="0"/>
            </a:xfrm>
            <a:prstGeom prst="straightConnector1">
              <a:avLst/>
            </a:prstGeom>
            <a:noFill/>
            <a:ln cap="flat" cmpd="sng" w="19050">
              <a:solidFill>
                <a:schemeClr val="lt2"/>
              </a:solidFill>
              <a:prstDash val="solid"/>
              <a:round/>
              <a:headEnd len="med" w="med" type="none"/>
              <a:tailEnd len="med" w="med" type="none"/>
            </a:ln>
          </p:spPr>
        </p:cxnSp>
        <p:sp>
          <p:nvSpPr>
            <p:cNvPr id="932" name="Google Shape;932;p39"/>
            <p:cNvSpPr/>
            <p:nvPr/>
          </p:nvSpPr>
          <p:spPr>
            <a:xfrm>
              <a:off x="459875" y="2540300"/>
              <a:ext cx="1224000" cy="9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1492825" y="2416408"/>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39"/>
          <p:cNvGrpSpPr/>
          <p:nvPr/>
        </p:nvGrpSpPr>
        <p:grpSpPr>
          <a:xfrm>
            <a:off x="459875" y="3261667"/>
            <a:ext cx="3509275" cy="346800"/>
            <a:chOff x="459875" y="3261667"/>
            <a:chExt cx="3509275" cy="346800"/>
          </a:xfrm>
        </p:grpSpPr>
        <p:cxnSp>
          <p:nvCxnSpPr>
            <p:cNvPr id="935" name="Google Shape;935;p39"/>
            <p:cNvCxnSpPr/>
            <p:nvPr/>
          </p:nvCxnSpPr>
          <p:spPr>
            <a:xfrm>
              <a:off x="466950" y="3435067"/>
              <a:ext cx="3502200" cy="0"/>
            </a:xfrm>
            <a:prstGeom prst="straightConnector1">
              <a:avLst/>
            </a:prstGeom>
            <a:noFill/>
            <a:ln cap="flat" cmpd="sng" w="19050">
              <a:solidFill>
                <a:schemeClr val="lt2"/>
              </a:solidFill>
              <a:prstDash val="solid"/>
              <a:round/>
              <a:headEnd len="med" w="med" type="none"/>
              <a:tailEnd len="med" w="med" type="none"/>
            </a:ln>
          </p:spPr>
        </p:cxnSp>
        <p:sp>
          <p:nvSpPr>
            <p:cNvPr id="936" name="Google Shape;936;p39"/>
            <p:cNvSpPr/>
            <p:nvPr/>
          </p:nvSpPr>
          <p:spPr>
            <a:xfrm>
              <a:off x="459875" y="3385575"/>
              <a:ext cx="1952700" cy="9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2256925" y="3261667"/>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9"/>
          <p:cNvGrpSpPr/>
          <p:nvPr/>
        </p:nvGrpSpPr>
        <p:grpSpPr>
          <a:xfrm>
            <a:off x="459875" y="4106925"/>
            <a:ext cx="3509275" cy="346800"/>
            <a:chOff x="459875" y="4106925"/>
            <a:chExt cx="3509275" cy="346800"/>
          </a:xfrm>
        </p:grpSpPr>
        <p:cxnSp>
          <p:nvCxnSpPr>
            <p:cNvPr id="939" name="Google Shape;939;p39"/>
            <p:cNvCxnSpPr/>
            <p:nvPr/>
          </p:nvCxnSpPr>
          <p:spPr>
            <a:xfrm>
              <a:off x="466950" y="4280325"/>
              <a:ext cx="3502200" cy="0"/>
            </a:xfrm>
            <a:prstGeom prst="straightConnector1">
              <a:avLst/>
            </a:prstGeom>
            <a:noFill/>
            <a:ln cap="flat" cmpd="sng" w="19050">
              <a:solidFill>
                <a:schemeClr val="lt2"/>
              </a:solidFill>
              <a:prstDash val="solid"/>
              <a:round/>
              <a:headEnd len="med" w="med" type="none"/>
              <a:tailEnd len="med" w="med" type="none"/>
            </a:ln>
          </p:spPr>
        </p:cxnSp>
        <p:sp>
          <p:nvSpPr>
            <p:cNvPr id="940" name="Google Shape;940;p39"/>
            <p:cNvSpPr/>
            <p:nvPr/>
          </p:nvSpPr>
          <p:spPr>
            <a:xfrm>
              <a:off x="459875" y="4230825"/>
              <a:ext cx="3190800" cy="9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3410125" y="4106925"/>
              <a:ext cx="346800" cy="34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9"/>
          <p:cNvSpPr txBox="1"/>
          <p:nvPr/>
        </p:nvSpPr>
        <p:spPr>
          <a:xfrm>
            <a:off x="3967050" y="1544450"/>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72%</a:t>
            </a:r>
            <a:endParaRPr sz="2500">
              <a:solidFill>
                <a:schemeClr val="dk1"/>
              </a:solidFill>
              <a:latin typeface="Montserrat ExtraBold"/>
              <a:ea typeface="Montserrat ExtraBold"/>
              <a:cs typeface="Montserrat ExtraBold"/>
              <a:sym typeface="Montserrat ExtraBold"/>
            </a:endParaRPr>
          </a:p>
        </p:txBody>
      </p:sp>
      <p:sp>
        <p:nvSpPr>
          <p:cNvPr id="943" name="Google Shape;943;p39"/>
          <p:cNvSpPr txBox="1"/>
          <p:nvPr/>
        </p:nvSpPr>
        <p:spPr>
          <a:xfrm>
            <a:off x="3967050" y="2389713"/>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30%</a:t>
            </a:r>
            <a:endParaRPr sz="2500">
              <a:solidFill>
                <a:schemeClr val="dk1"/>
              </a:solidFill>
              <a:latin typeface="Montserrat ExtraBold"/>
              <a:ea typeface="Montserrat ExtraBold"/>
              <a:cs typeface="Montserrat ExtraBold"/>
              <a:sym typeface="Montserrat ExtraBold"/>
            </a:endParaRPr>
          </a:p>
        </p:txBody>
      </p:sp>
      <p:sp>
        <p:nvSpPr>
          <p:cNvPr id="944" name="Google Shape;944;p39"/>
          <p:cNvSpPr txBox="1"/>
          <p:nvPr/>
        </p:nvSpPr>
        <p:spPr>
          <a:xfrm>
            <a:off x="3967050" y="3234950"/>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51%</a:t>
            </a:r>
            <a:endParaRPr sz="2500">
              <a:solidFill>
                <a:schemeClr val="dk1"/>
              </a:solidFill>
              <a:latin typeface="Montserrat ExtraBold"/>
              <a:ea typeface="Montserrat ExtraBold"/>
              <a:cs typeface="Montserrat ExtraBold"/>
              <a:sym typeface="Montserrat ExtraBold"/>
            </a:endParaRPr>
          </a:p>
        </p:txBody>
      </p:sp>
      <p:sp>
        <p:nvSpPr>
          <p:cNvPr id="945" name="Google Shape;945;p39"/>
          <p:cNvSpPr txBox="1"/>
          <p:nvPr/>
        </p:nvSpPr>
        <p:spPr>
          <a:xfrm>
            <a:off x="3967050" y="4080175"/>
            <a:ext cx="1209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Montserrat ExtraBold"/>
                <a:ea typeface="Montserrat ExtraBold"/>
                <a:cs typeface="Montserrat ExtraBold"/>
                <a:sym typeface="Montserrat ExtraBold"/>
              </a:rPr>
              <a:t>86%</a:t>
            </a:r>
            <a:endParaRPr sz="2500">
              <a:solidFill>
                <a:schemeClr val="dk1"/>
              </a:solidFill>
              <a:latin typeface="Montserrat ExtraBold"/>
              <a:ea typeface="Montserrat ExtraBold"/>
              <a:cs typeface="Montserrat ExtraBold"/>
              <a:sym typeface="Montserrat ExtraBold"/>
            </a:endParaRPr>
          </a:p>
        </p:txBody>
      </p:sp>
      <p:sp>
        <p:nvSpPr>
          <p:cNvPr id="946" name="Google Shape;946;p39"/>
          <p:cNvSpPr txBox="1"/>
          <p:nvPr/>
        </p:nvSpPr>
        <p:spPr>
          <a:xfrm>
            <a:off x="5001425" y="1470350"/>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a:t>
            </a:r>
            <a:r>
              <a:rPr lang="en">
                <a:solidFill>
                  <a:srgbClr val="FFFFFF"/>
                </a:solidFill>
                <a:latin typeface="Montserrat"/>
                <a:ea typeface="Montserrat"/>
                <a:cs typeface="Montserrat"/>
                <a:sym typeface="Montserrat"/>
              </a:rPr>
              <a:t>the fifth planet from the Sun and the largest in the Solar System</a:t>
            </a:r>
            <a:endParaRPr>
              <a:solidFill>
                <a:srgbClr val="FFFFFF"/>
              </a:solidFill>
              <a:latin typeface="Montserrat"/>
              <a:ea typeface="Montserrat"/>
              <a:cs typeface="Montserrat"/>
              <a:sym typeface="Montserrat"/>
            </a:endParaRPr>
          </a:p>
        </p:txBody>
      </p:sp>
      <p:sp>
        <p:nvSpPr>
          <p:cNvPr id="947" name="Google Shape;947;p39"/>
          <p:cNvSpPr txBox="1"/>
          <p:nvPr/>
        </p:nvSpPr>
        <p:spPr>
          <a:xfrm>
            <a:off x="5001425" y="2315608"/>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t>
            </a:r>
            <a:r>
              <a:rPr lang="en">
                <a:solidFill>
                  <a:srgbClr val="FFFFFF"/>
                </a:solidFill>
                <a:latin typeface="Montserrat"/>
                <a:ea typeface="Montserrat"/>
                <a:cs typeface="Montserrat"/>
                <a:sym typeface="Montserrat"/>
              </a:rPr>
              <a:t>the fourth planet from the Sun and a cold place</a:t>
            </a:r>
            <a:endParaRPr>
              <a:solidFill>
                <a:srgbClr val="FFFFFF"/>
              </a:solidFill>
              <a:latin typeface="Montserrat"/>
              <a:ea typeface="Montserrat"/>
              <a:cs typeface="Montserrat"/>
              <a:sym typeface="Montserrat"/>
            </a:endParaRPr>
          </a:p>
        </p:txBody>
      </p:sp>
      <p:sp>
        <p:nvSpPr>
          <p:cNvPr id="948" name="Google Shape;948;p39"/>
          <p:cNvSpPr txBox="1"/>
          <p:nvPr/>
        </p:nvSpPr>
        <p:spPr>
          <a:xfrm>
            <a:off x="5001425" y="3160865"/>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Saturn is composed mostly of hydrogen and also helium</a:t>
            </a:r>
            <a:endParaRPr>
              <a:solidFill>
                <a:srgbClr val="FFFFFF"/>
              </a:solidFill>
              <a:latin typeface="Montserrat"/>
              <a:ea typeface="Montserrat"/>
              <a:cs typeface="Montserrat"/>
              <a:sym typeface="Montserrat"/>
            </a:endParaRPr>
          </a:p>
        </p:txBody>
      </p:sp>
      <p:sp>
        <p:nvSpPr>
          <p:cNvPr id="949" name="Google Shape;949;p39"/>
          <p:cNvSpPr txBox="1"/>
          <p:nvPr/>
        </p:nvSpPr>
        <p:spPr>
          <a:xfrm>
            <a:off x="5001425" y="4006123"/>
            <a:ext cx="36855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the eighth and farthest known solar planet</a:t>
            </a:r>
            <a:endParaRPr>
              <a:solidFill>
                <a:srgbClr val="FFFF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3" name="Shape 953"/>
        <p:cNvGrpSpPr/>
        <p:nvPr/>
      </p:nvGrpSpPr>
      <p:grpSpPr>
        <a:xfrm>
          <a:off x="0" y="0"/>
          <a:ext cx="0" cy="0"/>
          <a:chOff x="0" y="0"/>
          <a:chExt cx="0" cy="0"/>
        </a:xfrm>
      </p:grpSpPr>
      <p:cxnSp>
        <p:nvCxnSpPr>
          <p:cNvPr id="954" name="Google Shape;954;p4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55" name="Google Shape;955;p4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56" name="Google Shape;956;p40"/>
          <p:cNvGrpSpPr/>
          <p:nvPr/>
        </p:nvGrpSpPr>
        <p:grpSpPr>
          <a:xfrm>
            <a:off x="414725" y="1301800"/>
            <a:ext cx="6873239" cy="3370954"/>
            <a:chOff x="414725" y="1301800"/>
            <a:chExt cx="6873239" cy="3370954"/>
          </a:xfrm>
        </p:grpSpPr>
        <p:sp>
          <p:nvSpPr>
            <p:cNvPr id="957" name="Google Shape;957;p40"/>
            <p:cNvSpPr/>
            <p:nvPr/>
          </p:nvSpPr>
          <p:spPr>
            <a:xfrm>
              <a:off x="590193" y="3650474"/>
              <a:ext cx="739688" cy="651489"/>
            </a:xfrm>
            <a:custGeom>
              <a:rect b="b" l="l" r="r" t="t"/>
              <a:pathLst>
                <a:path extrusionOk="0" h="19678" w="22342">
                  <a:moveTo>
                    <a:pt x="11154" y="1"/>
                  </a:moveTo>
                  <a:cubicBezTo>
                    <a:pt x="9917" y="1"/>
                    <a:pt x="8660" y="235"/>
                    <a:pt x="7448" y="731"/>
                  </a:cubicBezTo>
                  <a:cubicBezTo>
                    <a:pt x="2407" y="2813"/>
                    <a:pt x="1" y="8569"/>
                    <a:pt x="2082" y="13577"/>
                  </a:cubicBezTo>
                  <a:cubicBezTo>
                    <a:pt x="3632" y="17390"/>
                    <a:pt x="7305" y="19678"/>
                    <a:pt x="11170" y="19678"/>
                  </a:cubicBezTo>
                  <a:cubicBezTo>
                    <a:pt x="12413" y="19678"/>
                    <a:pt x="13676" y="19441"/>
                    <a:pt x="14895" y="18942"/>
                  </a:cubicBezTo>
                  <a:cubicBezTo>
                    <a:pt x="19935" y="16861"/>
                    <a:pt x="22342" y="11138"/>
                    <a:pt x="20260" y="6097"/>
                  </a:cubicBezTo>
                  <a:cubicBezTo>
                    <a:pt x="18708" y="2302"/>
                    <a:pt x="15026" y="1"/>
                    <a:pt x="11154"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06</a:t>
              </a:r>
              <a:endParaRPr sz="2000">
                <a:solidFill>
                  <a:schemeClr val="lt1"/>
                </a:solidFill>
                <a:latin typeface="Montserrat ExtraBold"/>
                <a:ea typeface="Montserrat ExtraBold"/>
                <a:cs typeface="Montserrat ExtraBold"/>
                <a:sym typeface="Montserrat ExtraBold"/>
              </a:endParaRPr>
            </a:p>
          </p:txBody>
        </p:sp>
        <p:sp>
          <p:nvSpPr>
            <p:cNvPr id="958" name="Google Shape;958;p40"/>
            <p:cNvSpPr/>
            <p:nvPr/>
          </p:nvSpPr>
          <p:spPr>
            <a:xfrm>
              <a:off x="414725" y="3431372"/>
              <a:ext cx="1090660" cy="1089568"/>
            </a:xfrm>
            <a:custGeom>
              <a:rect b="b" l="l" r="r" t="t"/>
              <a:pathLst>
                <a:path extrusionOk="0" fill="none" h="32910" w="32943">
                  <a:moveTo>
                    <a:pt x="29886" y="10959"/>
                  </a:moveTo>
                  <a:cubicBezTo>
                    <a:pt x="32942" y="18341"/>
                    <a:pt x="29398" y="26829"/>
                    <a:pt x="21983" y="29886"/>
                  </a:cubicBezTo>
                  <a:cubicBezTo>
                    <a:pt x="14569" y="32910"/>
                    <a:pt x="6114" y="29365"/>
                    <a:pt x="3057" y="21983"/>
                  </a:cubicBezTo>
                  <a:cubicBezTo>
                    <a:pt x="0" y="14569"/>
                    <a:pt x="3545" y="6081"/>
                    <a:pt x="10959" y="3057"/>
                  </a:cubicBezTo>
                  <a:cubicBezTo>
                    <a:pt x="18374" y="0"/>
                    <a:pt x="26829" y="3545"/>
                    <a:pt x="29886" y="10959"/>
                  </a:cubicBezTo>
                  <a:close/>
                </a:path>
              </a:pathLst>
            </a:custGeom>
            <a:noFill/>
            <a:ln cap="flat" cmpd="sng" w="2032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3476632" y="3650474"/>
              <a:ext cx="739688" cy="651357"/>
            </a:xfrm>
            <a:custGeom>
              <a:rect b="b" l="l" r="r" t="t"/>
              <a:pathLst>
                <a:path extrusionOk="0" h="19674" w="22342">
                  <a:moveTo>
                    <a:pt x="11140" y="1"/>
                  </a:moveTo>
                  <a:cubicBezTo>
                    <a:pt x="9898" y="1"/>
                    <a:pt x="8636" y="235"/>
                    <a:pt x="7415" y="731"/>
                  </a:cubicBezTo>
                  <a:cubicBezTo>
                    <a:pt x="2407" y="2813"/>
                    <a:pt x="1" y="8569"/>
                    <a:pt x="2082" y="13577"/>
                  </a:cubicBezTo>
                  <a:cubicBezTo>
                    <a:pt x="3635" y="17372"/>
                    <a:pt x="7317" y="19673"/>
                    <a:pt x="11189" y="19673"/>
                  </a:cubicBezTo>
                  <a:cubicBezTo>
                    <a:pt x="12426" y="19673"/>
                    <a:pt x="13682" y="19438"/>
                    <a:pt x="14895" y="18942"/>
                  </a:cubicBezTo>
                  <a:cubicBezTo>
                    <a:pt x="19935" y="16861"/>
                    <a:pt x="22342" y="11138"/>
                    <a:pt x="20261" y="6097"/>
                  </a:cubicBezTo>
                  <a:cubicBezTo>
                    <a:pt x="18708" y="2302"/>
                    <a:pt x="15026" y="1"/>
                    <a:pt x="11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05</a:t>
              </a:r>
              <a:endParaRPr sz="2000">
                <a:solidFill>
                  <a:schemeClr val="lt1"/>
                </a:solidFill>
                <a:latin typeface="Montserrat ExtraBold"/>
                <a:ea typeface="Montserrat ExtraBold"/>
                <a:cs typeface="Montserrat ExtraBold"/>
                <a:sym typeface="Montserrat ExtraBold"/>
              </a:endParaRPr>
            </a:p>
          </p:txBody>
        </p:sp>
        <p:sp>
          <p:nvSpPr>
            <p:cNvPr id="960" name="Google Shape;960;p40"/>
            <p:cNvSpPr/>
            <p:nvPr/>
          </p:nvSpPr>
          <p:spPr>
            <a:xfrm>
              <a:off x="3301164" y="3431372"/>
              <a:ext cx="1090660" cy="1089568"/>
            </a:xfrm>
            <a:custGeom>
              <a:rect b="b" l="l" r="r" t="t"/>
              <a:pathLst>
                <a:path extrusionOk="0" fill="none" h="32910" w="32943">
                  <a:moveTo>
                    <a:pt x="29886" y="10959"/>
                  </a:moveTo>
                  <a:cubicBezTo>
                    <a:pt x="32943" y="18341"/>
                    <a:pt x="29398" y="26829"/>
                    <a:pt x="21983" y="29886"/>
                  </a:cubicBezTo>
                  <a:cubicBezTo>
                    <a:pt x="14569" y="32910"/>
                    <a:pt x="6081" y="29365"/>
                    <a:pt x="3057" y="21983"/>
                  </a:cubicBezTo>
                  <a:cubicBezTo>
                    <a:pt x="0" y="14569"/>
                    <a:pt x="3545" y="6081"/>
                    <a:pt x="10959" y="3057"/>
                  </a:cubicBezTo>
                  <a:cubicBezTo>
                    <a:pt x="18374" y="0"/>
                    <a:pt x="26829" y="3545"/>
                    <a:pt x="29886" y="10959"/>
                  </a:cubicBezTo>
                  <a:close/>
                </a:path>
              </a:pathLst>
            </a:custGeom>
            <a:noFill/>
            <a:ln cap="flat" cmpd="sng" w="20325">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959469" y="2327818"/>
              <a:ext cx="5782688" cy="217516"/>
            </a:xfrm>
            <a:custGeom>
              <a:rect b="b" l="l" r="r" t="t"/>
              <a:pathLst>
                <a:path extrusionOk="0" fill="none" h="6570" w="174664">
                  <a:moveTo>
                    <a:pt x="174664" y="6569"/>
                  </a:moveTo>
                  <a:lnTo>
                    <a:pt x="1" y="6569"/>
                  </a:ln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3845941" y="2327818"/>
              <a:ext cx="33" cy="217516"/>
            </a:xfrm>
            <a:custGeom>
              <a:rect b="b" l="l" r="r" t="t"/>
              <a:pathLst>
                <a:path extrusionOk="0" fill="none" h="6570" w="1">
                  <a:moveTo>
                    <a:pt x="0" y="6569"/>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959469" y="4455238"/>
              <a:ext cx="5782688" cy="217516"/>
            </a:xfrm>
            <a:custGeom>
              <a:rect b="b" l="l" r="r" t="t"/>
              <a:pathLst>
                <a:path extrusionOk="0" fill="none" h="6570" w="174664">
                  <a:moveTo>
                    <a:pt x="1" y="0"/>
                  </a:moveTo>
                  <a:lnTo>
                    <a:pt x="1" y="6569"/>
                  </a:lnTo>
                  <a:lnTo>
                    <a:pt x="174664" y="6569"/>
                  </a:lnTo>
                  <a:lnTo>
                    <a:pt x="174664"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3845941" y="4455238"/>
              <a:ext cx="33" cy="217516"/>
            </a:xfrm>
            <a:custGeom>
              <a:rect b="b" l="l" r="r" t="t"/>
              <a:pathLst>
                <a:path extrusionOk="0" fill="none" h="6570" w="1">
                  <a:moveTo>
                    <a:pt x="0" y="6569"/>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6742048" y="2327818"/>
              <a:ext cx="33" cy="1168198"/>
            </a:xfrm>
            <a:custGeom>
              <a:rect b="b" l="l" r="r" t="t"/>
              <a:pathLst>
                <a:path extrusionOk="0" fill="none" h="35285" w="1">
                  <a:moveTo>
                    <a:pt x="1" y="35284"/>
                  </a:moveTo>
                  <a:lnTo>
                    <a:pt x="1"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590193" y="1521399"/>
              <a:ext cx="739688" cy="651489"/>
            </a:xfrm>
            <a:custGeom>
              <a:rect b="b" l="l" r="r" t="t"/>
              <a:pathLst>
                <a:path extrusionOk="0" h="19678" w="22342">
                  <a:moveTo>
                    <a:pt x="11186" y="0"/>
                  </a:moveTo>
                  <a:cubicBezTo>
                    <a:pt x="9938" y="0"/>
                    <a:pt x="8671" y="241"/>
                    <a:pt x="7448" y="749"/>
                  </a:cubicBezTo>
                  <a:cubicBezTo>
                    <a:pt x="2407" y="2798"/>
                    <a:pt x="1" y="8554"/>
                    <a:pt x="2082" y="13595"/>
                  </a:cubicBezTo>
                  <a:cubicBezTo>
                    <a:pt x="3630" y="17378"/>
                    <a:pt x="7294" y="19677"/>
                    <a:pt x="11153" y="19677"/>
                  </a:cubicBezTo>
                  <a:cubicBezTo>
                    <a:pt x="12402" y="19677"/>
                    <a:pt x="13671" y="19436"/>
                    <a:pt x="14895" y="18928"/>
                  </a:cubicBezTo>
                  <a:cubicBezTo>
                    <a:pt x="19935" y="16879"/>
                    <a:pt x="22342" y="11123"/>
                    <a:pt x="20260" y="6115"/>
                  </a:cubicBezTo>
                  <a:cubicBezTo>
                    <a:pt x="18712" y="2305"/>
                    <a:pt x="15046" y="0"/>
                    <a:pt x="11186"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967" name="Google Shape;967;p40"/>
            <p:cNvSpPr/>
            <p:nvPr/>
          </p:nvSpPr>
          <p:spPr>
            <a:xfrm>
              <a:off x="414725" y="1301800"/>
              <a:ext cx="1090660" cy="1090660"/>
            </a:xfrm>
            <a:custGeom>
              <a:rect b="b" l="l" r="r" t="t"/>
              <a:pathLst>
                <a:path extrusionOk="0" fill="none" h="32943" w="32943">
                  <a:moveTo>
                    <a:pt x="29886" y="10959"/>
                  </a:moveTo>
                  <a:cubicBezTo>
                    <a:pt x="32942" y="18374"/>
                    <a:pt x="29398" y="26861"/>
                    <a:pt x="21983" y="29886"/>
                  </a:cubicBezTo>
                  <a:cubicBezTo>
                    <a:pt x="14569" y="32943"/>
                    <a:pt x="6114" y="29398"/>
                    <a:pt x="3057" y="21984"/>
                  </a:cubicBezTo>
                  <a:cubicBezTo>
                    <a:pt x="0" y="14569"/>
                    <a:pt x="3545" y="6114"/>
                    <a:pt x="10959" y="3057"/>
                  </a:cubicBezTo>
                  <a:cubicBezTo>
                    <a:pt x="18374" y="0"/>
                    <a:pt x="26829" y="3545"/>
                    <a:pt x="29886" y="10959"/>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3476632" y="1521399"/>
              <a:ext cx="739688" cy="651489"/>
            </a:xfrm>
            <a:custGeom>
              <a:rect b="b" l="l" r="r" t="t"/>
              <a:pathLst>
                <a:path extrusionOk="0" h="19678" w="22342">
                  <a:moveTo>
                    <a:pt x="11172" y="0"/>
                  </a:moveTo>
                  <a:cubicBezTo>
                    <a:pt x="9920" y="0"/>
                    <a:pt x="8646" y="241"/>
                    <a:pt x="7415" y="749"/>
                  </a:cubicBezTo>
                  <a:cubicBezTo>
                    <a:pt x="2407" y="2798"/>
                    <a:pt x="1" y="8554"/>
                    <a:pt x="2082" y="13595"/>
                  </a:cubicBezTo>
                  <a:cubicBezTo>
                    <a:pt x="3630" y="17378"/>
                    <a:pt x="7294" y="19677"/>
                    <a:pt x="11153" y="19677"/>
                  </a:cubicBezTo>
                  <a:cubicBezTo>
                    <a:pt x="12402" y="19677"/>
                    <a:pt x="13671" y="19436"/>
                    <a:pt x="14895" y="18928"/>
                  </a:cubicBezTo>
                  <a:cubicBezTo>
                    <a:pt x="19935" y="16879"/>
                    <a:pt x="22342" y="11123"/>
                    <a:pt x="20261" y="6115"/>
                  </a:cubicBezTo>
                  <a:cubicBezTo>
                    <a:pt x="18712" y="2305"/>
                    <a:pt x="15046" y="0"/>
                    <a:pt x="11172"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969" name="Google Shape;969;p40"/>
            <p:cNvSpPr/>
            <p:nvPr/>
          </p:nvSpPr>
          <p:spPr>
            <a:xfrm>
              <a:off x="3301164" y="1301800"/>
              <a:ext cx="1090660" cy="1090660"/>
            </a:xfrm>
            <a:custGeom>
              <a:rect b="b" l="l" r="r" t="t"/>
              <a:pathLst>
                <a:path extrusionOk="0" fill="none" h="32943" w="32943">
                  <a:moveTo>
                    <a:pt x="29886" y="10959"/>
                  </a:moveTo>
                  <a:cubicBezTo>
                    <a:pt x="32943" y="18374"/>
                    <a:pt x="29398" y="26861"/>
                    <a:pt x="21983" y="29886"/>
                  </a:cubicBezTo>
                  <a:cubicBezTo>
                    <a:pt x="14569" y="32943"/>
                    <a:pt x="6081" y="29398"/>
                    <a:pt x="3057" y="21984"/>
                  </a:cubicBezTo>
                  <a:cubicBezTo>
                    <a:pt x="0" y="14569"/>
                    <a:pt x="3545" y="6114"/>
                    <a:pt x="10959" y="3057"/>
                  </a:cubicBezTo>
                  <a:cubicBezTo>
                    <a:pt x="18374" y="0"/>
                    <a:pt x="26829" y="3545"/>
                    <a:pt x="29886" y="10959"/>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6372772" y="1521399"/>
              <a:ext cx="738628" cy="651456"/>
            </a:xfrm>
            <a:custGeom>
              <a:rect b="b" l="l" r="r" t="t"/>
              <a:pathLst>
                <a:path extrusionOk="0" h="19677" w="22310">
                  <a:moveTo>
                    <a:pt x="11171" y="0"/>
                  </a:moveTo>
                  <a:cubicBezTo>
                    <a:pt x="9920" y="0"/>
                    <a:pt x="8646" y="241"/>
                    <a:pt x="7415" y="749"/>
                  </a:cubicBezTo>
                  <a:cubicBezTo>
                    <a:pt x="2407" y="2798"/>
                    <a:pt x="1" y="8554"/>
                    <a:pt x="2082" y="13562"/>
                  </a:cubicBezTo>
                  <a:cubicBezTo>
                    <a:pt x="3630" y="17372"/>
                    <a:pt x="7297" y="19677"/>
                    <a:pt x="11157" y="19677"/>
                  </a:cubicBezTo>
                  <a:cubicBezTo>
                    <a:pt x="12404" y="19677"/>
                    <a:pt x="13672" y="19436"/>
                    <a:pt x="14895" y="18928"/>
                  </a:cubicBezTo>
                  <a:cubicBezTo>
                    <a:pt x="19935" y="16879"/>
                    <a:pt x="22309" y="11123"/>
                    <a:pt x="20260" y="6115"/>
                  </a:cubicBezTo>
                  <a:cubicBezTo>
                    <a:pt x="18712" y="2305"/>
                    <a:pt x="15046" y="0"/>
                    <a:pt x="11171"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971" name="Google Shape;971;p40"/>
            <p:cNvSpPr/>
            <p:nvPr/>
          </p:nvSpPr>
          <p:spPr>
            <a:xfrm>
              <a:off x="6197271" y="1301800"/>
              <a:ext cx="1089601" cy="1090660"/>
            </a:xfrm>
            <a:custGeom>
              <a:rect b="b" l="l" r="r" t="t"/>
              <a:pathLst>
                <a:path extrusionOk="0" fill="none" h="32943" w="32911">
                  <a:moveTo>
                    <a:pt x="29887" y="10959"/>
                  </a:moveTo>
                  <a:cubicBezTo>
                    <a:pt x="32911" y="18374"/>
                    <a:pt x="29399" y="26829"/>
                    <a:pt x="21984" y="29886"/>
                  </a:cubicBezTo>
                  <a:cubicBezTo>
                    <a:pt x="14570" y="32943"/>
                    <a:pt x="6082" y="29398"/>
                    <a:pt x="3058" y="21984"/>
                  </a:cubicBezTo>
                  <a:cubicBezTo>
                    <a:pt x="1" y="14569"/>
                    <a:pt x="3546" y="6114"/>
                    <a:pt x="10960" y="3057"/>
                  </a:cubicBezTo>
                  <a:cubicBezTo>
                    <a:pt x="18375" y="0"/>
                    <a:pt x="26830" y="3545"/>
                    <a:pt x="29887" y="10959"/>
                  </a:cubicBezTo>
                  <a:close/>
                </a:path>
              </a:pathLst>
            </a:custGeom>
            <a:noFill/>
            <a:ln cap="flat" cmpd="sng" w="2032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6372772" y="3650474"/>
              <a:ext cx="739688" cy="651357"/>
            </a:xfrm>
            <a:custGeom>
              <a:rect b="b" l="l" r="r" t="t"/>
              <a:pathLst>
                <a:path extrusionOk="0" h="19674" w="22342">
                  <a:moveTo>
                    <a:pt x="11139" y="1"/>
                  </a:moveTo>
                  <a:cubicBezTo>
                    <a:pt x="9898" y="1"/>
                    <a:pt x="8636" y="235"/>
                    <a:pt x="7415" y="731"/>
                  </a:cubicBezTo>
                  <a:cubicBezTo>
                    <a:pt x="2407" y="2813"/>
                    <a:pt x="1" y="8536"/>
                    <a:pt x="2082" y="13577"/>
                  </a:cubicBezTo>
                  <a:cubicBezTo>
                    <a:pt x="3635" y="17372"/>
                    <a:pt x="7317" y="19673"/>
                    <a:pt x="11189" y="19673"/>
                  </a:cubicBezTo>
                  <a:cubicBezTo>
                    <a:pt x="12426" y="19673"/>
                    <a:pt x="13682" y="19438"/>
                    <a:pt x="14895" y="18942"/>
                  </a:cubicBezTo>
                  <a:cubicBezTo>
                    <a:pt x="19935" y="16861"/>
                    <a:pt x="22342" y="11138"/>
                    <a:pt x="20260" y="6097"/>
                  </a:cubicBezTo>
                  <a:cubicBezTo>
                    <a:pt x="18708" y="2302"/>
                    <a:pt x="15026" y="1"/>
                    <a:pt x="11139"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973" name="Google Shape;973;p40"/>
            <p:cNvSpPr/>
            <p:nvPr/>
          </p:nvSpPr>
          <p:spPr>
            <a:xfrm>
              <a:off x="6197271" y="3431372"/>
              <a:ext cx="1090693" cy="1089568"/>
            </a:xfrm>
            <a:custGeom>
              <a:rect b="b" l="l" r="r" t="t"/>
              <a:pathLst>
                <a:path extrusionOk="0" fill="none" h="32910" w="32944">
                  <a:moveTo>
                    <a:pt x="29887" y="10927"/>
                  </a:moveTo>
                  <a:cubicBezTo>
                    <a:pt x="32943" y="18341"/>
                    <a:pt x="29399" y="26829"/>
                    <a:pt x="21984" y="29886"/>
                  </a:cubicBezTo>
                  <a:cubicBezTo>
                    <a:pt x="14570" y="32910"/>
                    <a:pt x="6082" y="29365"/>
                    <a:pt x="3058" y="21951"/>
                  </a:cubicBezTo>
                  <a:cubicBezTo>
                    <a:pt x="1" y="14569"/>
                    <a:pt x="3546" y="6081"/>
                    <a:pt x="10960" y="3024"/>
                  </a:cubicBezTo>
                  <a:cubicBezTo>
                    <a:pt x="18375" y="0"/>
                    <a:pt x="26830" y="3545"/>
                    <a:pt x="29887" y="10927"/>
                  </a:cubicBezTo>
                  <a:close/>
                </a:path>
              </a:pathLst>
            </a:custGeom>
            <a:noFill/>
            <a:ln cap="flat" cmpd="sng" w="20325">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40"/>
          <p:cNvSpPr txBox="1"/>
          <p:nvPr/>
        </p:nvSpPr>
        <p:spPr>
          <a:xfrm>
            <a:off x="143672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975" name="Google Shape;975;p40"/>
          <p:cNvSpPr txBox="1"/>
          <p:nvPr/>
        </p:nvSpPr>
        <p:spPr>
          <a:xfrm>
            <a:off x="143672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976" name="Google Shape;976;p40"/>
          <p:cNvSpPr txBox="1"/>
          <p:nvPr/>
        </p:nvSpPr>
        <p:spPr>
          <a:xfrm>
            <a:off x="433037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977" name="Google Shape;977;p40"/>
          <p:cNvSpPr txBox="1"/>
          <p:nvPr/>
        </p:nvSpPr>
        <p:spPr>
          <a:xfrm>
            <a:off x="433037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978" name="Google Shape;978;p40"/>
          <p:cNvSpPr txBox="1"/>
          <p:nvPr/>
        </p:nvSpPr>
        <p:spPr>
          <a:xfrm>
            <a:off x="7224024" y="1273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979" name="Google Shape;979;p40"/>
          <p:cNvSpPr txBox="1"/>
          <p:nvPr/>
        </p:nvSpPr>
        <p:spPr>
          <a:xfrm>
            <a:off x="7224027" y="1779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980" name="Google Shape;980;p40"/>
          <p:cNvSpPr txBox="1"/>
          <p:nvPr/>
        </p:nvSpPr>
        <p:spPr>
          <a:xfrm>
            <a:off x="143672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981" name="Google Shape;981;p40"/>
          <p:cNvSpPr txBox="1"/>
          <p:nvPr/>
        </p:nvSpPr>
        <p:spPr>
          <a:xfrm>
            <a:off x="143672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982" name="Google Shape;982;p40"/>
          <p:cNvSpPr txBox="1"/>
          <p:nvPr/>
        </p:nvSpPr>
        <p:spPr>
          <a:xfrm>
            <a:off x="433037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983" name="Google Shape;983;p40"/>
          <p:cNvSpPr txBox="1"/>
          <p:nvPr/>
        </p:nvSpPr>
        <p:spPr>
          <a:xfrm>
            <a:off x="433037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
        <p:nvSpPr>
          <p:cNvPr id="984" name="Google Shape;984;p40"/>
          <p:cNvSpPr txBox="1"/>
          <p:nvPr/>
        </p:nvSpPr>
        <p:spPr>
          <a:xfrm>
            <a:off x="7224024" y="34026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85" name="Google Shape;985;p40"/>
          <p:cNvSpPr txBox="1"/>
          <p:nvPr/>
        </p:nvSpPr>
        <p:spPr>
          <a:xfrm>
            <a:off x="7224027" y="39088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9" name="Shape 989"/>
        <p:cNvGrpSpPr/>
        <p:nvPr/>
      </p:nvGrpSpPr>
      <p:grpSpPr>
        <a:xfrm>
          <a:off x="0" y="0"/>
          <a:ext cx="0" cy="0"/>
          <a:chOff x="0" y="0"/>
          <a:chExt cx="0" cy="0"/>
        </a:xfrm>
      </p:grpSpPr>
      <p:cxnSp>
        <p:nvCxnSpPr>
          <p:cNvPr id="990" name="Google Shape;990;p4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91" name="Google Shape;991;p4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992" name="Google Shape;992;p41"/>
          <p:cNvGrpSpPr/>
          <p:nvPr/>
        </p:nvGrpSpPr>
        <p:grpSpPr>
          <a:xfrm>
            <a:off x="201575" y="1405562"/>
            <a:ext cx="8740825" cy="3097779"/>
            <a:chOff x="201575" y="1405562"/>
            <a:chExt cx="8740825" cy="3097779"/>
          </a:xfrm>
        </p:grpSpPr>
        <p:sp>
          <p:nvSpPr>
            <p:cNvPr id="993" name="Google Shape;993;p41"/>
            <p:cNvSpPr/>
            <p:nvPr/>
          </p:nvSpPr>
          <p:spPr>
            <a:xfrm>
              <a:off x="1771685"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6037064"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flipH="1">
              <a:off x="3904702" y="1782900"/>
              <a:ext cx="1335218" cy="2310707"/>
            </a:xfrm>
            <a:custGeom>
              <a:rect b="b" l="l" r="r" t="t"/>
              <a:pathLst>
                <a:path extrusionOk="0" fill="none" h="68032" w="34699">
                  <a:moveTo>
                    <a:pt x="0" y="1"/>
                  </a:moveTo>
                  <a:lnTo>
                    <a:pt x="14959" y="1"/>
                  </a:lnTo>
                  <a:lnTo>
                    <a:pt x="14959" y="68031"/>
                  </a:lnTo>
                  <a:lnTo>
                    <a:pt x="34698" y="6803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5210417" y="1405562"/>
              <a:ext cx="856150" cy="856929"/>
            </a:xfrm>
            <a:custGeom>
              <a:rect b="b" l="l" r="r" t="t"/>
              <a:pathLst>
                <a:path extrusionOk="0" h="41919" w="41886">
                  <a:moveTo>
                    <a:pt x="20943" y="1"/>
                  </a:moveTo>
                  <a:cubicBezTo>
                    <a:pt x="9366" y="1"/>
                    <a:pt x="0" y="9399"/>
                    <a:pt x="0" y="20944"/>
                  </a:cubicBezTo>
                  <a:cubicBezTo>
                    <a:pt x="0" y="32521"/>
                    <a:pt x="9366" y="41919"/>
                    <a:pt x="20943" y="41919"/>
                  </a:cubicBezTo>
                  <a:cubicBezTo>
                    <a:pt x="32488" y="41919"/>
                    <a:pt x="41886" y="32521"/>
                    <a:pt x="41886" y="20944"/>
                  </a:cubicBezTo>
                  <a:cubicBezTo>
                    <a:pt x="41886" y="9399"/>
                    <a:pt x="32488" y="1"/>
                    <a:pt x="20943"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997" name="Google Shape;997;p41"/>
            <p:cNvSpPr/>
            <p:nvPr/>
          </p:nvSpPr>
          <p:spPr>
            <a:xfrm>
              <a:off x="3077400" y="3647066"/>
              <a:ext cx="856804" cy="856275"/>
            </a:xfrm>
            <a:custGeom>
              <a:rect b="b" l="l" r="r" t="t"/>
              <a:pathLst>
                <a:path extrusionOk="0" h="41887" w="41918">
                  <a:moveTo>
                    <a:pt x="20975" y="1"/>
                  </a:moveTo>
                  <a:cubicBezTo>
                    <a:pt x="9398" y="1"/>
                    <a:pt x="0" y="9367"/>
                    <a:pt x="0" y="20943"/>
                  </a:cubicBezTo>
                  <a:cubicBezTo>
                    <a:pt x="0" y="32520"/>
                    <a:pt x="9398" y="41886"/>
                    <a:pt x="20975" y="41886"/>
                  </a:cubicBezTo>
                  <a:cubicBezTo>
                    <a:pt x="32520" y="41886"/>
                    <a:pt x="41918" y="32520"/>
                    <a:pt x="41918" y="20943"/>
                  </a:cubicBezTo>
                  <a:cubicBezTo>
                    <a:pt x="41918" y="9367"/>
                    <a:pt x="32520" y="1"/>
                    <a:pt x="20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sp>
          <p:nvSpPr>
            <p:cNvPr id="998" name="Google Shape;998;p41"/>
            <p:cNvSpPr/>
            <p:nvPr/>
          </p:nvSpPr>
          <p:spPr>
            <a:xfrm>
              <a:off x="944363" y="1405562"/>
              <a:ext cx="856824" cy="856929"/>
            </a:xfrm>
            <a:custGeom>
              <a:rect b="b" l="l" r="r" t="t"/>
              <a:pathLst>
                <a:path extrusionOk="0" h="41919" w="41919">
                  <a:moveTo>
                    <a:pt x="20975" y="1"/>
                  </a:moveTo>
                  <a:cubicBezTo>
                    <a:pt x="9398" y="1"/>
                    <a:pt x="0" y="9399"/>
                    <a:pt x="0" y="20944"/>
                  </a:cubicBezTo>
                  <a:cubicBezTo>
                    <a:pt x="0" y="32521"/>
                    <a:pt x="9398" y="41919"/>
                    <a:pt x="20975" y="41919"/>
                  </a:cubicBezTo>
                  <a:cubicBezTo>
                    <a:pt x="32520" y="41919"/>
                    <a:pt x="41918" y="32521"/>
                    <a:pt x="41918" y="20944"/>
                  </a:cubicBezTo>
                  <a:cubicBezTo>
                    <a:pt x="41918" y="9399"/>
                    <a:pt x="32520" y="1"/>
                    <a:pt x="20975"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999" name="Google Shape;999;p41"/>
            <p:cNvSpPr/>
            <p:nvPr/>
          </p:nvSpPr>
          <p:spPr>
            <a:xfrm>
              <a:off x="7342780" y="3647066"/>
              <a:ext cx="856824" cy="856275"/>
            </a:xfrm>
            <a:custGeom>
              <a:rect b="b" l="l" r="r" t="t"/>
              <a:pathLst>
                <a:path extrusionOk="0" h="41887" w="41919">
                  <a:moveTo>
                    <a:pt x="20976" y="1"/>
                  </a:moveTo>
                  <a:cubicBezTo>
                    <a:pt x="9399" y="1"/>
                    <a:pt x="1" y="9367"/>
                    <a:pt x="1" y="20943"/>
                  </a:cubicBezTo>
                  <a:cubicBezTo>
                    <a:pt x="1" y="32520"/>
                    <a:pt x="9399" y="41886"/>
                    <a:pt x="20976" y="41886"/>
                  </a:cubicBezTo>
                  <a:cubicBezTo>
                    <a:pt x="32520" y="41886"/>
                    <a:pt x="41919" y="32520"/>
                    <a:pt x="41919" y="20943"/>
                  </a:cubicBezTo>
                  <a:cubicBezTo>
                    <a:pt x="41919" y="9367"/>
                    <a:pt x="32520" y="1"/>
                    <a:pt x="20976"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cxnSp>
          <p:nvCxnSpPr>
            <p:cNvPr id="1000" name="Google Shape;1000;p41"/>
            <p:cNvCxnSpPr/>
            <p:nvPr/>
          </p:nvCxnSpPr>
          <p:spPr>
            <a:xfrm rot="10800000">
              <a:off x="8199600" y="4075213"/>
              <a:ext cx="742800" cy="0"/>
            </a:xfrm>
            <a:prstGeom prst="straightConnector1">
              <a:avLst/>
            </a:prstGeom>
            <a:noFill/>
            <a:ln cap="flat" cmpd="sng" w="19050">
              <a:solidFill>
                <a:schemeClr val="lt2"/>
              </a:solidFill>
              <a:prstDash val="solid"/>
              <a:round/>
              <a:headEnd len="med" w="med" type="none"/>
              <a:tailEnd len="med" w="med" type="none"/>
            </a:ln>
          </p:spPr>
        </p:cxnSp>
        <p:cxnSp>
          <p:nvCxnSpPr>
            <p:cNvPr id="1001" name="Google Shape;1001;p41"/>
            <p:cNvCxnSpPr/>
            <p:nvPr/>
          </p:nvCxnSpPr>
          <p:spPr>
            <a:xfrm rot="10800000">
              <a:off x="201575" y="1782888"/>
              <a:ext cx="742800" cy="0"/>
            </a:xfrm>
            <a:prstGeom prst="straightConnector1">
              <a:avLst/>
            </a:prstGeom>
            <a:noFill/>
            <a:ln cap="flat" cmpd="sng" w="19050">
              <a:solidFill>
                <a:schemeClr val="lt2"/>
              </a:solidFill>
              <a:prstDash val="solid"/>
              <a:round/>
              <a:headEnd len="med" w="med" type="none"/>
              <a:tailEnd len="med" w="med" type="none"/>
            </a:ln>
          </p:spPr>
        </p:cxnSp>
      </p:grpSp>
      <p:sp>
        <p:nvSpPr>
          <p:cNvPr id="1002" name="Google Shape;1002;p41"/>
          <p:cNvSpPr txBox="1"/>
          <p:nvPr/>
        </p:nvSpPr>
        <p:spPr>
          <a:xfrm>
            <a:off x="457188" y="24175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003" name="Google Shape;1003;p41"/>
          <p:cNvSpPr txBox="1"/>
          <p:nvPr/>
        </p:nvSpPr>
        <p:spPr>
          <a:xfrm>
            <a:off x="457188" y="31024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Despite being red, Mars is actually a cold place</a:t>
            </a:r>
            <a:endParaRPr>
              <a:solidFill>
                <a:srgbClr val="FFFFFF"/>
              </a:solidFill>
              <a:latin typeface="Montserrat"/>
              <a:ea typeface="Montserrat"/>
              <a:cs typeface="Montserrat"/>
              <a:sym typeface="Montserrat"/>
            </a:endParaRPr>
          </a:p>
        </p:txBody>
      </p:sp>
      <p:cxnSp>
        <p:nvCxnSpPr>
          <p:cNvPr id="1004" name="Google Shape;1004;p41"/>
          <p:cNvCxnSpPr/>
          <p:nvPr/>
        </p:nvCxnSpPr>
        <p:spPr>
          <a:xfrm>
            <a:off x="1236875" y="30384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5" name="Google Shape;1005;p41"/>
          <p:cNvSpPr txBox="1"/>
          <p:nvPr/>
        </p:nvSpPr>
        <p:spPr>
          <a:xfrm flipH="1">
            <a:off x="2589988" y="20052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06" name="Google Shape;1006;p41"/>
          <p:cNvSpPr txBox="1"/>
          <p:nvPr/>
        </p:nvSpPr>
        <p:spPr>
          <a:xfrm>
            <a:off x="2589988" y="26901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fifth planet from the Sun and the largest</a:t>
            </a:r>
            <a:endParaRPr>
              <a:solidFill>
                <a:srgbClr val="FFFFFF"/>
              </a:solidFill>
              <a:latin typeface="Montserrat"/>
              <a:ea typeface="Montserrat"/>
              <a:cs typeface="Montserrat"/>
              <a:sym typeface="Montserrat"/>
            </a:endParaRPr>
          </a:p>
        </p:txBody>
      </p:sp>
      <p:cxnSp>
        <p:nvCxnSpPr>
          <p:cNvPr id="1007" name="Google Shape;1007;p41"/>
          <p:cNvCxnSpPr/>
          <p:nvPr/>
        </p:nvCxnSpPr>
        <p:spPr>
          <a:xfrm>
            <a:off x="3369675" y="26261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8" name="Google Shape;1008;p41"/>
          <p:cNvSpPr txBox="1"/>
          <p:nvPr/>
        </p:nvSpPr>
        <p:spPr>
          <a:xfrm>
            <a:off x="4722788" y="24175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09" name="Google Shape;1009;p41"/>
          <p:cNvSpPr txBox="1"/>
          <p:nvPr/>
        </p:nvSpPr>
        <p:spPr>
          <a:xfrm>
            <a:off x="4722788" y="31024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Saturn is a gas giant and has several rings</a:t>
            </a:r>
            <a:endParaRPr>
              <a:solidFill>
                <a:srgbClr val="FFFFFF"/>
              </a:solidFill>
              <a:latin typeface="Montserrat"/>
              <a:ea typeface="Montserrat"/>
              <a:cs typeface="Montserrat"/>
              <a:sym typeface="Montserrat"/>
            </a:endParaRPr>
          </a:p>
        </p:txBody>
      </p:sp>
      <p:cxnSp>
        <p:nvCxnSpPr>
          <p:cNvPr id="1010" name="Google Shape;1010;p41"/>
          <p:cNvCxnSpPr/>
          <p:nvPr/>
        </p:nvCxnSpPr>
        <p:spPr>
          <a:xfrm>
            <a:off x="5502475" y="30384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11" name="Google Shape;1011;p41"/>
          <p:cNvSpPr txBox="1"/>
          <p:nvPr/>
        </p:nvSpPr>
        <p:spPr>
          <a:xfrm>
            <a:off x="6855588" y="2005263"/>
            <a:ext cx="18312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12" name="Google Shape;1012;p41"/>
          <p:cNvSpPr txBox="1"/>
          <p:nvPr/>
        </p:nvSpPr>
        <p:spPr>
          <a:xfrm>
            <a:off x="6855588" y="2690163"/>
            <a:ext cx="18312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eighth and farthest-known solar planet</a:t>
            </a:r>
            <a:endParaRPr>
              <a:solidFill>
                <a:srgbClr val="FFFFFF"/>
              </a:solidFill>
              <a:latin typeface="Montserrat"/>
              <a:ea typeface="Montserrat"/>
              <a:cs typeface="Montserrat"/>
              <a:sym typeface="Montserrat"/>
            </a:endParaRPr>
          </a:p>
        </p:txBody>
      </p:sp>
      <p:cxnSp>
        <p:nvCxnSpPr>
          <p:cNvPr id="1013" name="Google Shape;1013;p41"/>
          <p:cNvCxnSpPr/>
          <p:nvPr/>
        </p:nvCxnSpPr>
        <p:spPr>
          <a:xfrm>
            <a:off x="7635275" y="2626185"/>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cxnSp>
        <p:nvCxnSpPr>
          <p:cNvPr id="68" name="Google Shape;68;p1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69" name="Google Shape;69;p1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70" name="Google Shape;70;p15"/>
          <p:cNvSpPr/>
          <p:nvPr/>
        </p:nvSpPr>
        <p:spPr>
          <a:xfrm>
            <a:off x="884599" y="1238076"/>
            <a:ext cx="590564" cy="3498526"/>
          </a:xfrm>
          <a:custGeom>
            <a:rect b="b" l="l" r="r" t="t"/>
            <a:pathLst>
              <a:path extrusionOk="0" fill="none" h="119251" w="20130">
                <a:moveTo>
                  <a:pt x="10081" y="119250"/>
                </a:moveTo>
                <a:lnTo>
                  <a:pt x="10081" y="119250"/>
                </a:lnTo>
                <a:cubicBezTo>
                  <a:pt x="15610" y="119250"/>
                  <a:pt x="20130" y="114762"/>
                  <a:pt x="20130" y="109202"/>
                </a:cubicBezTo>
                <a:lnTo>
                  <a:pt x="20130" y="10082"/>
                </a:lnTo>
                <a:cubicBezTo>
                  <a:pt x="20130" y="4521"/>
                  <a:pt x="15610" y="1"/>
                  <a:pt x="10081" y="1"/>
                </a:cubicBezTo>
                <a:lnTo>
                  <a:pt x="10081" y="1"/>
                </a:lnTo>
                <a:cubicBezTo>
                  <a:pt x="4521" y="1"/>
                  <a:pt x="0" y="4521"/>
                  <a:pt x="0" y="10082"/>
                </a:cubicBezTo>
                <a:lnTo>
                  <a:pt x="0" y="109202"/>
                </a:lnTo>
                <a:cubicBezTo>
                  <a:pt x="0" y="114762"/>
                  <a:pt x="4521" y="119250"/>
                  <a:pt x="10081" y="119250"/>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5"/>
          <p:cNvGrpSpPr/>
          <p:nvPr/>
        </p:nvGrpSpPr>
        <p:grpSpPr>
          <a:xfrm>
            <a:off x="1076349" y="2649121"/>
            <a:ext cx="7183052" cy="676435"/>
            <a:chOff x="1076349" y="2649121"/>
            <a:chExt cx="7183052" cy="676435"/>
          </a:xfrm>
        </p:grpSpPr>
        <p:sp>
          <p:nvSpPr>
            <p:cNvPr id="72" name="Google Shape;72;p15"/>
            <p:cNvSpPr/>
            <p:nvPr/>
          </p:nvSpPr>
          <p:spPr>
            <a:xfrm>
              <a:off x="3554957" y="2729242"/>
              <a:ext cx="4704444" cy="517132"/>
            </a:xfrm>
            <a:custGeom>
              <a:rect b="b" l="l" r="r" t="t"/>
              <a:pathLst>
                <a:path extrusionOk="0" fill="none" h="17627" w="160356">
                  <a:moveTo>
                    <a:pt x="160355" y="17627"/>
                  </a:moveTo>
                  <a:lnTo>
                    <a:pt x="1" y="17627"/>
                  </a:lnTo>
                  <a:lnTo>
                    <a:pt x="1" y="1"/>
                  </a:lnTo>
                  <a:lnTo>
                    <a:pt x="160355"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076349" y="2891126"/>
              <a:ext cx="207064" cy="192425"/>
            </a:xfrm>
            <a:custGeom>
              <a:rect b="b" l="l" r="r" t="t"/>
              <a:pathLst>
                <a:path extrusionOk="0" h="6559" w="7058">
                  <a:moveTo>
                    <a:pt x="3519" y="1"/>
                  </a:moveTo>
                  <a:cubicBezTo>
                    <a:pt x="3346" y="1"/>
                    <a:pt x="3170" y="15"/>
                    <a:pt x="2993" y="44"/>
                  </a:cubicBezTo>
                  <a:cubicBezTo>
                    <a:pt x="1236" y="336"/>
                    <a:pt x="1" y="2027"/>
                    <a:pt x="293" y="3816"/>
                  </a:cubicBezTo>
                  <a:cubicBezTo>
                    <a:pt x="557" y="5398"/>
                    <a:pt x="1956" y="6558"/>
                    <a:pt x="3539" y="6558"/>
                  </a:cubicBezTo>
                  <a:cubicBezTo>
                    <a:pt x="3713" y="6558"/>
                    <a:pt x="3889" y="6544"/>
                    <a:pt x="4066" y="6515"/>
                  </a:cubicBezTo>
                  <a:cubicBezTo>
                    <a:pt x="5822" y="6222"/>
                    <a:pt x="7057" y="4531"/>
                    <a:pt x="6765" y="2743"/>
                  </a:cubicBezTo>
                  <a:cubicBezTo>
                    <a:pt x="6501" y="1161"/>
                    <a:pt x="5102" y="1"/>
                    <a:pt x="3519"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180350" y="2987793"/>
              <a:ext cx="2374636" cy="29"/>
            </a:xfrm>
            <a:custGeom>
              <a:rect b="b" l="l" r="r" t="t"/>
              <a:pathLst>
                <a:path extrusionOk="0" fill="none" h="1" w="80942">
                  <a:moveTo>
                    <a:pt x="80942"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216285" y="2649121"/>
              <a:ext cx="676435" cy="676435"/>
            </a:xfrm>
            <a:custGeom>
              <a:rect b="b" l="l" r="r" t="t"/>
              <a:pathLst>
                <a:path extrusionOk="0" h="23057" w="23057">
                  <a:moveTo>
                    <a:pt x="11545" y="0"/>
                  </a:moveTo>
                  <a:cubicBezTo>
                    <a:pt x="5171" y="0"/>
                    <a:pt x="0" y="5171"/>
                    <a:pt x="0" y="11545"/>
                  </a:cubicBezTo>
                  <a:cubicBezTo>
                    <a:pt x="0" y="17886"/>
                    <a:pt x="5171" y="23057"/>
                    <a:pt x="11545" y="23057"/>
                  </a:cubicBezTo>
                  <a:cubicBezTo>
                    <a:pt x="17886" y="23057"/>
                    <a:pt x="23057" y="17886"/>
                    <a:pt x="23057" y="11545"/>
                  </a:cubicBezTo>
                  <a:cubicBezTo>
                    <a:pt x="23057" y="5171"/>
                    <a:pt x="17886" y="0"/>
                    <a:pt x="11545"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grpSp>
      <p:grpSp>
        <p:nvGrpSpPr>
          <p:cNvPr id="76" name="Google Shape;76;p15"/>
          <p:cNvGrpSpPr/>
          <p:nvPr/>
        </p:nvGrpSpPr>
        <p:grpSpPr>
          <a:xfrm>
            <a:off x="1076349" y="3312178"/>
            <a:ext cx="6540004" cy="675496"/>
            <a:chOff x="1076349" y="3312178"/>
            <a:chExt cx="6540004" cy="675496"/>
          </a:xfrm>
        </p:grpSpPr>
        <p:sp>
          <p:nvSpPr>
            <p:cNvPr id="77" name="Google Shape;77;p15"/>
            <p:cNvSpPr/>
            <p:nvPr/>
          </p:nvSpPr>
          <p:spPr>
            <a:xfrm>
              <a:off x="2910969" y="3391360"/>
              <a:ext cx="4705383" cy="517132"/>
            </a:xfrm>
            <a:custGeom>
              <a:rect b="b" l="l" r="r" t="t"/>
              <a:pathLst>
                <a:path extrusionOk="0" fill="none" h="17627" w="160388">
                  <a:moveTo>
                    <a:pt x="160388" y="17626"/>
                  </a:moveTo>
                  <a:lnTo>
                    <a:pt x="1" y="17626"/>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076349" y="3554183"/>
              <a:ext cx="207064" cy="191486"/>
            </a:xfrm>
            <a:custGeom>
              <a:rect b="b" l="l" r="r" t="t"/>
              <a:pathLst>
                <a:path extrusionOk="0" h="6527" w="7058">
                  <a:moveTo>
                    <a:pt x="3530" y="0"/>
                  </a:moveTo>
                  <a:cubicBezTo>
                    <a:pt x="3353" y="0"/>
                    <a:pt x="3173" y="14"/>
                    <a:pt x="2993" y="44"/>
                  </a:cubicBezTo>
                  <a:cubicBezTo>
                    <a:pt x="1236" y="337"/>
                    <a:pt x="1" y="1995"/>
                    <a:pt x="293" y="3784"/>
                  </a:cubicBezTo>
                  <a:cubicBezTo>
                    <a:pt x="557" y="5392"/>
                    <a:pt x="1950" y="6527"/>
                    <a:pt x="3528" y="6527"/>
                  </a:cubicBezTo>
                  <a:cubicBezTo>
                    <a:pt x="3706" y="6527"/>
                    <a:pt x="3885" y="6512"/>
                    <a:pt x="4066" y="6483"/>
                  </a:cubicBezTo>
                  <a:cubicBezTo>
                    <a:pt x="5822" y="6190"/>
                    <a:pt x="7057" y="4499"/>
                    <a:pt x="6765" y="2743"/>
                  </a:cubicBezTo>
                  <a:cubicBezTo>
                    <a:pt x="6502" y="1135"/>
                    <a:pt x="5108" y="0"/>
                    <a:pt x="3530"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180350" y="3649912"/>
              <a:ext cx="1730648" cy="29"/>
            </a:xfrm>
            <a:custGeom>
              <a:rect b="b" l="l" r="r" t="t"/>
              <a:pathLst>
                <a:path extrusionOk="0" fill="none" h="1" w="58991">
                  <a:moveTo>
                    <a:pt x="58991"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573265" y="3312178"/>
              <a:ext cx="676435" cy="675496"/>
            </a:xfrm>
            <a:custGeom>
              <a:rect b="b" l="l" r="r" t="t"/>
              <a:pathLst>
                <a:path extrusionOk="0" h="23025" w="23057">
                  <a:moveTo>
                    <a:pt x="11512" y="0"/>
                  </a:moveTo>
                  <a:cubicBezTo>
                    <a:pt x="5171" y="0"/>
                    <a:pt x="0" y="5138"/>
                    <a:pt x="0" y="11512"/>
                  </a:cubicBezTo>
                  <a:cubicBezTo>
                    <a:pt x="0" y="17886"/>
                    <a:pt x="5171" y="23024"/>
                    <a:pt x="11512" y="23024"/>
                  </a:cubicBezTo>
                  <a:cubicBezTo>
                    <a:pt x="17886" y="23024"/>
                    <a:pt x="23056" y="17886"/>
                    <a:pt x="23056" y="11512"/>
                  </a:cubicBezTo>
                  <a:cubicBezTo>
                    <a:pt x="23056" y="5138"/>
                    <a:pt x="17886" y="0"/>
                    <a:pt x="11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grpSp>
      <p:grpSp>
        <p:nvGrpSpPr>
          <p:cNvPr id="81" name="Google Shape;81;p15"/>
          <p:cNvGrpSpPr/>
          <p:nvPr/>
        </p:nvGrpSpPr>
        <p:grpSpPr>
          <a:xfrm>
            <a:off x="1109474" y="3974292"/>
            <a:ext cx="7183052" cy="675496"/>
            <a:chOff x="1076349" y="3974267"/>
            <a:chExt cx="7183052" cy="675496"/>
          </a:xfrm>
        </p:grpSpPr>
        <p:sp>
          <p:nvSpPr>
            <p:cNvPr id="82" name="Google Shape;82;p15"/>
            <p:cNvSpPr/>
            <p:nvPr/>
          </p:nvSpPr>
          <p:spPr>
            <a:xfrm>
              <a:off x="3554957" y="4053478"/>
              <a:ext cx="4704444" cy="517103"/>
            </a:xfrm>
            <a:custGeom>
              <a:rect b="b" l="l" r="r" t="t"/>
              <a:pathLst>
                <a:path extrusionOk="0" fill="none" h="17626" w="160356">
                  <a:moveTo>
                    <a:pt x="160355" y="17626"/>
                  </a:moveTo>
                  <a:lnTo>
                    <a:pt x="1" y="17626"/>
                  </a:lnTo>
                  <a:lnTo>
                    <a:pt x="1" y="0"/>
                  </a:lnTo>
                  <a:lnTo>
                    <a:pt x="160355"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076349" y="4216272"/>
              <a:ext cx="207064" cy="191515"/>
            </a:xfrm>
            <a:custGeom>
              <a:rect b="b" l="l" r="r" t="t"/>
              <a:pathLst>
                <a:path extrusionOk="0" h="6528" w="7058">
                  <a:moveTo>
                    <a:pt x="3530" y="1"/>
                  </a:moveTo>
                  <a:cubicBezTo>
                    <a:pt x="3353" y="1"/>
                    <a:pt x="3173" y="15"/>
                    <a:pt x="2993" y="44"/>
                  </a:cubicBezTo>
                  <a:cubicBezTo>
                    <a:pt x="1236" y="337"/>
                    <a:pt x="1" y="1996"/>
                    <a:pt x="293" y="3784"/>
                  </a:cubicBezTo>
                  <a:cubicBezTo>
                    <a:pt x="557" y="5392"/>
                    <a:pt x="1950" y="6527"/>
                    <a:pt x="3528" y="6527"/>
                  </a:cubicBezTo>
                  <a:cubicBezTo>
                    <a:pt x="3706" y="6527"/>
                    <a:pt x="3885" y="6513"/>
                    <a:pt x="4066" y="6483"/>
                  </a:cubicBezTo>
                  <a:cubicBezTo>
                    <a:pt x="5822" y="6191"/>
                    <a:pt x="7057" y="4532"/>
                    <a:pt x="6765" y="2744"/>
                  </a:cubicBezTo>
                  <a:cubicBezTo>
                    <a:pt x="6502" y="1135"/>
                    <a:pt x="5108" y="1"/>
                    <a:pt x="353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180350" y="4312000"/>
              <a:ext cx="2374636" cy="29"/>
            </a:xfrm>
            <a:custGeom>
              <a:rect b="b" l="l" r="r" t="t"/>
              <a:pathLst>
                <a:path extrusionOk="0" fill="none" h="1" w="80942">
                  <a:moveTo>
                    <a:pt x="80942"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216285" y="3974267"/>
              <a:ext cx="676435" cy="675496"/>
            </a:xfrm>
            <a:custGeom>
              <a:rect b="b" l="l" r="r" t="t"/>
              <a:pathLst>
                <a:path extrusionOk="0" h="23025" w="23057">
                  <a:moveTo>
                    <a:pt x="11545" y="1"/>
                  </a:moveTo>
                  <a:cubicBezTo>
                    <a:pt x="5171" y="1"/>
                    <a:pt x="0" y="5139"/>
                    <a:pt x="0" y="11513"/>
                  </a:cubicBezTo>
                  <a:cubicBezTo>
                    <a:pt x="0" y="17887"/>
                    <a:pt x="5171" y="23025"/>
                    <a:pt x="11545" y="23025"/>
                  </a:cubicBezTo>
                  <a:cubicBezTo>
                    <a:pt x="17886" y="23025"/>
                    <a:pt x="23057" y="17887"/>
                    <a:pt x="23057" y="11513"/>
                  </a:cubicBezTo>
                  <a:cubicBezTo>
                    <a:pt x="23057" y="5139"/>
                    <a:pt x="17886" y="1"/>
                    <a:pt x="1154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grpSp>
      <p:sp>
        <p:nvSpPr>
          <p:cNvPr id="86" name="Google Shape;86;p15"/>
          <p:cNvSpPr txBox="1"/>
          <p:nvPr/>
        </p:nvSpPr>
        <p:spPr>
          <a:xfrm>
            <a:off x="3892720" y="13889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87" name="Google Shape;87;p15"/>
          <p:cNvSpPr txBox="1"/>
          <p:nvPr/>
        </p:nvSpPr>
        <p:spPr>
          <a:xfrm>
            <a:off x="5372925" y="13889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grpSp>
        <p:nvGrpSpPr>
          <p:cNvPr id="88" name="Google Shape;88;p15"/>
          <p:cNvGrpSpPr/>
          <p:nvPr/>
        </p:nvGrpSpPr>
        <p:grpSpPr>
          <a:xfrm>
            <a:off x="1076349" y="1324915"/>
            <a:ext cx="7183052" cy="676435"/>
            <a:chOff x="1076349" y="1324915"/>
            <a:chExt cx="7183052" cy="676435"/>
          </a:xfrm>
        </p:grpSpPr>
        <p:sp>
          <p:nvSpPr>
            <p:cNvPr id="89" name="Google Shape;89;p15"/>
            <p:cNvSpPr/>
            <p:nvPr/>
          </p:nvSpPr>
          <p:spPr>
            <a:xfrm>
              <a:off x="3554957" y="1404097"/>
              <a:ext cx="4704444" cy="517103"/>
            </a:xfrm>
            <a:custGeom>
              <a:rect b="b" l="l" r="r" t="t"/>
              <a:pathLst>
                <a:path extrusionOk="0" fill="none" h="17626" w="160356">
                  <a:moveTo>
                    <a:pt x="160355" y="17626"/>
                  </a:moveTo>
                  <a:lnTo>
                    <a:pt x="1" y="17626"/>
                  </a:lnTo>
                  <a:lnTo>
                    <a:pt x="1" y="0"/>
                  </a:lnTo>
                  <a:lnTo>
                    <a:pt x="160355"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076349" y="1566890"/>
              <a:ext cx="207064" cy="191515"/>
            </a:xfrm>
            <a:custGeom>
              <a:rect b="b" l="l" r="r" t="t"/>
              <a:pathLst>
                <a:path extrusionOk="0" h="6528" w="7058">
                  <a:moveTo>
                    <a:pt x="3530" y="1"/>
                  </a:moveTo>
                  <a:cubicBezTo>
                    <a:pt x="3353" y="1"/>
                    <a:pt x="3173" y="15"/>
                    <a:pt x="2993" y="45"/>
                  </a:cubicBezTo>
                  <a:cubicBezTo>
                    <a:pt x="1236" y="337"/>
                    <a:pt x="1" y="2028"/>
                    <a:pt x="293" y="3784"/>
                  </a:cubicBezTo>
                  <a:cubicBezTo>
                    <a:pt x="557" y="5392"/>
                    <a:pt x="1950" y="6527"/>
                    <a:pt x="3528" y="6527"/>
                  </a:cubicBezTo>
                  <a:cubicBezTo>
                    <a:pt x="3706" y="6527"/>
                    <a:pt x="3885" y="6513"/>
                    <a:pt x="4066" y="6483"/>
                  </a:cubicBezTo>
                  <a:cubicBezTo>
                    <a:pt x="5822" y="6223"/>
                    <a:pt x="7057" y="4532"/>
                    <a:pt x="6765" y="2744"/>
                  </a:cubicBezTo>
                  <a:cubicBezTo>
                    <a:pt x="6502" y="1136"/>
                    <a:pt x="5108" y="1"/>
                    <a:pt x="353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180350" y="1662648"/>
              <a:ext cx="2374636" cy="29"/>
            </a:xfrm>
            <a:custGeom>
              <a:rect b="b" l="l" r="r" t="t"/>
              <a:pathLst>
                <a:path extrusionOk="0" fill="none" h="1" w="80942">
                  <a:moveTo>
                    <a:pt x="80942" y="0"/>
                  </a:moveTo>
                  <a:lnTo>
                    <a:pt x="0" y="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216285" y="1324915"/>
              <a:ext cx="676435" cy="676435"/>
            </a:xfrm>
            <a:custGeom>
              <a:rect b="b" l="l" r="r" t="t"/>
              <a:pathLst>
                <a:path extrusionOk="0" h="23057" w="23057">
                  <a:moveTo>
                    <a:pt x="11545" y="0"/>
                  </a:moveTo>
                  <a:cubicBezTo>
                    <a:pt x="5171" y="0"/>
                    <a:pt x="0" y="5171"/>
                    <a:pt x="0" y="11512"/>
                  </a:cubicBezTo>
                  <a:cubicBezTo>
                    <a:pt x="0" y="17886"/>
                    <a:pt x="5171" y="23056"/>
                    <a:pt x="11545" y="23056"/>
                  </a:cubicBezTo>
                  <a:cubicBezTo>
                    <a:pt x="17886" y="23056"/>
                    <a:pt x="23057" y="17886"/>
                    <a:pt x="23057" y="11512"/>
                  </a:cubicBezTo>
                  <a:cubicBezTo>
                    <a:pt x="23057" y="5171"/>
                    <a:pt x="17886" y="0"/>
                    <a:pt x="11545"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cxnSp>
          <p:nvCxnSpPr>
            <p:cNvPr id="93" name="Google Shape;93;p15"/>
            <p:cNvCxnSpPr/>
            <p:nvPr/>
          </p:nvCxnSpPr>
          <p:spPr>
            <a:xfrm rot="5400000">
              <a:off x="5208122" y="16636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sp>
        <p:nvSpPr>
          <p:cNvPr id="94" name="Google Shape;94;p15"/>
          <p:cNvSpPr txBox="1"/>
          <p:nvPr/>
        </p:nvSpPr>
        <p:spPr>
          <a:xfrm>
            <a:off x="3892720" y="27131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95" name="Google Shape;95;p15"/>
          <p:cNvSpPr txBox="1"/>
          <p:nvPr/>
        </p:nvSpPr>
        <p:spPr>
          <a:xfrm>
            <a:off x="5372925" y="27131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very cold place</a:t>
            </a:r>
            <a:endParaRPr>
              <a:solidFill>
                <a:srgbClr val="FFFFFF"/>
              </a:solidFill>
              <a:latin typeface="Montserrat"/>
              <a:ea typeface="Montserrat"/>
              <a:cs typeface="Montserrat"/>
              <a:sym typeface="Montserrat"/>
            </a:endParaRPr>
          </a:p>
        </p:txBody>
      </p:sp>
      <p:cxnSp>
        <p:nvCxnSpPr>
          <p:cNvPr id="96" name="Google Shape;96;p15"/>
          <p:cNvCxnSpPr/>
          <p:nvPr/>
        </p:nvCxnSpPr>
        <p:spPr>
          <a:xfrm rot="5400000">
            <a:off x="5208122" y="29878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97" name="Google Shape;97;p15"/>
          <p:cNvSpPr txBox="1"/>
          <p:nvPr/>
        </p:nvSpPr>
        <p:spPr>
          <a:xfrm>
            <a:off x="3892720" y="40383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98" name="Google Shape;98;p15"/>
          <p:cNvSpPr txBox="1"/>
          <p:nvPr/>
        </p:nvSpPr>
        <p:spPr>
          <a:xfrm>
            <a:off x="5372925" y="40383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 of them all</a:t>
            </a:r>
            <a:endParaRPr>
              <a:solidFill>
                <a:srgbClr val="FFFFFF"/>
              </a:solidFill>
              <a:latin typeface="Montserrat"/>
              <a:ea typeface="Montserrat"/>
              <a:cs typeface="Montserrat"/>
              <a:sym typeface="Montserrat"/>
            </a:endParaRPr>
          </a:p>
        </p:txBody>
      </p:sp>
      <p:cxnSp>
        <p:nvCxnSpPr>
          <p:cNvPr id="99" name="Google Shape;99;p15"/>
          <p:cNvCxnSpPr/>
          <p:nvPr/>
        </p:nvCxnSpPr>
        <p:spPr>
          <a:xfrm rot="5400000">
            <a:off x="5208122" y="43129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0" name="Google Shape;100;p15"/>
          <p:cNvSpPr txBox="1"/>
          <p:nvPr/>
        </p:nvSpPr>
        <p:spPr>
          <a:xfrm>
            <a:off x="3249695" y="3375713"/>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1" name="Google Shape;101;p15"/>
          <p:cNvSpPr txBox="1"/>
          <p:nvPr/>
        </p:nvSpPr>
        <p:spPr>
          <a:xfrm>
            <a:off x="4729900" y="3375700"/>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102" name="Google Shape;102;p15"/>
          <p:cNvCxnSpPr/>
          <p:nvPr/>
        </p:nvCxnSpPr>
        <p:spPr>
          <a:xfrm rot="5400000">
            <a:off x="4565097" y="3650397"/>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3" name="Google Shape;103;p15"/>
          <p:cNvSpPr txBox="1"/>
          <p:nvPr/>
        </p:nvSpPr>
        <p:spPr>
          <a:xfrm>
            <a:off x="3249695" y="205103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4" name="Google Shape;104;p15"/>
          <p:cNvSpPr txBox="1"/>
          <p:nvPr/>
        </p:nvSpPr>
        <p:spPr>
          <a:xfrm>
            <a:off x="4729900" y="205102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grpSp>
        <p:nvGrpSpPr>
          <p:cNvPr id="105" name="Google Shape;105;p15"/>
          <p:cNvGrpSpPr/>
          <p:nvPr/>
        </p:nvGrpSpPr>
        <p:grpSpPr>
          <a:xfrm>
            <a:off x="1076349" y="1987003"/>
            <a:ext cx="6540004" cy="676464"/>
            <a:chOff x="1076349" y="1987003"/>
            <a:chExt cx="6540004" cy="676464"/>
          </a:xfrm>
        </p:grpSpPr>
        <p:sp>
          <p:nvSpPr>
            <p:cNvPr id="106" name="Google Shape;106;p15"/>
            <p:cNvSpPr/>
            <p:nvPr/>
          </p:nvSpPr>
          <p:spPr>
            <a:xfrm>
              <a:off x="2910969" y="2067153"/>
              <a:ext cx="4705383" cy="516164"/>
            </a:xfrm>
            <a:custGeom>
              <a:rect b="b" l="l" r="r" t="t"/>
              <a:pathLst>
                <a:path extrusionOk="0" fill="none" h="17594" w="160388">
                  <a:moveTo>
                    <a:pt x="160388" y="17593"/>
                  </a:moveTo>
                  <a:lnTo>
                    <a:pt x="1" y="17593"/>
                  </a:lnTo>
                  <a:lnTo>
                    <a:pt x="1" y="0"/>
                  </a:lnTo>
                  <a:lnTo>
                    <a:pt x="160388" y="0"/>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076349" y="2229038"/>
              <a:ext cx="207064" cy="192395"/>
            </a:xfrm>
            <a:custGeom>
              <a:rect b="b" l="l" r="r" t="t"/>
              <a:pathLst>
                <a:path extrusionOk="0" h="6558" w="7058">
                  <a:moveTo>
                    <a:pt x="3519" y="0"/>
                  </a:moveTo>
                  <a:cubicBezTo>
                    <a:pt x="3346" y="0"/>
                    <a:pt x="3170" y="14"/>
                    <a:pt x="2993" y="43"/>
                  </a:cubicBezTo>
                  <a:cubicBezTo>
                    <a:pt x="1236" y="336"/>
                    <a:pt x="1" y="2027"/>
                    <a:pt x="293" y="3815"/>
                  </a:cubicBezTo>
                  <a:cubicBezTo>
                    <a:pt x="557" y="5398"/>
                    <a:pt x="1956" y="6558"/>
                    <a:pt x="3539" y="6558"/>
                  </a:cubicBezTo>
                  <a:cubicBezTo>
                    <a:pt x="3713" y="6558"/>
                    <a:pt x="3889" y="6544"/>
                    <a:pt x="4066" y="6515"/>
                  </a:cubicBezTo>
                  <a:cubicBezTo>
                    <a:pt x="5822" y="6222"/>
                    <a:pt x="7057" y="4531"/>
                    <a:pt x="6765" y="2742"/>
                  </a:cubicBezTo>
                  <a:cubicBezTo>
                    <a:pt x="6501" y="1160"/>
                    <a:pt x="5102" y="0"/>
                    <a:pt x="351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180350" y="2324737"/>
              <a:ext cx="1730648" cy="29"/>
            </a:xfrm>
            <a:custGeom>
              <a:rect b="b" l="l" r="r" t="t"/>
              <a:pathLst>
                <a:path extrusionOk="0" fill="none" h="1" w="58991">
                  <a:moveTo>
                    <a:pt x="58991"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573265" y="1987003"/>
              <a:ext cx="676435" cy="676464"/>
            </a:xfrm>
            <a:custGeom>
              <a:rect b="b" l="l" r="r" t="t"/>
              <a:pathLst>
                <a:path extrusionOk="0" h="23058" w="23057">
                  <a:moveTo>
                    <a:pt x="11512" y="1"/>
                  </a:moveTo>
                  <a:cubicBezTo>
                    <a:pt x="5171" y="1"/>
                    <a:pt x="0" y="5171"/>
                    <a:pt x="0" y="11513"/>
                  </a:cubicBezTo>
                  <a:cubicBezTo>
                    <a:pt x="0" y="17886"/>
                    <a:pt x="5171" y="23057"/>
                    <a:pt x="11512" y="23057"/>
                  </a:cubicBezTo>
                  <a:cubicBezTo>
                    <a:pt x="17886" y="23057"/>
                    <a:pt x="23056" y="17886"/>
                    <a:pt x="23056" y="11513"/>
                  </a:cubicBezTo>
                  <a:cubicBezTo>
                    <a:pt x="23056" y="5171"/>
                    <a:pt x="17886" y="1"/>
                    <a:pt x="11512"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cxnSp>
          <p:nvCxnSpPr>
            <p:cNvPr id="110" name="Google Shape;110;p15"/>
            <p:cNvCxnSpPr/>
            <p:nvPr/>
          </p:nvCxnSpPr>
          <p:spPr>
            <a:xfrm rot="5400000">
              <a:off x="4565097" y="23257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grpSp>
      <p:sp>
        <p:nvSpPr>
          <p:cNvPr id="111" name="Google Shape;111;p15"/>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https://fincog.nl/blog/22/how-to-successfully-build-a-digital-bank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7" name="Shape 1017"/>
        <p:cNvGrpSpPr/>
        <p:nvPr/>
      </p:nvGrpSpPr>
      <p:grpSpPr>
        <a:xfrm>
          <a:off x="0" y="0"/>
          <a:ext cx="0" cy="0"/>
          <a:chOff x="0" y="0"/>
          <a:chExt cx="0" cy="0"/>
        </a:xfrm>
      </p:grpSpPr>
      <p:cxnSp>
        <p:nvCxnSpPr>
          <p:cNvPr id="1018" name="Google Shape;1018;p42"/>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19" name="Google Shape;1019;p42"/>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sp>
        <p:nvSpPr>
          <p:cNvPr id="1020" name="Google Shape;1020;p42"/>
          <p:cNvSpPr txBox="1"/>
          <p:nvPr/>
        </p:nvSpPr>
        <p:spPr>
          <a:xfrm>
            <a:off x="804750" y="1073725"/>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21" name="Google Shape;1021;p42"/>
          <p:cNvSpPr txBox="1"/>
          <p:nvPr/>
        </p:nvSpPr>
        <p:spPr>
          <a:xfrm>
            <a:off x="804753" y="1579950"/>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is the biggest planet of them all</a:t>
            </a:r>
            <a:endParaRPr>
              <a:solidFill>
                <a:srgbClr val="FFFFFF"/>
              </a:solidFill>
              <a:latin typeface="Montserrat"/>
              <a:ea typeface="Montserrat"/>
              <a:cs typeface="Montserrat"/>
              <a:sym typeface="Montserrat"/>
            </a:endParaRPr>
          </a:p>
        </p:txBody>
      </p:sp>
      <p:grpSp>
        <p:nvGrpSpPr>
          <p:cNvPr id="1022" name="Google Shape;1022;p42"/>
          <p:cNvGrpSpPr/>
          <p:nvPr/>
        </p:nvGrpSpPr>
        <p:grpSpPr>
          <a:xfrm>
            <a:off x="649850" y="1160249"/>
            <a:ext cx="7853203" cy="3577255"/>
            <a:chOff x="649850" y="1160249"/>
            <a:chExt cx="7853203" cy="3577255"/>
          </a:xfrm>
        </p:grpSpPr>
        <p:sp>
          <p:nvSpPr>
            <p:cNvPr id="1023" name="Google Shape;1023;p42"/>
            <p:cNvSpPr/>
            <p:nvPr/>
          </p:nvSpPr>
          <p:spPr>
            <a:xfrm>
              <a:off x="649850" y="1160249"/>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3522287" y="1894213"/>
              <a:ext cx="2108345" cy="2109319"/>
            </a:xfrm>
            <a:custGeom>
              <a:rect b="b" l="l" r="r" t="t"/>
              <a:pathLst>
                <a:path extrusionOk="0" fill="none" h="69300" w="69268">
                  <a:moveTo>
                    <a:pt x="69267" y="34666"/>
                  </a:moveTo>
                  <a:cubicBezTo>
                    <a:pt x="69267" y="53787"/>
                    <a:pt x="53755" y="69299"/>
                    <a:pt x="34634" y="69299"/>
                  </a:cubicBezTo>
                  <a:cubicBezTo>
                    <a:pt x="15512" y="69299"/>
                    <a:pt x="1" y="53787"/>
                    <a:pt x="1" y="34666"/>
                  </a:cubicBezTo>
                  <a:cubicBezTo>
                    <a:pt x="1" y="15512"/>
                    <a:pt x="15512" y="0"/>
                    <a:pt x="34634" y="0"/>
                  </a:cubicBezTo>
                  <a:cubicBezTo>
                    <a:pt x="53755" y="0"/>
                    <a:pt x="69267" y="15512"/>
                    <a:pt x="69267" y="34666"/>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5630601" y="2948854"/>
              <a:ext cx="586987" cy="30"/>
            </a:xfrm>
            <a:custGeom>
              <a:rect b="b" l="l" r="r" t="t"/>
              <a:pathLst>
                <a:path extrusionOk="0" fill="none" h="1" w="19285">
                  <a:moveTo>
                    <a:pt x="19284" y="1"/>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2926412" y="2948854"/>
              <a:ext cx="586987" cy="30"/>
            </a:xfrm>
            <a:custGeom>
              <a:rect b="b" l="l" r="r" t="t"/>
              <a:pathLst>
                <a:path extrusionOk="0" fill="none" h="1" w="19285">
                  <a:moveTo>
                    <a:pt x="19285" y="1"/>
                  </a:moveTo>
                  <a:lnTo>
                    <a:pt x="1"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42"/>
            <p:cNvGrpSpPr/>
            <p:nvPr/>
          </p:nvGrpSpPr>
          <p:grpSpPr>
            <a:xfrm>
              <a:off x="3865743" y="2250744"/>
              <a:ext cx="1421401" cy="1420427"/>
              <a:chOff x="3865743" y="2250744"/>
              <a:chExt cx="1421401" cy="1420427"/>
            </a:xfrm>
          </p:grpSpPr>
          <p:sp>
            <p:nvSpPr>
              <p:cNvPr id="1028" name="Google Shape;1028;p42"/>
              <p:cNvSpPr/>
              <p:nvPr/>
            </p:nvSpPr>
            <p:spPr>
              <a:xfrm>
                <a:off x="3865743" y="2250744"/>
                <a:ext cx="1421401" cy="1420427"/>
              </a:xfrm>
              <a:custGeom>
                <a:rect b="b" l="l" r="r" t="t"/>
                <a:pathLst>
                  <a:path extrusionOk="0" h="46667" w="46699">
                    <a:moveTo>
                      <a:pt x="23350" y="1"/>
                    </a:moveTo>
                    <a:cubicBezTo>
                      <a:pt x="10472" y="1"/>
                      <a:pt x="1" y="10440"/>
                      <a:pt x="1" y="23350"/>
                    </a:cubicBezTo>
                    <a:cubicBezTo>
                      <a:pt x="1" y="36228"/>
                      <a:pt x="10472" y="46666"/>
                      <a:pt x="23350" y="46666"/>
                    </a:cubicBezTo>
                    <a:cubicBezTo>
                      <a:pt x="36228" y="46666"/>
                      <a:pt x="46699" y="36228"/>
                      <a:pt x="46699" y="23350"/>
                    </a:cubicBezTo>
                    <a:cubicBezTo>
                      <a:pt x="46699" y="10440"/>
                      <a:pt x="36228" y="1"/>
                      <a:pt x="2335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4314149" y="2826834"/>
                <a:ext cx="524621" cy="23772"/>
              </a:xfrm>
              <a:custGeom>
                <a:rect b="b" l="l" r="r" t="t"/>
                <a:pathLst>
                  <a:path extrusionOk="0" h="781" w="17236">
                    <a:moveTo>
                      <a:pt x="390" y="0"/>
                    </a:moveTo>
                    <a:cubicBezTo>
                      <a:pt x="195" y="0"/>
                      <a:pt x="0" y="163"/>
                      <a:pt x="0" y="390"/>
                    </a:cubicBezTo>
                    <a:cubicBezTo>
                      <a:pt x="0" y="586"/>
                      <a:pt x="195" y="781"/>
                      <a:pt x="390" y="781"/>
                    </a:cubicBezTo>
                    <a:lnTo>
                      <a:pt x="16845" y="781"/>
                    </a:lnTo>
                    <a:cubicBezTo>
                      <a:pt x="17040" y="781"/>
                      <a:pt x="17236" y="586"/>
                      <a:pt x="17236" y="390"/>
                    </a:cubicBezTo>
                    <a:cubicBezTo>
                      <a:pt x="17236" y="163"/>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4314149" y="2933731"/>
                <a:ext cx="524621" cy="23772"/>
              </a:xfrm>
              <a:custGeom>
                <a:rect b="b" l="l" r="r" t="t"/>
                <a:pathLst>
                  <a:path extrusionOk="0" h="781" w="17236">
                    <a:moveTo>
                      <a:pt x="390" y="0"/>
                    </a:moveTo>
                    <a:cubicBezTo>
                      <a:pt x="195" y="0"/>
                      <a:pt x="0" y="195"/>
                      <a:pt x="0" y="391"/>
                    </a:cubicBezTo>
                    <a:cubicBezTo>
                      <a:pt x="0" y="618"/>
                      <a:pt x="195" y="781"/>
                      <a:pt x="390" y="781"/>
                    </a:cubicBezTo>
                    <a:lnTo>
                      <a:pt x="16845" y="781"/>
                    </a:lnTo>
                    <a:cubicBezTo>
                      <a:pt x="17040" y="781"/>
                      <a:pt x="17236" y="618"/>
                      <a:pt x="17236" y="391"/>
                    </a:cubicBezTo>
                    <a:cubicBezTo>
                      <a:pt x="17236" y="195"/>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4314149" y="3041632"/>
                <a:ext cx="524621" cy="23772"/>
              </a:xfrm>
              <a:custGeom>
                <a:rect b="b" l="l" r="r" t="t"/>
                <a:pathLst>
                  <a:path extrusionOk="0" h="781" w="17236">
                    <a:moveTo>
                      <a:pt x="390" y="0"/>
                    </a:moveTo>
                    <a:cubicBezTo>
                      <a:pt x="195" y="0"/>
                      <a:pt x="0" y="163"/>
                      <a:pt x="0" y="390"/>
                    </a:cubicBezTo>
                    <a:cubicBezTo>
                      <a:pt x="0" y="618"/>
                      <a:pt x="195" y="780"/>
                      <a:pt x="390" y="780"/>
                    </a:cubicBezTo>
                    <a:lnTo>
                      <a:pt x="16845" y="780"/>
                    </a:lnTo>
                    <a:cubicBezTo>
                      <a:pt x="17040" y="780"/>
                      <a:pt x="17236" y="618"/>
                      <a:pt x="17236" y="390"/>
                    </a:cubicBezTo>
                    <a:cubicBezTo>
                      <a:pt x="17236" y="163"/>
                      <a:pt x="17040" y="0"/>
                      <a:pt x="1684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4314149" y="3149502"/>
                <a:ext cx="403875" cy="23802"/>
              </a:xfrm>
              <a:custGeom>
                <a:rect b="b" l="l" r="r" t="t"/>
                <a:pathLst>
                  <a:path extrusionOk="0" h="782" w="13269">
                    <a:moveTo>
                      <a:pt x="390" y="1"/>
                    </a:moveTo>
                    <a:cubicBezTo>
                      <a:pt x="195" y="1"/>
                      <a:pt x="0" y="163"/>
                      <a:pt x="0" y="391"/>
                    </a:cubicBezTo>
                    <a:cubicBezTo>
                      <a:pt x="0" y="586"/>
                      <a:pt x="195" y="781"/>
                      <a:pt x="390" y="781"/>
                    </a:cubicBezTo>
                    <a:lnTo>
                      <a:pt x="12878" y="781"/>
                    </a:lnTo>
                    <a:cubicBezTo>
                      <a:pt x="13073" y="781"/>
                      <a:pt x="13268" y="586"/>
                      <a:pt x="13268" y="391"/>
                    </a:cubicBezTo>
                    <a:cubicBezTo>
                      <a:pt x="13268" y="163"/>
                      <a:pt x="13073" y="1"/>
                      <a:pt x="1287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4228041" y="2556610"/>
                <a:ext cx="696836" cy="588966"/>
              </a:xfrm>
              <a:custGeom>
                <a:rect b="b" l="l" r="r" t="t"/>
                <a:pathLst>
                  <a:path extrusionOk="0" h="19350" w="22894">
                    <a:moveTo>
                      <a:pt x="17983" y="1334"/>
                    </a:moveTo>
                    <a:lnTo>
                      <a:pt x="21593" y="4911"/>
                    </a:lnTo>
                    <a:lnTo>
                      <a:pt x="18211" y="4911"/>
                    </a:lnTo>
                    <a:cubicBezTo>
                      <a:pt x="18113" y="4911"/>
                      <a:pt x="17983" y="4813"/>
                      <a:pt x="17983" y="4683"/>
                    </a:cubicBezTo>
                    <a:lnTo>
                      <a:pt x="17983" y="1334"/>
                    </a:lnTo>
                    <a:close/>
                    <a:moveTo>
                      <a:pt x="2016" y="0"/>
                    </a:moveTo>
                    <a:cubicBezTo>
                      <a:pt x="878" y="0"/>
                      <a:pt x="0" y="878"/>
                      <a:pt x="0" y="2017"/>
                    </a:cubicBezTo>
                    <a:lnTo>
                      <a:pt x="0" y="4391"/>
                    </a:lnTo>
                    <a:cubicBezTo>
                      <a:pt x="0" y="4586"/>
                      <a:pt x="163" y="4781"/>
                      <a:pt x="358" y="4781"/>
                    </a:cubicBezTo>
                    <a:cubicBezTo>
                      <a:pt x="585" y="4781"/>
                      <a:pt x="748" y="4586"/>
                      <a:pt x="748" y="4391"/>
                    </a:cubicBezTo>
                    <a:lnTo>
                      <a:pt x="748" y="2017"/>
                    </a:lnTo>
                    <a:cubicBezTo>
                      <a:pt x="748" y="1334"/>
                      <a:pt x="1333" y="781"/>
                      <a:pt x="2016" y="781"/>
                    </a:cubicBezTo>
                    <a:lnTo>
                      <a:pt x="16910" y="781"/>
                    </a:lnTo>
                    <a:cubicBezTo>
                      <a:pt x="17008" y="781"/>
                      <a:pt x="17138" y="781"/>
                      <a:pt x="17203" y="813"/>
                    </a:cubicBezTo>
                    <a:lnTo>
                      <a:pt x="17203" y="4683"/>
                    </a:lnTo>
                    <a:cubicBezTo>
                      <a:pt x="17203" y="5236"/>
                      <a:pt x="17658" y="5691"/>
                      <a:pt x="18211" y="5691"/>
                    </a:cubicBezTo>
                    <a:lnTo>
                      <a:pt x="22081" y="5691"/>
                    </a:lnTo>
                    <a:cubicBezTo>
                      <a:pt x="22113" y="5789"/>
                      <a:pt x="22113" y="5886"/>
                      <a:pt x="22113" y="5984"/>
                    </a:cubicBezTo>
                    <a:lnTo>
                      <a:pt x="22113" y="18959"/>
                    </a:lnTo>
                    <a:cubicBezTo>
                      <a:pt x="22113" y="19154"/>
                      <a:pt x="22308" y="19350"/>
                      <a:pt x="22504" y="19350"/>
                    </a:cubicBezTo>
                    <a:cubicBezTo>
                      <a:pt x="22731" y="19350"/>
                      <a:pt x="22894" y="19154"/>
                      <a:pt x="22894" y="18959"/>
                    </a:cubicBezTo>
                    <a:lnTo>
                      <a:pt x="22894" y="5951"/>
                    </a:lnTo>
                    <a:cubicBezTo>
                      <a:pt x="22894" y="5431"/>
                      <a:pt x="22699" y="4943"/>
                      <a:pt x="22308" y="4553"/>
                    </a:cubicBezTo>
                    <a:lnTo>
                      <a:pt x="18341" y="586"/>
                    </a:lnTo>
                    <a:cubicBezTo>
                      <a:pt x="17983" y="196"/>
                      <a:pt x="17463" y="0"/>
                      <a:pt x="1691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4227037" y="2733787"/>
                <a:ext cx="697841" cy="632522"/>
              </a:xfrm>
              <a:custGeom>
                <a:rect b="b" l="l" r="r" t="t"/>
                <a:pathLst>
                  <a:path extrusionOk="0" h="20781" w="22927">
                    <a:moveTo>
                      <a:pt x="391" y="0"/>
                    </a:moveTo>
                    <a:cubicBezTo>
                      <a:pt x="196" y="0"/>
                      <a:pt x="0" y="163"/>
                      <a:pt x="0" y="391"/>
                    </a:cubicBezTo>
                    <a:lnTo>
                      <a:pt x="0" y="18764"/>
                    </a:lnTo>
                    <a:cubicBezTo>
                      <a:pt x="0" y="19870"/>
                      <a:pt x="911" y="20780"/>
                      <a:pt x="2049" y="20780"/>
                    </a:cubicBezTo>
                    <a:lnTo>
                      <a:pt x="20911" y="20780"/>
                    </a:lnTo>
                    <a:cubicBezTo>
                      <a:pt x="22016" y="20780"/>
                      <a:pt x="22927" y="19870"/>
                      <a:pt x="22927" y="18764"/>
                    </a:cubicBezTo>
                    <a:lnTo>
                      <a:pt x="22927" y="14959"/>
                    </a:lnTo>
                    <a:cubicBezTo>
                      <a:pt x="22927" y="14732"/>
                      <a:pt x="22764" y="14569"/>
                      <a:pt x="22537" y="14569"/>
                    </a:cubicBezTo>
                    <a:cubicBezTo>
                      <a:pt x="22341" y="14569"/>
                      <a:pt x="22146" y="14732"/>
                      <a:pt x="22146" y="14959"/>
                    </a:cubicBezTo>
                    <a:lnTo>
                      <a:pt x="22146" y="18764"/>
                    </a:lnTo>
                    <a:cubicBezTo>
                      <a:pt x="22146" y="19447"/>
                      <a:pt x="21594" y="20000"/>
                      <a:pt x="20911" y="20000"/>
                    </a:cubicBezTo>
                    <a:lnTo>
                      <a:pt x="2049" y="20000"/>
                    </a:lnTo>
                    <a:cubicBezTo>
                      <a:pt x="1366" y="20000"/>
                      <a:pt x="781" y="19447"/>
                      <a:pt x="781" y="18764"/>
                    </a:cubicBezTo>
                    <a:lnTo>
                      <a:pt x="781" y="391"/>
                    </a:lnTo>
                    <a:cubicBezTo>
                      <a:pt x="781" y="163"/>
                      <a:pt x="618" y="0"/>
                      <a:pt x="391"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42"/>
            <p:cNvSpPr/>
            <p:nvPr/>
          </p:nvSpPr>
          <p:spPr>
            <a:xfrm>
              <a:off x="649850" y="3692774"/>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649850" y="2426511"/>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7" name="Google Shape;1037;p42"/>
            <p:cNvCxnSpPr/>
            <p:nvPr/>
          </p:nvCxnSpPr>
          <p:spPr>
            <a:xfrm>
              <a:off x="2921950" y="1683850"/>
              <a:ext cx="1041900" cy="400200"/>
            </a:xfrm>
            <a:prstGeom prst="straightConnector1">
              <a:avLst/>
            </a:prstGeom>
            <a:noFill/>
            <a:ln cap="flat" cmpd="sng" w="19050">
              <a:solidFill>
                <a:schemeClr val="lt2"/>
              </a:solidFill>
              <a:prstDash val="solid"/>
              <a:round/>
              <a:headEnd len="med" w="med" type="none"/>
              <a:tailEnd len="med" w="med" type="none"/>
            </a:ln>
          </p:spPr>
        </p:cxnSp>
        <p:cxnSp>
          <p:nvCxnSpPr>
            <p:cNvPr id="1038" name="Google Shape;1038;p42"/>
            <p:cNvCxnSpPr/>
            <p:nvPr/>
          </p:nvCxnSpPr>
          <p:spPr>
            <a:xfrm flipH="1">
              <a:off x="5190175" y="1683850"/>
              <a:ext cx="1041900" cy="400200"/>
            </a:xfrm>
            <a:prstGeom prst="straightConnector1">
              <a:avLst/>
            </a:prstGeom>
            <a:noFill/>
            <a:ln cap="flat" cmpd="sng" w="19050">
              <a:solidFill>
                <a:schemeClr val="lt2"/>
              </a:solidFill>
              <a:prstDash val="solid"/>
              <a:round/>
              <a:headEnd len="med" w="med" type="none"/>
              <a:tailEnd len="med" w="med" type="none"/>
            </a:ln>
          </p:spPr>
        </p:cxnSp>
        <p:sp>
          <p:nvSpPr>
            <p:cNvPr id="1039" name="Google Shape;1039;p42"/>
            <p:cNvSpPr/>
            <p:nvPr/>
          </p:nvSpPr>
          <p:spPr>
            <a:xfrm>
              <a:off x="6226450" y="1160249"/>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6226450" y="3692774"/>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6226450" y="2426511"/>
              <a:ext cx="2276603" cy="1044730"/>
            </a:xfrm>
            <a:custGeom>
              <a:rect b="b" l="l" r="r" t="t"/>
              <a:pathLst>
                <a:path extrusionOk="0" fill="none" h="28976" w="74796">
                  <a:moveTo>
                    <a:pt x="74796" y="28976"/>
                  </a:moveTo>
                  <a:lnTo>
                    <a:pt x="1" y="28976"/>
                  </a:lnTo>
                  <a:lnTo>
                    <a:pt x="1" y="1"/>
                  </a:lnTo>
                  <a:lnTo>
                    <a:pt x="74796" y="1"/>
                  </a:ln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2" name="Google Shape;1042;p42"/>
            <p:cNvCxnSpPr/>
            <p:nvPr/>
          </p:nvCxnSpPr>
          <p:spPr>
            <a:xfrm rot="10800000">
              <a:off x="5136475" y="3838050"/>
              <a:ext cx="1095600" cy="452100"/>
            </a:xfrm>
            <a:prstGeom prst="straightConnector1">
              <a:avLst/>
            </a:prstGeom>
            <a:noFill/>
            <a:ln cap="flat" cmpd="sng" w="19050">
              <a:solidFill>
                <a:schemeClr val="lt2"/>
              </a:solidFill>
              <a:prstDash val="solid"/>
              <a:round/>
              <a:headEnd len="med" w="med" type="none"/>
              <a:tailEnd len="med" w="med" type="none"/>
            </a:ln>
          </p:spPr>
        </p:cxnSp>
        <p:cxnSp>
          <p:nvCxnSpPr>
            <p:cNvPr id="1043" name="Google Shape;1043;p42"/>
            <p:cNvCxnSpPr/>
            <p:nvPr/>
          </p:nvCxnSpPr>
          <p:spPr>
            <a:xfrm flipH="1" rot="10800000">
              <a:off x="2921950" y="3823950"/>
              <a:ext cx="1064700" cy="466200"/>
            </a:xfrm>
            <a:prstGeom prst="straightConnector1">
              <a:avLst/>
            </a:prstGeom>
            <a:noFill/>
            <a:ln cap="flat" cmpd="sng" w="19050">
              <a:solidFill>
                <a:schemeClr val="lt2"/>
              </a:solidFill>
              <a:prstDash val="solid"/>
              <a:round/>
              <a:headEnd len="med" w="med" type="none"/>
              <a:tailEnd len="med" w="med" type="none"/>
            </a:ln>
          </p:spPr>
        </p:cxnSp>
      </p:grpSp>
      <p:sp>
        <p:nvSpPr>
          <p:cNvPr id="1044" name="Google Shape;1044;p42"/>
          <p:cNvSpPr txBox="1"/>
          <p:nvPr/>
        </p:nvSpPr>
        <p:spPr>
          <a:xfrm>
            <a:off x="804750" y="3604500"/>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45" name="Google Shape;1045;p42"/>
          <p:cNvSpPr txBox="1"/>
          <p:nvPr/>
        </p:nvSpPr>
        <p:spPr>
          <a:xfrm>
            <a:off x="804753" y="4110725"/>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very far away from Earth</a:t>
            </a:r>
            <a:endParaRPr>
              <a:solidFill>
                <a:srgbClr val="FFFFFF"/>
              </a:solidFill>
              <a:latin typeface="Montserrat"/>
              <a:ea typeface="Montserrat"/>
              <a:cs typeface="Montserrat"/>
              <a:sym typeface="Montserrat"/>
            </a:endParaRPr>
          </a:p>
        </p:txBody>
      </p:sp>
      <p:sp>
        <p:nvSpPr>
          <p:cNvPr id="1046" name="Google Shape;1046;p42"/>
          <p:cNvSpPr txBox="1"/>
          <p:nvPr/>
        </p:nvSpPr>
        <p:spPr>
          <a:xfrm>
            <a:off x="804750" y="2375363"/>
            <a:ext cx="19668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047" name="Google Shape;1047;p42"/>
          <p:cNvSpPr txBox="1"/>
          <p:nvPr/>
        </p:nvSpPr>
        <p:spPr>
          <a:xfrm>
            <a:off x="804753" y="2881587"/>
            <a:ext cx="19668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048" name="Google Shape;1048;p42"/>
          <p:cNvSpPr txBox="1"/>
          <p:nvPr/>
        </p:nvSpPr>
        <p:spPr>
          <a:xfrm>
            <a:off x="6381350" y="1073725"/>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49" name="Google Shape;1049;p42"/>
          <p:cNvSpPr txBox="1"/>
          <p:nvPr/>
        </p:nvSpPr>
        <p:spPr>
          <a:xfrm>
            <a:off x="6381353" y="1579950"/>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sp>
        <p:nvSpPr>
          <p:cNvPr id="1050" name="Google Shape;1050;p42"/>
          <p:cNvSpPr txBox="1"/>
          <p:nvPr/>
        </p:nvSpPr>
        <p:spPr>
          <a:xfrm>
            <a:off x="6381350" y="3604500"/>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051" name="Google Shape;1051;p42"/>
          <p:cNvSpPr txBox="1"/>
          <p:nvPr/>
        </p:nvSpPr>
        <p:spPr>
          <a:xfrm>
            <a:off x="6381353" y="4110725"/>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Despite being red, it’s a cold place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1052" name="Google Shape;1052;p42"/>
          <p:cNvSpPr txBox="1"/>
          <p:nvPr/>
        </p:nvSpPr>
        <p:spPr>
          <a:xfrm>
            <a:off x="6381350" y="2375363"/>
            <a:ext cx="19668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53" name="Google Shape;1053;p42"/>
          <p:cNvSpPr txBox="1"/>
          <p:nvPr/>
        </p:nvSpPr>
        <p:spPr>
          <a:xfrm>
            <a:off x="6381353" y="2881587"/>
            <a:ext cx="19668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7" name="Shape 1057"/>
        <p:cNvGrpSpPr/>
        <p:nvPr/>
      </p:nvGrpSpPr>
      <p:grpSpPr>
        <a:xfrm>
          <a:off x="0" y="0"/>
          <a:ext cx="0" cy="0"/>
          <a:chOff x="0" y="0"/>
          <a:chExt cx="0" cy="0"/>
        </a:xfrm>
      </p:grpSpPr>
      <p:cxnSp>
        <p:nvCxnSpPr>
          <p:cNvPr id="1058" name="Google Shape;1058;p43"/>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59" name="Google Shape;1059;p43"/>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060" name="Google Shape;1060;p43"/>
          <p:cNvGrpSpPr/>
          <p:nvPr/>
        </p:nvGrpSpPr>
        <p:grpSpPr>
          <a:xfrm>
            <a:off x="114" y="1527796"/>
            <a:ext cx="9143772" cy="2292441"/>
            <a:chOff x="114" y="1527796"/>
            <a:chExt cx="9143772" cy="2292441"/>
          </a:xfrm>
        </p:grpSpPr>
        <p:sp>
          <p:nvSpPr>
            <p:cNvPr id="1061" name="Google Shape;1061;p43"/>
            <p:cNvSpPr/>
            <p:nvPr/>
          </p:nvSpPr>
          <p:spPr>
            <a:xfrm>
              <a:off x="114" y="2673473"/>
              <a:ext cx="9143772" cy="32"/>
            </a:xfrm>
            <a:custGeom>
              <a:rect b="b" l="l" r="r" t="t"/>
              <a:pathLst>
                <a:path extrusionOk="0" fill="none" h="1" w="257426">
                  <a:moveTo>
                    <a:pt x="0" y="1"/>
                  </a:moveTo>
                  <a:lnTo>
                    <a:pt x="257426"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862678" y="2673473"/>
              <a:ext cx="32" cy="741320"/>
            </a:xfrm>
            <a:custGeom>
              <a:rect b="b" l="l" r="r" t="t"/>
              <a:pathLst>
                <a:path extrusionOk="0" fill="none" h="23188" w="1">
                  <a:moveTo>
                    <a:pt x="1" y="1"/>
                  </a:moveTo>
                  <a:lnTo>
                    <a:pt x="1"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293354" y="1932217"/>
              <a:ext cx="32" cy="741288"/>
            </a:xfrm>
            <a:custGeom>
              <a:rect b="b" l="l" r="r" t="t"/>
              <a:pathLst>
                <a:path extrusionOk="0" fill="none" h="23187" w="1">
                  <a:moveTo>
                    <a:pt x="0" y="0"/>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5154741" y="1932217"/>
              <a:ext cx="32" cy="741288"/>
            </a:xfrm>
            <a:custGeom>
              <a:rect b="b" l="l" r="r" t="t"/>
              <a:pathLst>
                <a:path extrusionOk="0" fill="none" h="23187" w="1">
                  <a:moveTo>
                    <a:pt x="0" y="0"/>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3724050" y="2673473"/>
              <a:ext cx="32" cy="741320"/>
            </a:xfrm>
            <a:custGeom>
              <a:rect b="b" l="l" r="r" t="t"/>
              <a:pathLst>
                <a:path extrusionOk="0" fill="none" h="23188" w="1">
                  <a:moveTo>
                    <a:pt x="1" y="1"/>
                  </a:moveTo>
                  <a:lnTo>
                    <a:pt x="1"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6585455" y="2673473"/>
              <a:ext cx="32" cy="741320"/>
            </a:xfrm>
            <a:custGeom>
              <a:rect b="b" l="l" r="r" t="t"/>
              <a:pathLst>
                <a:path extrusionOk="0" fill="none" h="23188" w="1">
                  <a:moveTo>
                    <a:pt x="0" y="1"/>
                  </a:moveTo>
                  <a:lnTo>
                    <a:pt x="0" y="23187"/>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457202" y="3009286"/>
              <a:ext cx="810983" cy="810951"/>
            </a:xfrm>
            <a:custGeom>
              <a:rect b="b" l="l" r="r" t="t"/>
              <a:pathLst>
                <a:path extrusionOk="0" h="25366" w="25367">
                  <a:moveTo>
                    <a:pt x="12684" y="1"/>
                  </a:moveTo>
                  <a:cubicBezTo>
                    <a:pt x="5692" y="1"/>
                    <a:pt x="1" y="5692"/>
                    <a:pt x="1" y="12683"/>
                  </a:cubicBezTo>
                  <a:cubicBezTo>
                    <a:pt x="1" y="19675"/>
                    <a:pt x="5692" y="25366"/>
                    <a:pt x="12684" y="25366"/>
                  </a:cubicBezTo>
                  <a:cubicBezTo>
                    <a:pt x="19708" y="25366"/>
                    <a:pt x="25366" y="19675"/>
                    <a:pt x="25366" y="12683"/>
                  </a:cubicBezTo>
                  <a:cubicBezTo>
                    <a:pt x="25366" y="5692"/>
                    <a:pt x="19708" y="1"/>
                    <a:pt x="12684"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01</a:t>
              </a:r>
              <a:endParaRPr sz="2500">
                <a:solidFill>
                  <a:schemeClr val="lt1"/>
                </a:solidFill>
                <a:latin typeface="Montserrat ExtraBold"/>
                <a:ea typeface="Montserrat ExtraBold"/>
                <a:cs typeface="Montserrat ExtraBold"/>
                <a:sym typeface="Montserrat ExtraBold"/>
              </a:endParaRPr>
            </a:p>
          </p:txBody>
        </p:sp>
        <p:sp>
          <p:nvSpPr>
            <p:cNvPr id="1068" name="Google Shape;1068;p43"/>
            <p:cNvSpPr/>
            <p:nvPr/>
          </p:nvSpPr>
          <p:spPr>
            <a:xfrm>
              <a:off x="6179980" y="3009286"/>
              <a:ext cx="810951" cy="810951"/>
            </a:xfrm>
            <a:custGeom>
              <a:rect b="b" l="l" r="r" t="t"/>
              <a:pathLst>
                <a:path extrusionOk="0" h="25366" w="25366">
                  <a:moveTo>
                    <a:pt x="12683" y="1"/>
                  </a:moveTo>
                  <a:cubicBezTo>
                    <a:pt x="5692" y="1"/>
                    <a:pt x="1" y="5692"/>
                    <a:pt x="1" y="12683"/>
                  </a:cubicBezTo>
                  <a:cubicBezTo>
                    <a:pt x="1" y="19675"/>
                    <a:pt x="5692" y="25366"/>
                    <a:pt x="12683" y="25366"/>
                  </a:cubicBezTo>
                  <a:cubicBezTo>
                    <a:pt x="19675" y="25366"/>
                    <a:pt x="25366" y="19675"/>
                    <a:pt x="25366" y="12683"/>
                  </a:cubicBezTo>
                  <a:cubicBezTo>
                    <a:pt x="25366" y="5692"/>
                    <a:pt x="19675" y="1"/>
                    <a:pt x="126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05</a:t>
              </a:r>
              <a:endParaRPr sz="2500">
                <a:solidFill>
                  <a:schemeClr val="lt1"/>
                </a:solidFill>
                <a:latin typeface="Montserrat ExtraBold"/>
                <a:ea typeface="Montserrat ExtraBold"/>
                <a:cs typeface="Montserrat ExtraBold"/>
                <a:sym typeface="Montserrat ExtraBold"/>
              </a:endParaRPr>
            </a:p>
          </p:txBody>
        </p:sp>
        <p:sp>
          <p:nvSpPr>
            <p:cNvPr id="1069" name="Google Shape;1069;p43"/>
            <p:cNvSpPr/>
            <p:nvPr/>
          </p:nvSpPr>
          <p:spPr>
            <a:xfrm>
              <a:off x="4749821" y="1527796"/>
              <a:ext cx="809896" cy="809896"/>
            </a:xfrm>
            <a:custGeom>
              <a:rect b="b" l="l" r="r" t="t"/>
              <a:pathLst>
                <a:path extrusionOk="0" h="25333" w="25333">
                  <a:moveTo>
                    <a:pt x="12650" y="0"/>
                  </a:moveTo>
                  <a:cubicBezTo>
                    <a:pt x="5659" y="0"/>
                    <a:pt x="0" y="5659"/>
                    <a:pt x="0" y="12650"/>
                  </a:cubicBezTo>
                  <a:cubicBezTo>
                    <a:pt x="0" y="19675"/>
                    <a:pt x="5659" y="25333"/>
                    <a:pt x="12650" y="25333"/>
                  </a:cubicBezTo>
                  <a:cubicBezTo>
                    <a:pt x="19675" y="25333"/>
                    <a:pt x="25333" y="19675"/>
                    <a:pt x="25333" y="12650"/>
                  </a:cubicBezTo>
                  <a:cubicBezTo>
                    <a:pt x="25333" y="5659"/>
                    <a:pt x="19675" y="0"/>
                    <a:pt x="12650"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04</a:t>
              </a:r>
              <a:endParaRPr sz="2500">
                <a:solidFill>
                  <a:schemeClr val="lt1"/>
                </a:solidFill>
                <a:latin typeface="Montserrat ExtraBold"/>
                <a:ea typeface="Montserrat ExtraBold"/>
                <a:cs typeface="Montserrat ExtraBold"/>
                <a:sym typeface="Montserrat ExtraBold"/>
              </a:endParaRPr>
            </a:p>
          </p:txBody>
        </p:sp>
        <p:sp>
          <p:nvSpPr>
            <p:cNvPr id="1070" name="Google Shape;1070;p43"/>
            <p:cNvSpPr/>
            <p:nvPr/>
          </p:nvSpPr>
          <p:spPr>
            <a:xfrm>
              <a:off x="3318607" y="3009286"/>
              <a:ext cx="810951" cy="810951"/>
            </a:xfrm>
            <a:custGeom>
              <a:rect b="b" l="l" r="r" t="t"/>
              <a:pathLst>
                <a:path extrusionOk="0" h="25366" w="25366">
                  <a:moveTo>
                    <a:pt x="12683" y="1"/>
                  </a:moveTo>
                  <a:cubicBezTo>
                    <a:pt x="5691" y="1"/>
                    <a:pt x="0" y="5692"/>
                    <a:pt x="0" y="12683"/>
                  </a:cubicBezTo>
                  <a:cubicBezTo>
                    <a:pt x="0" y="19675"/>
                    <a:pt x="5691" y="25366"/>
                    <a:pt x="12683" y="25366"/>
                  </a:cubicBezTo>
                  <a:cubicBezTo>
                    <a:pt x="19675" y="25366"/>
                    <a:pt x="25366" y="19675"/>
                    <a:pt x="25366" y="12683"/>
                  </a:cubicBezTo>
                  <a:cubicBezTo>
                    <a:pt x="25366" y="5692"/>
                    <a:pt x="19675" y="1"/>
                    <a:pt x="1268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03</a:t>
              </a:r>
              <a:endParaRPr sz="2500">
                <a:solidFill>
                  <a:schemeClr val="lt1"/>
                </a:solidFill>
                <a:latin typeface="Montserrat ExtraBold"/>
                <a:ea typeface="Montserrat ExtraBold"/>
                <a:cs typeface="Montserrat ExtraBold"/>
                <a:sym typeface="Montserrat ExtraBold"/>
              </a:endParaRPr>
            </a:p>
          </p:txBody>
        </p:sp>
        <p:sp>
          <p:nvSpPr>
            <p:cNvPr id="1071" name="Google Shape;1071;p43"/>
            <p:cNvSpPr/>
            <p:nvPr/>
          </p:nvSpPr>
          <p:spPr>
            <a:xfrm>
              <a:off x="1888432" y="1527796"/>
              <a:ext cx="809928" cy="809896"/>
            </a:xfrm>
            <a:custGeom>
              <a:rect b="b" l="l" r="r" t="t"/>
              <a:pathLst>
                <a:path extrusionOk="0" h="25333" w="25334">
                  <a:moveTo>
                    <a:pt x="12683" y="0"/>
                  </a:moveTo>
                  <a:cubicBezTo>
                    <a:pt x="5659" y="0"/>
                    <a:pt x="1" y="5659"/>
                    <a:pt x="1" y="12650"/>
                  </a:cubicBezTo>
                  <a:cubicBezTo>
                    <a:pt x="1" y="19675"/>
                    <a:pt x="5659" y="25333"/>
                    <a:pt x="12683" y="25333"/>
                  </a:cubicBezTo>
                  <a:cubicBezTo>
                    <a:pt x="19675" y="25333"/>
                    <a:pt x="25334" y="19675"/>
                    <a:pt x="25334" y="12650"/>
                  </a:cubicBezTo>
                  <a:cubicBezTo>
                    <a:pt x="25334" y="5659"/>
                    <a:pt x="19675" y="0"/>
                    <a:pt x="1268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Montserrat ExtraBold"/>
                  <a:ea typeface="Montserrat ExtraBold"/>
                  <a:cs typeface="Montserrat ExtraBold"/>
                  <a:sym typeface="Montserrat ExtraBold"/>
                </a:rPr>
                <a:t>02</a:t>
              </a:r>
              <a:endParaRPr sz="2500">
                <a:solidFill>
                  <a:schemeClr val="lt1"/>
                </a:solidFill>
                <a:latin typeface="Montserrat ExtraBold"/>
                <a:ea typeface="Montserrat ExtraBold"/>
                <a:cs typeface="Montserrat ExtraBold"/>
                <a:sym typeface="Montserrat ExtraBold"/>
              </a:endParaRPr>
            </a:p>
          </p:txBody>
        </p:sp>
      </p:grpSp>
      <p:sp>
        <p:nvSpPr>
          <p:cNvPr id="1072" name="Google Shape;1072;p43"/>
          <p:cNvSpPr txBox="1"/>
          <p:nvPr/>
        </p:nvSpPr>
        <p:spPr>
          <a:xfrm>
            <a:off x="1268175"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1073" name="Google Shape;1073;p43"/>
          <p:cNvSpPr txBox="1"/>
          <p:nvPr/>
        </p:nvSpPr>
        <p:spPr>
          <a:xfrm>
            <a:off x="1268178"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1074" name="Google Shape;1074;p43"/>
          <p:cNvSpPr txBox="1"/>
          <p:nvPr/>
        </p:nvSpPr>
        <p:spPr>
          <a:xfrm>
            <a:off x="6990925"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075" name="Google Shape;1075;p43"/>
          <p:cNvSpPr txBox="1"/>
          <p:nvPr/>
        </p:nvSpPr>
        <p:spPr>
          <a:xfrm>
            <a:off x="6990928"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076" name="Google Shape;1076;p43"/>
          <p:cNvSpPr txBox="1"/>
          <p:nvPr/>
        </p:nvSpPr>
        <p:spPr>
          <a:xfrm>
            <a:off x="4129550" y="2776075"/>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077" name="Google Shape;1077;p43"/>
          <p:cNvSpPr txBox="1"/>
          <p:nvPr/>
        </p:nvSpPr>
        <p:spPr>
          <a:xfrm>
            <a:off x="4129553" y="3282300"/>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Neptune is the farthest planet</a:t>
            </a:r>
            <a:endParaRPr>
              <a:solidFill>
                <a:srgbClr val="FFFFFF"/>
              </a:solidFill>
              <a:latin typeface="Montserrat"/>
              <a:ea typeface="Montserrat"/>
              <a:cs typeface="Montserrat"/>
              <a:sym typeface="Montserrat"/>
            </a:endParaRPr>
          </a:p>
        </p:txBody>
      </p:sp>
      <p:sp>
        <p:nvSpPr>
          <p:cNvPr id="1078" name="Google Shape;1078;p43"/>
          <p:cNvSpPr txBox="1"/>
          <p:nvPr/>
        </p:nvSpPr>
        <p:spPr>
          <a:xfrm>
            <a:off x="2673500" y="1286713"/>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079" name="Google Shape;1079;p43"/>
          <p:cNvSpPr txBox="1"/>
          <p:nvPr/>
        </p:nvSpPr>
        <p:spPr>
          <a:xfrm>
            <a:off x="2673503" y="1792937"/>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a:t>
            </a:r>
            <a:endParaRPr>
              <a:solidFill>
                <a:srgbClr val="FFFFFF"/>
              </a:solidFill>
              <a:latin typeface="Montserrat"/>
              <a:ea typeface="Montserrat"/>
              <a:cs typeface="Montserrat"/>
              <a:sym typeface="Montserrat"/>
            </a:endParaRPr>
          </a:p>
        </p:txBody>
      </p:sp>
      <p:sp>
        <p:nvSpPr>
          <p:cNvPr id="1080" name="Google Shape;1080;p43"/>
          <p:cNvSpPr txBox="1"/>
          <p:nvPr/>
        </p:nvSpPr>
        <p:spPr>
          <a:xfrm>
            <a:off x="5559725" y="1286713"/>
            <a:ext cx="16962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081" name="Google Shape;1081;p43"/>
          <p:cNvSpPr txBox="1"/>
          <p:nvPr/>
        </p:nvSpPr>
        <p:spPr>
          <a:xfrm>
            <a:off x="5559728" y="1792937"/>
            <a:ext cx="16962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5" name="Shape 1085"/>
        <p:cNvGrpSpPr/>
        <p:nvPr/>
      </p:nvGrpSpPr>
      <p:grpSpPr>
        <a:xfrm>
          <a:off x="0" y="0"/>
          <a:ext cx="0" cy="0"/>
          <a:chOff x="0" y="0"/>
          <a:chExt cx="0" cy="0"/>
        </a:xfrm>
      </p:grpSpPr>
      <p:cxnSp>
        <p:nvCxnSpPr>
          <p:cNvPr id="1086" name="Google Shape;1086;p44"/>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087" name="Google Shape;1087;p44"/>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088" name="Google Shape;1088;p44"/>
          <p:cNvGrpSpPr/>
          <p:nvPr/>
        </p:nvGrpSpPr>
        <p:grpSpPr>
          <a:xfrm>
            <a:off x="1784891" y="1204750"/>
            <a:ext cx="5574219" cy="2403473"/>
            <a:chOff x="1784891" y="1204750"/>
            <a:chExt cx="5574219" cy="2403473"/>
          </a:xfrm>
        </p:grpSpPr>
        <p:sp>
          <p:nvSpPr>
            <p:cNvPr id="1089" name="Google Shape;1089;p44"/>
            <p:cNvSpPr/>
            <p:nvPr/>
          </p:nvSpPr>
          <p:spPr>
            <a:xfrm>
              <a:off x="3805675" y="1204750"/>
              <a:ext cx="1532656" cy="1533575"/>
            </a:xfrm>
            <a:custGeom>
              <a:rect b="b" l="l" r="r" t="t"/>
              <a:pathLst>
                <a:path extrusionOk="0" fill="none" h="53430" w="53398">
                  <a:moveTo>
                    <a:pt x="53398" y="26699"/>
                  </a:moveTo>
                  <a:cubicBezTo>
                    <a:pt x="53398" y="41462"/>
                    <a:pt x="41463" y="53430"/>
                    <a:pt x="26699" y="53430"/>
                  </a:cubicBezTo>
                  <a:cubicBezTo>
                    <a:pt x="11935" y="53430"/>
                    <a:pt x="0" y="41462"/>
                    <a:pt x="0" y="26699"/>
                  </a:cubicBezTo>
                  <a:cubicBezTo>
                    <a:pt x="0" y="11967"/>
                    <a:pt x="11935" y="0"/>
                    <a:pt x="26699" y="0"/>
                  </a:cubicBezTo>
                  <a:cubicBezTo>
                    <a:pt x="41463" y="0"/>
                    <a:pt x="53398" y="11967"/>
                    <a:pt x="53398" y="26699"/>
                  </a:cubicBezTo>
                  <a:close/>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3987677" y="1387669"/>
              <a:ext cx="1167704" cy="1167704"/>
            </a:xfrm>
            <a:custGeom>
              <a:rect b="b" l="l" r="r" t="t"/>
              <a:pathLst>
                <a:path extrusionOk="0" h="40683" w="40683">
                  <a:moveTo>
                    <a:pt x="20358" y="1"/>
                  </a:moveTo>
                  <a:cubicBezTo>
                    <a:pt x="9139" y="1"/>
                    <a:pt x="1" y="9106"/>
                    <a:pt x="1" y="20326"/>
                  </a:cubicBezTo>
                  <a:cubicBezTo>
                    <a:pt x="1" y="31577"/>
                    <a:pt x="9139" y="40683"/>
                    <a:pt x="20358" y="40683"/>
                  </a:cubicBezTo>
                  <a:cubicBezTo>
                    <a:pt x="31577" y="40683"/>
                    <a:pt x="40683" y="31577"/>
                    <a:pt x="40683" y="20326"/>
                  </a:cubicBezTo>
                  <a:cubicBezTo>
                    <a:pt x="40683" y="9106"/>
                    <a:pt x="31577" y="1"/>
                    <a:pt x="2035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4"/>
            <p:cNvSpPr/>
            <p:nvPr/>
          </p:nvSpPr>
          <p:spPr>
            <a:xfrm>
              <a:off x="4571969" y="2738281"/>
              <a:ext cx="29" cy="589004"/>
            </a:xfrm>
            <a:custGeom>
              <a:rect b="b" l="l" r="r" t="t"/>
              <a:pathLst>
                <a:path extrusionOk="0" fill="none" h="20521" w="1">
                  <a:moveTo>
                    <a:pt x="1" y="1"/>
                  </a:moveTo>
                  <a:lnTo>
                    <a:pt x="1" y="20520"/>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4"/>
            <p:cNvSpPr/>
            <p:nvPr/>
          </p:nvSpPr>
          <p:spPr>
            <a:xfrm>
              <a:off x="5212289" y="2393854"/>
              <a:ext cx="1208777" cy="933434"/>
            </a:xfrm>
            <a:custGeom>
              <a:rect b="b" l="l" r="r" t="t"/>
              <a:pathLst>
                <a:path extrusionOk="0" fill="none" h="32521" w="42114">
                  <a:moveTo>
                    <a:pt x="42113" y="32520"/>
                  </a:moveTo>
                  <a:lnTo>
                    <a:pt x="0"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4"/>
            <p:cNvSpPr/>
            <p:nvPr/>
          </p:nvSpPr>
          <p:spPr>
            <a:xfrm>
              <a:off x="5323367" y="1485687"/>
              <a:ext cx="1754813" cy="331370"/>
            </a:xfrm>
            <a:custGeom>
              <a:rect b="b" l="l" r="r" t="t"/>
              <a:pathLst>
                <a:path extrusionOk="0" fill="none" h="11545" w="61138">
                  <a:moveTo>
                    <a:pt x="61137" y="0"/>
                  </a:moveTo>
                  <a:lnTo>
                    <a:pt x="0" y="11545"/>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4"/>
            <p:cNvSpPr/>
            <p:nvPr/>
          </p:nvSpPr>
          <p:spPr>
            <a:xfrm>
              <a:off x="2723886" y="2393854"/>
              <a:ext cx="1209696" cy="933434"/>
            </a:xfrm>
            <a:custGeom>
              <a:rect b="b" l="l" r="r" t="t"/>
              <a:pathLst>
                <a:path extrusionOk="0" fill="none" h="32521" w="42146">
                  <a:moveTo>
                    <a:pt x="0" y="32520"/>
                  </a:moveTo>
                  <a:lnTo>
                    <a:pt x="42145" y="1"/>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4"/>
            <p:cNvSpPr/>
            <p:nvPr/>
          </p:nvSpPr>
          <p:spPr>
            <a:xfrm>
              <a:off x="2066776" y="1485687"/>
              <a:ext cx="1754813" cy="331370"/>
            </a:xfrm>
            <a:custGeom>
              <a:rect b="b" l="l" r="r" t="t"/>
              <a:pathLst>
                <a:path extrusionOk="0" fill="none" h="11545" w="61138">
                  <a:moveTo>
                    <a:pt x="0" y="0"/>
                  </a:moveTo>
                  <a:lnTo>
                    <a:pt x="61137" y="11545"/>
                  </a:lnTo>
                </a:path>
              </a:pathLst>
            </a:custGeom>
            <a:noFill/>
            <a:ln cap="flat" cmpd="sng" w="2032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a:off x="2442919" y="3046313"/>
              <a:ext cx="560990" cy="561909"/>
            </a:xfrm>
            <a:custGeom>
              <a:rect b="b" l="l" r="r" t="t"/>
              <a:pathLst>
                <a:path extrusionOk="0" h="19577" w="19545">
                  <a:moveTo>
                    <a:pt x="9789" y="0"/>
                  </a:moveTo>
                  <a:cubicBezTo>
                    <a:pt x="4391" y="0"/>
                    <a:pt x="1" y="4390"/>
                    <a:pt x="1" y="9788"/>
                  </a:cubicBezTo>
                  <a:cubicBezTo>
                    <a:pt x="1" y="15187"/>
                    <a:pt x="4391" y="19577"/>
                    <a:pt x="9789" y="19577"/>
                  </a:cubicBezTo>
                  <a:cubicBezTo>
                    <a:pt x="15187" y="19577"/>
                    <a:pt x="19545" y="15187"/>
                    <a:pt x="19545" y="9788"/>
                  </a:cubicBezTo>
                  <a:cubicBezTo>
                    <a:pt x="19545" y="4390"/>
                    <a:pt x="15187" y="0"/>
                    <a:pt x="9789"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sp>
          <p:nvSpPr>
            <p:cNvPr id="1097" name="Google Shape;1097;p44"/>
            <p:cNvSpPr/>
            <p:nvPr/>
          </p:nvSpPr>
          <p:spPr>
            <a:xfrm>
              <a:off x="1784891" y="1204750"/>
              <a:ext cx="560990" cy="561909"/>
            </a:xfrm>
            <a:custGeom>
              <a:rect b="b" l="l" r="r" t="t"/>
              <a:pathLst>
                <a:path extrusionOk="0" h="19577" w="19545">
                  <a:moveTo>
                    <a:pt x="9789" y="0"/>
                  </a:moveTo>
                  <a:cubicBezTo>
                    <a:pt x="4390" y="0"/>
                    <a:pt x="0" y="4390"/>
                    <a:pt x="0" y="9788"/>
                  </a:cubicBezTo>
                  <a:cubicBezTo>
                    <a:pt x="0" y="15187"/>
                    <a:pt x="4390" y="19577"/>
                    <a:pt x="9789" y="19577"/>
                  </a:cubicBezTo>
                  <a:cubicBezTo>
                    <a:pt x="15187" y="19577"/>
                    <a:pt x="19545" y="15187"/>
                    <a:pt x="19545" y="9788"/>
                  </a:cubicBezTo>
                  <a:cubicBezTo>
                    <a:pt x="19545" y="4390"/>
                    <a:pt x="15187" y="0"/>
                    <a:pt x="9789"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1098" name="Google Shape;1098;p44"/>
            <p:cNvSpPr/>
            <p:nvPr/>
          </p:nvSpPr>
          <p:spPr>
            <a:xfrm>
              <a:off x="6798119" y="1204750"/>
              <a:ext cx="560990" cy="561909"/>
            </a:xfrm>
            <a:custGeom>
              <a:rect b="b" l="l" r="r" t="t"/>
              <a:pathLst>
                <a:path extrusionOk="0" h="19577" w="19545">
                  <a:moveTo>
                    <a:pt x="9756" y="0"/>
                  </a:moveTo>
                  <a:cubicBezTo>
                    <a:pt x="4358" y="0"/>
                    <a:pt x="0" y="4390"/>
                    <a:pt x="0" y="9788"/>
                  </a:cubicBezTo>
                  <a:cubicBezTo>
                    <a:pt x="0" y="15187"/>
                    <a:pt x="4358" y="19577"/>
                    <a:pt x="9756" y="19577"/>
                  </a:cubicBezTo>
                  <a:cubicBezTo>
                    <a:pt x="15154" y="19577"/>
                    <a:pt x="19545" y="15187"/>
                    <a:pt x="19545" y="9788"/>
                  </a:cubicBezTo>
                  <a:cubicBezTo>
                    <a:pt x="19545" y="4390"/>
                    <a:pt x="15154" y="0"/>
                    <a:pt x="9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05</a:t>
              </a:r>
              <a:endParaRPr sz="2000">
                <a:solidFill>
                  <a:schemeClr val="lt1"/>
                </a:solidFill>
                <a:latin typeface="Montserrat ExtraBold"/>
                <a:ea typeface="Montserrat ExtraBold"/>
                <a:cs typeface="Montserrat ExtraBold"/>
                <a:sym typeface="Montserrat ExtraBold"/>
              </a:endParaRPr>
            </a:p>
          </p:txBody>
        </p:sp>
        <p:sp>
          <p:nvSpPr>
            <p:cNvPr id="1099" name="Google Shape;1099;p44"/>
            <p:cNvSpPr/>
            <p:nvPr/>
          </p:nvSpPr>
          <p:spPr>
            <a:xfrm>
              <a:off x="4291031" y="3046313"/>
              <a:ext cx="561938" cy="561909"/>
            </a:xfrm>
            <a:custGeom>
              <a:rect b="b" l="l" r="r" t="t"/>
              <a:pathLst>
                <a:path extrusionOk="0" h="19577" w="19578">
                  <a:moveTo>
                    <a:pt x="9789" y="0"/>
                  </a:moveTo>
                  <a:cubicBezTo>
                    <a:pt x="4391" y="0"/>
                    <a:pt x="1" y="4390"/>
                    <a:pt x="1" y="9788"/>
                  </a:cubicBezTo>
                  <a:cubicBezTo>
                    <a:pt x="1" y="15187"/>
                    <a:pt x="4391" y="19577"/>
                    <a:pt x="9789" y="19577"/>
                  </a:cubicBezTo>
                  <a:cubicBezTo>
                    <a:pt x="15187" y="19577"/>
                    <a:pt x="19577" y="15187"/>
                    <a:pt x="19577" y="9788"/>
                  </a:cubicBezTo>
                  <a:cubicBezTo>
                    <a:pt x="19577" y="4390"/>
                    <a:pt x="15187" y="0"/>
                    <a:pt x="9789"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1100" name="Google Shape;1100;p44"/>
            <p:cNvSpPr/>
            <p:nvPr/>
          </p:nvSpPr>
          <p:spPr>
            <a:xfrm>
              <a:off x="6141009" y="3046313"/>
              <a:ext cx="560990" cy="561909"/>
            </a:xfrm>
            <a:custGeom>
              <a:rect b="b" l="l" r="r" t="t"/>
              <a:pathLst>
                <a:path extrusionOk="0" h="19577" w="19545">
                  <a:moveTo>
                    <a:pt x="9756" y="0"/>
                  </a:moveTo>
                  <a:cubicBezTo>
                    <a:pt x="4358" y="0"/>
                    <a:pt x="0" y="4390"/>
                    <a:pt x="0" y="9788"/>
                  </a:cubicBezTo>
                  <a:cubicBezTo>
                    <a:pt x="0" y="15187"/>
                    <a:pt x="4358" y="19577"/>
                    <a:pt x="9756" y="19577"/>
                  </a:cubicBezTo>
                  <a:cubicBezTo>
                    <a:pt x="15155" y="19577"/>
                    <a:pt x="19545" y="15187"/>
                    <a:pt x="19545" y="9788"/>
                  </a:cubicBezTo>
                  <a:cubicBezTo>
                    <a:pt x="19545" y="4390"/>
                    <a:pt x="15155" y="0"/>
                    <a:pt x="9756"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1101" name="Google Shape;1101;p44"/>
            <p:cNvSpPr/>
            <p:nvPr/>
          </p:nvSpPr>
          <p:spPr>
            <a:xfrm>
              <a:off x="4181819" y="1853305"/>
              <a:ext cx="780364" cy="372587"/>
            </a:xfrm>
            <a:custGeom>
              <a:rect b="b" l="l" r="r" t="t"/>
              <a:pathLst>
                <a:path extrusionOk="0" h="12981" w="27188">
                  <a:moveTo>
                    <a:pt x="16000" y="6086"/>
                  </a:moveTo>
                  <a:cubicBezTo>
                    <a:pt x="16293" y="6086"/>
                    <a:pt x="16521" y="6314"/>
                    <a:pt x="16521" y="6607"/>
                  </a:cubicBezTo>
                  <a:lnTo>
                    <a:pt x="16521" y="7094"/>
                  </a:lnTo>
                  <a:lnTo>
                    <a:pt x="10667" y="7094"/>
                  </a:lnTo>
                  <a:lnTo>
                    <a:pt x="10667" y="6607"/>
                  </a:lnTo>
                  <a:cubicBezTo>
                    <a:pt x="10667" y="6314"/>
                    <a:pt x="10895" y="6086"/>
                    <a:pt x="11187" y="6086"/>
                  </a:cubicBezTo>
                  <a:close/>
                  <a:moveTo>
                    <a:pt x="25067" y="1"/>
                  </a:moveTo>
                  <a:cubicBezTo>
                    <a:pt x="25047" y="1"/>
                    <a:pt x="25028" y="2"/>
                    <a:pt x="25008" y="5"/>
                  </a:cubicBezTo>
                  <a:cubicBezTo>
                    <a:pt x="24781" y="38"/>
                    <a:pt x="24651" y="233"/>
                    <a:pt x="24683" y="460"/>
                  </a:cubicBezTo>
                  <a:lnTo>
                    <a:pt x="26146" y="9859"/>
                  </a:lnTo>
                  <a:cubicBezTo>
                    <a:pt x="26342" y="11094"/>
                    <a:pt x="25366" y="12200"/>
                    <a:pt x="24130" y="12200"/>
                  </a:cubicBezTo>
                  <a:cubicBezTo>
                    <a:pt x="22895" y="12200"/>
                    <a:pt x="21789" y="11582"/>
                    <a:pt x="21106" y="10574"/>
                  </a:cubicBezTo>
                  <a:lnTo>
                    <a:pt x="19512" y="8135"/>
                  </a:lnTo>
                  <a:cubicBezTo>
                    <a:pt x="19090" y="7485"/>
                    <a:pt x="18374" y="7094"/>
                    <a:pt x="17594" y="7094"/>
                  </a:cubicBezTo>
                  <a:lnTo>
                    <a:pt x="17301" y="7094"/>
                  </a:lnTo>
                  <a:lnTo>
                    <a:pt x="17301" y="6607"/>
                  </a:lnTo>
                  <a:cubicBezTo>
                    <a:pt x="17301" y="5891"/>
                    <a:pt x="16716" y="5306"/>
                    <a:pt x="16000" y="5306"/>
                  </a:cubicBezTo>
                  <a:lnTo>
                    <a:pt x="11187" y="5306"/>
                  </a:lnTo>
                  <a:cubicBezTo>
                    <a:pt x="10472" y="5306"/>
                    <a:pt x="9887" y="5891"/>
                    <a:pt x="9887" y="6607"/>
                  </a:cubicBezTo>
                  <a:lnTo>
                    <a:pt x="9887" y="7094"/>
                  </a:lnTo>
                  <a:lnTo>
                    <a:pt x="9594" y="7094"/>
                  </a:lnTo>
                  <a:cubicBezTo>
                    <a:pt x="8814" y="7094"/>
                    <a:pt x="8098" y="7485"/>
                    <a:pt x="7675" y="8135"/>
                  </a:cubicBezTo>
                  <a:lnTo>
                    <a:pt x="6082" y="10574"/>
                  </a:lnTo>
                  <a:cubicBezTo>
                    <a:pt x="5399" y="11582"/>
                    <a:pt x="4261" y="12200"/>
                    <a:pt x="3058" y="12200"/>
                  </a:cubicBezTo>
                  <a:cubicBezTo>
                    <a:pt x="1822" y="12200"/>
                    <a:pt x="846" y="11094"/>
                    <a:pt x="1041" y="9859"/>
                  </a:cubicBezTo>
                  <a:lnTo>
                    <a:pt x="1301" y="8200"/>
                  </a:lnTo>
                  <a:cubicBezTo>
                    <a:pt x="1334" y="7972"/>
                    <a:pt x="1204" y="7777"/>
                    <a:pt x="976" y="7745"/>
                  </a:cubicBezTo>
                  <a:cubicBezTo>
                    <a:pt x="956" y="7741"/>
                    <a:pt x="936" y="7740"/>
                    <a:pt x="917" y="7740"/>
                  </a:cubicBezTo>
                  <a:cubicBezTo>
                    <a:pt x="743" y="7740"/>
                    <a:pt x="583" y="7866"/>
                    <a:pt x="554" y="8070"/>
                  </a:cubicBezTo>
                  <a:lnTo>
                    <a:pt x="293" y="9728"/>
                  </a:lnTo>
                  <a:cubicBezTo>
                    <a:pt x="1" y="11452"/>
                    <a:pt x="1334" y="12980"/>
                    <a:pt x="3058" y="12980"/>
                  </a:cubicBezTo>
                  <a:cubicBezTo>
                    <a:pt x="4553" y="12980"/>
                    <a:pt x="5919" y="12232"/>
                    <a:pt x="6732" y="10997"/>
                  </a:cubicBezTo>
                  <a:lnTo>
                    <a:pt x="8326" y="8558"/>
                  </a:lnTo>
                  <a:cubicBezTo>
                    <a:pt x="8618" y="8135"/>
                    <a:pt x="9074" y="7875"/>
                    <a:pt x="9594" y="7875"/>
                  </a:cubicBezTo>
                  <a:lnTo>
                    <a:pt x="17594" y="7875"/>
                  </a:lnTo>
                  <a:cubicBezTo>
                    <a:pt x="18114" y="7875"/>
                    <a:pt x="18569" y="8135"/>
                    <a:pt x="18862" y="8558"/>
                  </a:cubicBezTo>
                  <a:lnTo>
                    <a:pt x="20456" y="10997"/>
                  </a:lnTo>
                  <a:cubicBezTo>
                    <a:pt x="21269" y="12232"/>
                    <a:pt x="22634" y="12980"/>
                    <a:pt x="24130" y="12980"/>
                  </a:cubicBezTo>
                  <a:cubicBezTo>
                    <a:pt x="25854" y="12980"/>
                    <a:pt x="27187" y="11452"/>
                    <a:pt x="26894" y="9728"/>
                  </a:cubicBezTo>
                  <a:lnTo>
                    <a:pt x="25464" y="330"/>
                  </a:lnTo>
                  <a:cubicBezTo>
                    <a:pt x="25434" y="152"/>
                    <a:pt x="25268" y="1"/>
                    <a:pt x="2506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4204235" y="1717170"/>
              <a:ext cx="701001" cy="328586"/>
            </a:xfrm>
            <a:custGeom>
              <a:rect b="b" l="l" r="r" t="t"/>
              <a:pathLst>
                <a:path extrusionOk="0" h="11448" w="24423">
                  <a:moveTo>
                    <a:pt x="4455" y="0"/>
                  </a:moveTo>
                  <a:cubicBezTo>
                    <a:pt x="2894" y="33"/>
                    <a:pt x="1561" y="1138"/>
                    <a:pt x="1333" y="2699"/>
                  </a:cubicBezTo>
                  <a:lnTo>
                    <a:pt x="33" y="10992"/>
                  </a:lnTo>
                  <a:cubicBezTo>
                    <a:pt x="0" y="11219"/>
                    <a:pt x="163" y="11415"/>
                    <a:pt x="358" y="11447"/>
                  </a:cubicBezTo>
                  <a:lnTo>
                    <a:pt x="423" y="11447"/>
                  </a:lnTo>
                  <a:cubicBezTo>
                    <a:pt x="618" y="11447"/>
                    <a:pt x="781" y="11317"/>
                    <a:pt x="813" y="11122"/>
                  </a:cubicBezTo>
                  <a:lnTo>
                    <a:pt x="2081" y="2829"/>
                  </a:lnTo>
                  <a:cubicBezTo>
                    <a:pt x="2277" y="1659"/>
                    <a:pt x="3285" y="781"/>
                    <a:pt x="4455" y="781"/>
                  </a:cubicBezTo>
                  <a:lnTo>
                    <a:pt x="6894" y="781"/>
                  </a:lnTo>
                  <a:cubicBezTo>
                    <a:pt x="7415" y="781"/>
                    <a:pt x="7902" y="943"/>
                    <a:pt x="8325" y="1301"/>
                  </a:cubicBezTo>
                  <a:cubicBezTo>
                    <a:pt x="8325" y="1301"/>
                    <a:pt x="9040" y="1985"/>
                    <a:pt x="10197" y="1985"/>
                  </a:cubicBezTo>
                  <a:cubicBezTo>
                    <a:pt x="10223" y="1985"/>
                    <a:pt x="10250" y="1985"/>
                    <a:pt x="10276" y="1984"/>
                  </a:cubicBezTo>
                  <a:lnTo>
                    <a:pt x="15349" y="1984"/>
                  </a:lnTo>
                  <a:cubicBezTo>
                    <a:pt x="16553" y="1984"/>
                    <a:pt x="17301" y="1301"/>
                    <a:pt x="17333" y="1301"/>
                  </a:cubicBezTo>
                  <a:cubicBezTo>
                    <a:pt x="17723" y="976"/>
                    <a:pt x="18211" y="781"/>
                    <a:pt x="18731" y="781"/>
                  </a:cubicBezTo>
                  <a:lnTo>
                    <a:pt x="21170" y="781"/>
                  </a:lnTo>
                  <a:cubicBezTo>
                    <a:pt x="22341" y="781"/>
                    <a:pt x="23349" y="1659"/>
                    <a:pt x="23544" y="2829"/>
                  </a:cubicBezTo>
                  <a:lnTo>
                    <a:pt x="23609" y="3382"/>
                  </a:lnTo>
                  <a:cubicBezTo>
                    <a:pt x="23639" y="3587"/>
                    <a:pt x="23799" y="3712"/>
                    <a:pt x="23996" y="3712"/>
                  </a:cubicBezTo>
                  <a:cubicBezTo>
                    <a:pt x="24019" y="3712"/>
                    <a:pt x="24041" y="3711"/>
                    <a:pt x="24065" y="3707"/>
                  </a:cubicBezTo>
                  <a:cubicBezTo>
                    <a:pt x="24260" y="3675"/>
                    <a:pt x="24422" y="3480"/>
                    <a:pt x="24390" y="3285"/>
                  </a:cubicBezTo>
                  <a:lnTo>
                    <a:pt x="24292" y="2699"/>
                  </a:lnTo>
                  <a:cubicBezTo>
                    <a:pt x="24065" y="1138"/>
                    <a:pt x="22731" y="33"/>
                    <a:pt x="21170" y="0"/>
                  </a:cubicBezTo>
                  <a:lnTo>
                    <a:pt x="18731" y="0"/>
                  </a:lnTo>
                  <a:cubicBezTo>
                    <a:pt x="18049" y="0"/>
                    <a:pt x="17366" y="228"/>
                    <a:pt x="16813" y="683"/>
                  </a:cubicBezTo>
                  <a:cubicBezTo>
                    <a:pt x="16813" y="683"/>
                    <a:pt x="16230" y="1205"/>
                    <a:pt x="15421" y="1205"/>
                  </a:cubicBezTo>
                  <a:cubicBezTo>
                    <a:pt x="15398" y="1205"/>
                    <a:pt x="15374" y="1204"/>
                    <a:pt x="15349" y="1203"/>
                  </a:cubicBezTo>
                  <a:lnTo>
                    <a:pt x="10276" y="1203"/>
                  </a:lnTo>
                  <a:cubicBezTo>
                    <a:pt x="10251" y="1204"/>
                    <a:pt x="10226" y="1205"/>
                    <a:pt x="10202" y="1205"/>
                  </a:cubicBezTo>
                  <a:cubicBezTo>
                    <a:pt x="9365" y="1205"/>
                    <a:pt x="8813" y="683"/>
                    <a:pt x="8813" y="683"/>
                  </a:cubicBezTo>
                  <a:cubicBezTo>
                    <a:pt x="8260" y="228"/>
                    <a:pt x="7610" y="0"/>
                    <a:pt x="689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4696135" y="1788094"/>
              <a:ext cx="84012" cy="84041"/>
            </a:xfrm>
            <a:custGeom>
              <a:rect b="b" l="l" r="r" t="t"/>
              <a:pathLst>
                <a:path extrusionOk="0" h="2928" w="2927">
                  <a:moveTo>
                    <a:pt x="1463" y="781"/>
                  </a:moveTo>
                  <a:cubicBezTo>
                    <a:pt x="1854" y="781"/>
                    <a:pt x="2146" y="1106"/>
                    <a:pt x="2146" y="1464"/>
                  </a:cubicBezTo>
                  <a:cubicBezTo>
                    <a:pt x="2146" y="1854"/>
                    <a:pt x="1854" y="2147"/>
                    <a:pt x="1463" y="2147"/>
                  </a:cubicBezTo>
                  <a:cubicBezTo>
                    <a:pt x="1106" y="2147"/>
                    <a:pt x="780" y="1854"/>
                    <a:pt x="780" y="1464"/>
                  </a:cubicBezTo>
                  <a:cubicBezTo>
                    <a:pt x="780" y="1106"/>
                    <a:pt x="1106" y="781"/>
                    <a:pt x="1463" y="781"/>
                  </a:cubicBezTo>
                  <a:close/>
                  <a:moveTo>
                    <a:pt x="1463" y="1"/>
                  </a:moveTo>
                  <a:cubicBezTo>
                    <a:pt x="650" y="1"/>
                    <a:pt x="0" y="651"/>
                    <a:pt x="0" y="1464"/>
                  </a:cubicBezTo>
                  <a:cubicBezTo>
                    <a:pt x="0" y="2277"/>
                    <a:pt x="650" y="2927"/>
                    <a:pt x="1463" y="2927"/>
                  </a:cubicBezTo>
                  <a:cubicBezTo>
                    <a:pt x="2276" y="2927"/>
                    <a:pt x="2927" y="2277"/>
                    <a:pt x="2927" y="1464"/>
                  </a:cubicBezTo>
                  <a:cubicBezTo>
                    <a:pt x="2927" y="651"/>
                    <a:pt x="2276" y="1"/>
                    <a:pt x="146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4696135" y="1930916"/>
              <a:ext cx="84012" cy="84012"/>
            </a:xfrm>
            <a:custGeom>
              <a:rect b="b" l="l" r="r" t="t"/>
              <a:pathLst>
                <a:path extrusionOk="0" h="2927" w="2927">
                  <a:moveTo>
                    <a:pt x="1463" y="781"/>
                  </a:moveTo>
                  <a:cubicBezTo>
                    <a:pt x="1854" y="781"/>
                    <a:pt x="2146" y="1073"/>
                    <a:pt x="2146" y="1464"/>
                  </a:cubicBezTo>
                  <a:cubicBezTo>
                    <a:pt x="2146" y="1854"/>
                    <a:pt x="1854" y="2147"/>
                    <a:pt x="1463" y="2147"/>
                  </a:cubicBezTo>
                  <a:cubicBezTo>
                    <a:pt x="1106" y="2147"/>
                    <a:pt x="780" y="1854"/>
                    <a:pt x="780" y="1464"/>
                  </a:cubicBezTo>
                  <a:cubicBezTo>
                    <a:pt x="780" y="1073"/>
                    <a:pt x="1106" y="781"/>
                    <a:pt x="1463" y="781"/>
                  </a:cubicBezTo>
                  <a:close/>
                  <a:moveTo>
                    <a:pt x="1463" y="0"/>
                  </a:moveTo>
                  <a:cubicBezTo>
                    <a:pt x="650" y="0"/>
                    <a:pt x="0" y="651"/>
                    <a:pt x="0" y="1464"/>
                  </a:cubicBezTo>
                  <a:cubicBezTo>
                    <a:pt x="0" y="2277"/>
                    <a:pt x="650" y="2927"/>
                    <a:pt x="1463" y="2927"/>
                  </a:cubicBezTo>
                  <a:cubicBezTo>
                    <a:pt x="2276" y="2927"/>
                    <a:pt x="2927" y="2277"/>
                    <a:pt x="2927" y="1464"/>
                  </a:cubicBezTo>
                  <a:cubicBezTo>
                    <a:pt x="2927" y="651"/>
                    <a:pt x="2276" y="0"/>
                    <a:pt x="146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4768006" y="1859046"/>
              <a:ext cx="84012" cy="84959"/>
            </a:xfrm>
            <a:custGeom>
              <a:rect b="b" l="l" r="r" t="t"/>
              <a:pathLst>
                <a:path extrusionOk="0" h="2960" w="2927">
                  <a:moveTo>
                    <a:pt x="1463" y="781"/>
                  </a:moveTo>
                  <a:cubicBezTo>
                    <a:pt x="1821" y="781"/>
                    <a:pt x="2146" y="1106"/>
                    <a:pt x="2146" y="1496"/>
                  </a:cubicBezTo>
                  <a:cubicBezTo>
                    <a:pt x="2146" y="1854"/>
                    <a:pt x="1821" y="2179"/>
                    <a:pt x="1463" y="2179"/>
                  </a:cubicBezTo>
                  <a:cubicBezTo>
                    <a:pt x="1073" y="2179"/>
                    <a:pt x="781" y="1854"/>
                    <a:pt x="781" y="1496"/>
                  </a:cubicBezTo>
                  <a:cubicBezTo>
                    <a:pt x="781" y="1106"/>
                    <a:pt x="1073" y="781"/>
                    <a:pt x="1463" y="781"/>
                  </a:cubicBezTo>
                  <a:close/>
                  <a:moveTo>
                    <a:pt x="1463" y="0"/>
                  </a:moveTo>
                  <a:cubicBezTo>
                    <a:pt x="650" y="0"/>
                    <a:pt x="0" y="683"/>
                    <a:pt x="0" y="1496"/>
                  </a:cubicBezTo>
                  <a:cubicBezTo>
                    <a:pt x="0" y="2277"/>
                    <a:pt x="650" y="2959"/>
                    <a:pt x="1463" y="2959"/>
                  </a:cubicBezTo>
                  <a:cubicBezTo>
                    <a:pt x="2276" y="2959"/>
                    <a:pt x="2927" y="2277"/>
                    <a:pt x="2927" y="1496"/>
                  </a:cubicBezTo>
                  <a:cubicBezTo>
                    <a:pt x="2927" y="683"/>
                    <a:pt x="2276" y="0"/>
                    <a:pt x="1463"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4625183" y="1859046"/>
              <a:ext cx="84041" cy="84959"/>
            </a:xfrm>
            <a:custGeom>
              <a:rect b="b" l="l" r="r" t="t"/>
              <a:pathLst>
                <a:path extrusionOk="0" h="2960" w="2928">
                  <a:moveTo>
                    <a:pt x="1464" y="781"/>
                  </a:moveTo>
                  <a:cubicBezTo>
                    <a:pt x="1854" y="781"/>
                    <a:pt x="2147" y="1106"/>
                    <a:pt x="2147" y="1496"/>
                  </a:cubicBezTo>
                  <a:cubicBezTo>
                    <a:pt x="2147" y="1854"/>
                    <a:pt x="1854" y="2179"/>
                    <a:pt x="1464" y="2179"/>
                  </a:cubicBezTo>
                  <a:cubicBezTo>
                    <a:pt x="1074" y="2179"/>
                    <a:pt x="781" y="1854"/>
                    <a:pt x="781" y="1496"/>
                  </a:cubicBezTo>
                  <a:cubicBezTo>
                    <a:pt x="781" y="1106"/>
                    <a:pt x="1074" y="781"/>
                    <a:pt x="1464" y="781"/>
                  </a:cubicBezTo>
                  <a:close/>
                  <a:moveTo>
                    <a:pt x="1464" y="0"/>
                  </a:moveTo>
                  <a:cubicBezTo>
                    <a:pt x="651" y="0"/>
                    <a:pt x="1" y="683"/>
                    <a:pt x="1" y="1496"/>
                  </a:cubicBezTo>
                  <a:cubicBezTo>
                    <a:pt x="1" y="2277"/>
                    <a:pt x="651" y="2959"/>
                    <a:pt x="1464" y="2959"/>
                  </a:cubicBezTo>
                  <a:cubicBezTo>
                    <a:pt x="2277" y="2959"/>
                    <a:pt x="2927" y="2277"/>
                    <a:pt x="2927" y="1496"/>
                  </a:cubicBezTo>
                  <a:cubicBezTo>
                    <a:pt x="2927" y="683"/>
                    <a:pt x="2277" y="0"/>
                    <a:pt x="146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4"/>
            <p:cNvSpPr/>
            <p:nvPr/>
          </p:nvSpPr>
          <p:spPr>
            <a:xfrm>
              <a:off x="4291978" y="1798369"/>
              <a:ext cx="206285" cy="206314"/>
            </a:xfrm>
            <a:custGeom>
              <a:rect b="b" l="l" r="r" t="t"/>
              <a:pathLst>
                <a:path extrusionOk="0" h="7188" w="7187">
                  <a:moveTo>
                    <a:pt x="3610" y="781"/>
                  </a:moveTo>
                  <a:cubicBezTo>
                    <a:pt x="3935" y="781"/>
                    <a:pt x="4195" y="1041"/>
                    <a:pt x="4195" y="1366"/>
                  </a:cubicBezTo>
                  <a:lnTo>
                    <a:pt x="4195" y="2635"/>
                  </a:lnTo>
                  <a:cubicBezTo>
                    <a:pt x="4195" y="2862"/>
                    <a:pt x="4358" y="3025"/>
                    <a:pt x="4585" y="3025"/>
                  </a:cubicBezTo>
                  <a:lnTo>
                    <a:pt x="5854" y="3025"/>
                  </a:lnTo>
                  <a:cubicBezTo>
                    <a:pt x="6146" y="3025"/>
                    <a:pt x="6406" y="3285"/>
                    <a:pt x="6406" y="3610"/>
                  </a:cubicBezTo>
                  <a:cubicBezTo>
                    <a:pt x="6406" y="3903"/>
                    <a:pt x="6146" y="4163"/>
                    <a:pt x="5854" y="4163"/>
                  </a:cubicBezTo>
                  <a:lnTo>
                    <a:pt x="4585" y="4163"/>
                  </a:lnTo>
                  <a:cubicBezTo>
                    <a:pt x="4358" y="4163"/>
                    <a:pt x="4195" y="4358"/>
                    <a:pt x="4195" y="4553"/>
                  </a:cubicBezTo>
                  <a:lnTo>
                    <a:pt x="4195" y="5821"/>
                  </a:lnTo>
                  <a:cubicBezTo>
                    <a:pt x="4195" y="6147"/>
                    <a:pt x="3935" y="6407"/>
                    <a:pt x="3610" y="6407"/>
                  </a:cubicBezTo>
                  <a:cubicBezTo>
                    <a:pt x="3285" y="6407"/>
                    <a:pt x="3024" y="6147"/>
                    <a:pt x="3024" y="5821"/>
                  </a:cubicBezTo>
                  <a:lnTo>
                    <a:pt x="3024" y="4553"/>
                  </a:lnTo>
                  <a:cubicBezTo>
                    <a:pt x="3024" y="4358"/>
                    <a:pt x="2862" y="4163"/>
                    <a:pt x="2634" y="4163"/>
                  </a:cubicBezTo>
                  <a:lnTo>
                    <a:pt x="1366" y="4163"/>
                  </a:lnTo>
                  <a:cubicBezTo>
                    <a:pt x="1041" y="4163"/>
                    <a:pt x="780" y="3903"/>
                    <a:pt x="780" y="3610"/>
                  </a:cubicBezTo>
                  <a:cubicBezTo>
                    <a:pt x="780" y="3285"/>
                    <a:pt x="1041" y="3025"/>
                    <a:pt x="1366" y="3025"/>
                  </a:cubicBezTo>
                  <a:lnTo>
                    <a:pt x="2634" y="3025"/>
                  </a:lnTo>
                  <a:cubicBezTo>
                    <a:pt x="2862" y="3025"/>
                    <a:pt x="3024" y="2862"/>
                    <a:pt x="3024" y="2635"/>
                  </a:cubicBezTo>
                  <a:lnTo>
                    <a:pt x="3024" y="1366"/>
                  </a:lnTo>
                  <a:cubicBezTo>
                    <a:pt x="3024" y="1041"/>
                    <a:pt x="3285" y="781"/>
                    <a:pt x="3610" y="781"/>
                  </a:cubicBezTo>
                  <a:close/>
                  <a:moveTo>
                    <a:pt x="3610" y="0"/>
                  </a:moveTo>
                  <a:cubicBezTo>
                    <a:pt x="2862" y="0"/>
                    <a:pt x="2244" y="618"/>
                    <a:pt x="2244" y="1366"/>
                  </a:cubicBezTo>
                  <a:lnTo>
                    <a:pt x="2244" y="2244"/>
                  </a:lnTo>
                  <a:lnTo>
                    <a:pt x="1366" y="2244"/>
                  </a:lnTo>
                  <a:cubicBezTo>
                    <a:pt x="618" y="2244"/>
                    <a:pt x="0" y="2862"/>
                    <a:pt x="0" y="3610"/>
                  </a:cubicBezTo>
                  <a:cubicBezTo>
                    <a:pt x="0" y="4358"/>
                    <a:pt x="618" y="4943"/>
                    <a:pt x="1366" y="4943"/>
                  </a:cubicBezTo>
                  <a:lnTo>
                    <a:pt x="2244" y="4943"/>
                  </a:lnTo>
                  <a:lnTo>
                    <a:pt x="2244" y="5821"/>
                  </a:lnTo>
                  <a:cubicBezTo>
                    <a:pt x="2244" y="6569"/>
                    <a:pt x="2862" y="7187"/>
                    <a:pt x="3610" y="7187"/>
                  </a:cubicBezTo>
                  <a:cubicBezTo>
                    <a:pt x="4358" y="7187"/>
                    <a:pt x="4976" y="6569"/>
                    <a:pt x="4976" y="5821"/>
                  </a:cubicBezTo>
                  <a:lnTo>
                    <a:pt x="4976" y="4943"/>
                  </a:lnTo>
                  <a:lnTo>
                    <a:pt x="5854" y="4943"/>
                  </a:lnTo>
                  <a:cubicBezTo>
                    <a:pt x="6602" y="4943"/>
                    <a:pt x="7187" y="4358"/>
                    <a:pt x="7187" y="3610"/>
                  </a:cubicBezTo>
                  <a:cubicBezTo>
                    <a:pt x="7187" y="2862"/>
                    <a:pt x="6602" y="2244"/>
                    <a:pt x="5854" y="2244"/>
                  </a:cubicBezTo>
                  <a:lnTo>
                    <a:pt x="4976" y="2244"/>
                  </a:lnTo>
                  <a:lnTo>
                    <a:pt x="4976" y="1366"/>
                  </a:lnTo>
                  <a:cubicBezTo>
                    <a:pt x="4976" y="618"/>
                    <a:pt x="4358" y="0"/>
                    <a:pt x="361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44"/>
          <p:cNvSpPr txBox="1"/>
          <p:nvPr/>
        </p:nvSpPr>
        <p:spPr>
          <a:xfrm>
            <a:off x="37474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109" name="Google Shape;1109;p44"/>
          <p:cNvSpPr txBox="1"/>
          <p:nvPr/>
        </p:nvSpPr>
        <p:spPr>
          <a:xfrm>
            <a:off x="37474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
        <p:nvSpPr>
          <p:cNvPr id="1110" name="Google Shape;1110;p44"/>
          <p:cNvSpPr txBox="1"/>
          <p:nvPr/>
        </p:nvSpPr>
        <p:spPr>
          <a:xfrm>
            <a:off x="55969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111" name="Google Shape;1111;p44"/>
          <p:cNvSpPr txBox="1"/>
          <p:nvPr/>
        </p:nvSpPr>
        <p:spPr>
          <a:xfrm>
            <a:off x="55969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112" name="Google Shape;1112;p44"/>
          <p:cNvSpPr txBox="1"/>
          <p:nvPr/>
        </p:nvSpPr>
        <p:spPr>
          <a:xfrm>
            <a:off x="1897949" y="3608213"/>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113" name="Google Shape;1113;p44"/>
          <p:cNvSpPr txBox="1"/>
          <p:nvPr/>
        </p:nvSpPr>
        <p:spPr>
          <a:xfrm>
            <a:off x="1897952" y="4114437"/>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114" name="Google Shape;1114;p44"/>
          <p:cNvSpPr txBox="1"/>
          <p:nvPr/>
        </p:nvSpPr>
        <p:spPr>
          <a:xfrm>
            <a:off x="1240837" y="1766638"/>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115" name="Google Shape;1115;p44"/>
          <p:cNvSpPr txBox="1"/>
          <p:nvPr/>
        </p:nvSpPr>
        <p:spPr>
          <a:xfrm>
            <a:off x="1240839" y="2272862"/>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1116" name="Google Shape;1116;p44"/>
          <p:cNvSpPr txBox="1"/>
          <p:nvPr/>
        </p:nvSpPr>
        <p:spPr>
          <a:xfrm>
            <a:off x="6254062" y="1766638"/>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117" name="Google Shape;1117;p44"/>
          <p:cNvSpPr txBox="1"/>
          <p:nvPr/>
        </p:nvSpPr>
        <p:spPr>
          <a:xfrm>
            <a:off x="6254064" y="2272862"/>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1" name="Shape 1121"/>
        <p:cNvGrpSpPr/>
        <p:nvPr/>
      </p:nvGrpSpPr>
      <p:grpSpPr>
        <a:xfrm>
          <a:off x="0" y="0"/>
          <a:ext cx="0" cy="0"/>
          <a:chOff x="0" y="0"/>
          <a:chExt cx="0" cy="0"/>
        </a:xfrm>
      </p:grpSpPr>
      <p:cxnSp>
        <p:nvCxnSpPr>
          <p:cNvPr id="1122" name="Google Shape;1122;p45"/>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123" name="Google Shape;1123;p45"/>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124" name="Google Shape;1124;p45"/>
          <p:cNvGrpSpPr/>
          <p:nvPr/>
        </p:nvGrpSpPr>
        <p:grpSpPr>
          <a:xfrm>
            <a:off x="2656305" y="1141676"/>
            <a:ext cx="3831390" cy="3670915"/>
            <a:chOff x="2656305" y="1141676"/>
            <a:chExt cx="3831390" cy="3670915"/>
          </a:xfrm>
        </p:grpSpPr>
        <p:sp>
          <p:nvSpPr>
            <p:cNvPr id="1125" name="Google Shape;1125;p45"/>
            <p:cNvSpPr/>
            <p:nvPr/>
          </p:nvSpPr>
          <p:spPr>
            <a:xfrm>
              <a:off x="3948385" y="3565351"/>
              <a:ext cx="1247239" cy="1247239"/>
            </a:xfrm>
            <a:custGeom>
              <a:rect b="b" l="l" r="r" t="t"/>
              <a:pathLst>
                <a:path extrusionOk="0" h="40683" w="40683">
                  <a:moveTo>
                    <a:pt x="20358" y="0"/>
                  </a:moveTo>
                  <a:cubicBezTo>
                    <a:pt x="9106" y="0"/>
                    <a:pt x="1" y="9106"/>
                    <a:pt x="1" y="20325"/>
                  </a:cubicBezTo>
                  <a:cubicBezTo>
                    <a:pt x="1" y="31577"/>
                    <a:pt x="9106" y="40682"/>
                    <a:pt x="20358" y="40682"/>
                  </a:cubicBezTo>
                  <a:cubicBezTo>
                    <a:pt x="31577" y="40682"/>
                    <a:pt x="40683" y="31577"/>
                    <a:pt x="40683" y="20325"/>
                  </a:cubicBezTo>
                  <a:cubicBezTo>
                    <a:pt x="40683" y="9106"/>
                    <a:pt x="31577" y="0"/>
                    <a:pt x="20358"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txBox="1"/>
            <p:nvPr/>
          </p:nvSpPr>
          <p:spPr>
            <a:xfrm>
              <a:off x="3967050" y="3988875"/>
              <a:ext cx="120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Montserrat ExtraBold"/>
                  <a:ea typeface="Montserrat ExtraBold"/>
                  <a:cs typeface="Montserrat ExtraBold"/>
                  <a:sym typeface="Montserrat ExtraBold"/>
                </a:rPr>
                <a:t>TARGET</a:t>
              </a:r>
              <a:endParaRPr sz="1900">
                <a:solidFill>
                  <a:schemeClr val="lt1"/>
                </a:solidFill>
                <a:latin typeface="Montserrat ExtraBold"/>
                <a:ea typeface="Montserrat ExtraBold"/>
                <a:cs typeface="Montserrat ExtraBold"/>
                <a:sym typeface="Montserrat ExtraBold"/>
              </a:endParaRPr>
            </a:p>
          </p:txBody>
        </p:sp>
        <p:cxnSp>
          <p:nvCxnSpPr>
            <p:cNvPr id="1127" name="Google Shape;1127;p45"/>
            <p:cNvCxnSpPr/>
            <p:nvPr/>
          </p:nvCxnSpPr>
          <p:spPr>
            <a:xfrm flipH="1" rot="-5400000">
              <a:off x="2724350" y="1992700"/>
              <a:ext cx="2341500" cy="1216500"/>
            </a:xfrm>
            <a:prstGeom prst="bentConnector3">
              <a:avLst>
                <a:gd fmla="val 0" name="adj1"/>
              </a:avLst>
            </a:prstGeom>
            <a:noFill/>
            <a:ln cap="flat" cmpd="sng" w="19050">
              <a:solidFill>
                <a:schemeClr val="lt2"/>
              </a:solidFill>
              <a:prstDash val="solid"/>
              <a:round/>
              <a:headEnd len="med" w="med" type="none"/>
              <a:tailEnd len="med" w="med" type="none"/>
            </a:ln>
          </p:spPr>
        </p:cxnSp>
        <p:cxnSp>
          <p:nvCxnSpPr>
            <p:cNvPr id="1128" name="Google Shape;1128;p45"/>
            <p:cNvCxnSpPr/>
            <p:nvPr/>
          </p:nvCxnSpPr>
          <p:spPr>
            <a:xfrm rot="5400000">
              <a:off x="4490300" y="2276575"/>
              <a:ext cx="1561500" cy="1194000"/>
            </a:xfrm>
            <a:prstGeom prst="bentConnector3">
              <a:avLst>
                <a:gd fmla="val -1260" name="adj1"/>
              </a:avLst>
            </a:prstGeom>
            <a:noFill/>
            <a:ln cap="flat" cmpd="sng" w="19050">
              <a:solidFill>
                <a:schemeClr val="lt2"/>
              </a:solidFill>
              <a:prstDash val="solid"/>
              <a:round/>
              <a:headEnd len="med" w="med" type="none"/>
              <a:tailEnd len="med" w="med" type="none"/>
            </a:ln>
          </p:spPr>
        </p:cxnSp>
        <p:cxnSp>
          <p:nvCxnSpPr>
            <p:cNvPr id="1129" name="Google Shape;1129;p45"/>
            <p:cNvCxnSpPr/>
            <p:nvPr/>
          </p:nvCxnSpPr>
          <p:spPr>
            <a:xfrm>
              <a:off x="3269375" y="2722650"/>
              <a:ext cx="1023600" cy="964500"/>
            </a:xfrm>
            <a:prstGeom prst="bentConnector3">
              <a:avLst>
                <a:gd fmla="val 99985" name="adj1"/>
              </a:avLst>
            </a:prstGeom>
            <a:noFill/>
            <a:ln cap="flat" cmpd="sng" w="19050">
              <a:solidFill>
                <a:schemeClr val="lt2"/>
              </a:solidFill>
              <a:prstDash val="solid"/>
              <a:round/>
              <a:headEnd len="med" w="med" type="none"/>
              <a:tailEnd len="med" w="med" type="none"/>
            </a:ln>
          </p:spPr>
        </p:cxnSp>
        <p:cxnSp>
          <p:nvCxnSpPr>
            <p:cNvPr id="1130" name="Google Shape;1130;p45"/>
            <p:cNvCxnSpPr/>
            <p:nvPr/>
          </p:nvCxnSpPr>
          <p:spPr>
            <a:xfrm flipH="1">
              <a:off x="4864225" y="3345900"/>
              <a:ext cx="1010400" cy="347700"/>
            </a:xfrm>
            <a:prstGeom prst="bentConnector3">
              <a:avLst>
                <a:gd fmla="val 101292" name="adj1"/>
              </a:avLst>
            </a:prstGeom>
            <a:noFill/>
            <a:ln cap="flat" cmpd="sng" w="19050">
              <a:solidFill>
                <a:schemeClr val="lt2"/>
              </a:solidFill>
              <a:prstDash val="solid"/>
              <a:round/>
              <a:headEnd len="med" w="med" type="none"/>
              <a:tailEnd len="med" w="med" type="none"/>
            </a:ln>
          </p:spPr>
        </p:cxnSp>
        <p:sp>
          <p:nvSpPr>
            <p:cNvPr id="1131" name="Google Shape;1131;p45"/>
            <p:cNvSpPr/>
            <p:nvPr/>
          </p:nvSpPr>
          <p:spPr>
            <a:xfrm>
              <a:off x="2656305" y="2414239"/>
              <a:ext cx="683938" cy="603278"/>
            </a:xfrm>
            <a:custGeom>
              <a:rect b="b" l="l" r="r" t="t"/>
              <a:pathLst>
                <a:path extrusionOk="0" h="19678" w="22309">
                  <a:moveTo>
                    <a:pt x="11153" y="1"/>
                  </a:moveTo>
                  <a:cubicBezTo>
                    <a:pt x="9905" y="1"/>
                    <a:pt x="8638" y="241"/>
                    <a:pt x="7415" y="749"/>
                  </a:cubicBezTo>
                  <a:cubicBezTo>
                    <a:pt x="2407" y="2798"/>
                    <a:pt x="0" y="8554"/>
                    <a:pt x="2049" y="13595"/>
                  </a:cubicBezTo>
                  <a:cubicBezTo>
                    <a:pt x="3621" y="17379"/>
                    <a:pt x="7273" y="19677"/>
                    <a:pt x="11139" y="19677"/>
                  </a:cubicBezTo>
                  <a:cubicBezTo>
                    <a:pt x="12389" y="19677"/>
                    <a:pt x="13662" y="19437"/>
                    <a:pt x="14894" y="18928"/>
                  </a:cubicBezTo>
                  <a:cubicBezTo>
                    <a:pt x="19902" y="16879"/>
                    <a:pt x="22309" y="11123"/>
                    <a:pt x="20260" y="6115"/>
                  </a:cubicBezTo>
                  <a:cubicBezTo>
                    <a:pt x="18687" y="2306"/>
                    <a:pt x="15015" y="1"/>
                    <a:pt x="11153"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03</a:t>
              </a:r>
              <a:endParaRPr sz="2000">
                <a:solidFill>
                  <a:schemeClr val="lt1"/>
                </a:solidFill>
                <a:latin typeface="Montserrat ExtraBold"/>
                <a:ea typeface="Montserrat ExtraBold"/>
                <a:cs typeface="Montserrat ExtraBold"/>
                <a:sym typeface="Montserrat ExtraBold"/>
              </a:endParaRPr>
            </a:p>
          </p:txBody>
        </p:sp>
        <p:sp>
          <p:nvSpPr>
            <p:cNvPr id="1132" name="Google Shape;1132;p45"/>
            <p:cNvSpPr/>
            <p:nvPr/>
          </p:nvSpPr>
          <p:spPr>
            <a:xfrm>
              <a:off x="2656305" y="1141676"/>
              <a:ext cx="683938" cy="602849"/>
            </a:xfrm>
            <a:custGeom>
              <a:rect b="b" l="l" r="r" t="t"/>
              <a:pathLst>
                <a:path extrusionOk="0" h="19664" w="22309">
                  <a:moveTo>
                    <a:pt x="11140" y="0"/>
                  </a:moveTo>
                  <a:cubicBezTo>
                    <a:pt x="9897" y="0"/>
                    <a:pt x="8633" y="237"/>
                    <a:pt x="7415" y="735"/>
                  </a:cubicBezTo>
                  <a:cubicBezTo>
                    <a:pt x="2374" y="2784"/>
                    <a:pt x="0" y="8540"/>
                    <a:pt x="2049" y="13581"/>
                  </a:cubicBezTo>
                  <a:cubicBezTo>
                    <a:pt x="3621" y="17365"/>
                    <a:pt x="7273" y="19663"/>
                    <a:pt x="11139" y="19663"/>
                  </a:cubicBezTo>
                  <a:cubicBezTo>
                    <a:pt x="12389" y="19663"/>
                    <a:pt x="13662" y="19423"/>
                    <a:pt x="14894" y="18914"/>
                  </a:cubicBezTo>
                  <a:cubicBezTo>
                    <a:pt x="19902" y="16865"/>
                    <a:pt x="22309" y="11109"/>
                    <a:pt x="20260" y="6101"/>
                  </a:cubicBezTo>
                  <a:cubicBezTo>
                    <a:pt x="18685" y="2287"/>
                    <a:pt x="15007" y="0"/>
                    <a:pt x="11140"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01</a:t>
              </a:r>
              <a:endParaRPr sz="2000">
                <a:solidFill>
                  <a:schemeClr val="lt1"/>
                </a:solidFill>
                <a:latin typeface="Montserrat ExtraBold"/>
                <a:ea typeface="Montserrat ExtraBold"/>
                <a:cs typeface="Montserrat ExtraBold"/>
                <a:sym typeface="Montserrat ExtraBold"/>
              </a:endParaRPr>
            </a:p>
          </p:txBody>
        </p:sp>
        <p:sp>
          <p:nvSpPr>
            <p:cNvPr id="1133" name="Google Shape;1133;p45"/>
            <p:cNvSpPr/>
            <p:nvPr/>
          </p:nvSpPr>
          <p:spPr>
            <a:xfrm>
              <a:off x="5802745" y="3050736"/>
              <a:ext cx="684950" cy="603278"/>
            </a:xfrm>
            <a:custGeom>
              <a:rect b="b" l="l" r="r" t="t"/>
              <a:pathLst>
                <a:path extrusionOk="0" h="19678" w="22342">
                  <a:moveTo>
                    <a:pt x="11185" y="1"/>
                  </a:moveTo>
                  <a:cubicBezTo>
                    <a:pt x="9938" y="1"/>
                    <a:pt x="8670" y="241"/>
                    <a:pt x="7447" y="749"/>
                  </a:cubicBezTo>
                  <a:cubicBezTo>
                    <a:pt x="2407" y="2798"/>
                    <a:pt x="0" y="8554"/>
                    <a:pt x="2081" y="13595"/>
                  </a:cubicBezTo>
                  <a:cubicBezTo>
                    <a:pt x="3629" y="17379"/>
                    <a:pt x="7294" y="19677"/>
                    <a:pt x="11153" y="19677"/>
                  </a:cubicBezTo>
                  <a:cubicBezTo>
                    <a:pt x="12401" y="19677"/>
                    <a:pt x="13670" y="19437"/>
                    <a:pt x="14894" y="18928"/>
                  </a:cubicBezTo>
                  <a:cubicBezTo>
                    <a:pt x="19935" y="16879"/>
                    <a:pt x="22341" y="11123"/>
                    <a:pt x="20260" y="6115"/>
                  </a:cubicBezTo>
                  <a:cubicBezTo>
                    <a:pt x="18711" y="2306"/>
                    <a:pt x="15045" y="1"/>
                    <a:pt x="11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04</a:t>
              </a:r>
              <a:endParaRPr sz="2000">
                <a:solidFill>
                  <a:schemeClr val="lt1"/>
                </a:solidFill>
                <a:latin typeface="Montserrat ExtraBold"/>
                <a:ea typeface="Montserrat ExtraBold"/>
                <a:cs typeface="Montserrat ExtraBold"/>
                <a:sym typeface="Montserrat ExtraBold"/>
              </a:endParaRPr>
            </a:p>
          </p:txBody>
        </p:sp>
        <p:sp>
          <p:nvSpPr>
            <p:cNvPr id="1134" name="Google Shape;1134;p45"/>
            <p:cNvSpPr/>
            <p:nvPr/>
          </p:nvSpPr>
          <p:spPr>
            <a:xfrm>
              <a:off x="5802745" y="1777743"/>
              <a:ext cx="684950" cy="603278"/>
            </a:xfrm>
            <a:custGeom>
              <a:rect b="b" l="l" r="r" t="t"/>
              <a:pathLst>
                <a:path extrusionOk="0" h="19678" w="22342">
                  <a:moveTo>
                    <a:pt x="11185" y="1"/>
                  </a:moveTo>
                  <a:cubicBezTo>
                    <a:pt x="9938" y="1"/>
                    <a:pt x="8670" y="241"/>
                    <a:pt x="7447" y="749"/>
                  </a:cubicBezTo>
                  <a:cubicBezTo>
                    <a:pt x="2407" y="2798"/>
                    <a:pt x="0" y="8554"/>
                    <a:pt x="2081" y="13595"/>
                  </a:cubicBezTo>
                  <a:cubicBezTo>
                    <a:pt x="3629" y="17379"/>
                    <a:pt x="7294" y="19677"/>
                    <a:pt x="11153" y="19677"/>
                  </a:cubicBezTo>
                  <a:cubicBezTo>
                    <a:pt x="12401" y="19677"/>
                    <a:pt x="13670" y="19437"/>
                    <a:pt x="14894" y="18928"/>
                  </a:cubicBezTo>
                  <a:cubicBezTo>
                    <a:pt x="19935" y="16879"/>
                    <a:pt x="22341" y="11123"/>
                    <a:pt x="20260" y="6115"/>
                  </a:cubicBezTo>
                  <a:cubicBezTo>
                    <a:pt x="18711" y="2306"/>
                    <a:pt x="15045" y="1"/>
                    <a:pt x="11185"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ExtraBold"/>
                  <a:ea typeface="Montserrat ExtraBold"/>
                  <a:cs typeface="Montserrat ExtraBold"/>
                  <a:sym typeface="Montserrat ExtraBold"/>
                </a:rPr>
                <a:t>02</a:t>
              </a:r>
              <a:endParaRPr sz="2000">
                <a:solidFill>
                  <a:schemeClr val="lt1"/>
                </a:solidFill>
                <a:latin typeface="Montserrat ExtraBold"/>
                <a:ea typeface="Montserrat ExtraBold"/>
                <a:cs typeface="Montserrat ExtraBold"/>
                <a:sym typeface="Montserrat ExtraBold"/>
              </a:endParaRPr>
            </a:p>
          </p:txBody>
        </p:sp>
      </p:grpSp>
      <p:sp>
        <p:nvSpPr>
          <p:cNvPr id="1135" name="Google Shape;1135;p45"/>
          <p:cNvSpPr txBox="1"/>
          <p:nvPr/>
        </p:nvSpPr>
        <p:spPr>
          <a:xfrm>
            <a:off x="457200" y="903725"/>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136" name="Google Shape;1136;p45"/>
          <p:cNvSpPr txBox="1"/>
          <p:nvPr/>
        </p:nvSpPr>
        <p:spPr>
          <a:xfrm>
            <a:off x="457200" y="1436224"/>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sp>
        <p:nvSpPr>
          <p:cNvPr id="1137" name="Google Shape;1137;p45"/>
          <p:cNvSpPr txBox="1"/>
          <p:nvPr/>
        </p:nvSpPr>
        <p:spPr>
          <a:xfrm>
            <a:off x="457200" y="2173950"/>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138" name="Google Shape;1138;p45"/>
          <p:cNvSpPr txBox="1"/>
          <p:nvPr/>
        </p:nvSpPr>
        <p:spPr>
          <a:xfrm>
            <a:off x="457200" y="2706449"/>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sp>
        <p:nvSpPr>
          <p:cNvPr id="1139" name="Google Shape;1139;p45"/>
          <p:cNvSpPr txBox="1"/>
          <p:nvPr/>
        </p:nvSpPr>
        <p:spPr>
          <a:xfrm>
            <a:off x="6455400" y="1537163"/>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140" name="Google Shape;1140;p45"/>
          <p:cNvSpPr txBox="1"/>
          <p:nvPr/>
        </p:nvSpPr>
        <p:spPr>
          <a:xfrm>
            <a:off x="6455400" y="2069662"/>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sp>
        <p:nvSpPr>
          <p:cNvPr id="1141" name="Google Shape;1141;p45"/>
          <p:cNvSpPr txBox="1"/>
          <p:nvPr/>
        </p:nvSpPr>
        <p:spPr>
          <a:xfrm>
            <a:off x="6455400" y="2814713"/>
            <a:ext cx="223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142" name="Google Shape;1142;p45"/>
          <p:cNvSpPr txBox="1"/>
          <p:nvPr/>
        </p:nvSpPr>
        <p:spPr>
          <a:xfrm>
            <a:off x="6455400" y="3347212"/>
            <a:ext cx="2231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Despite being red, it’s actually a cold place</a:t>
            </a:r>
            <a:endParaRPr>
              <a:solidFill>
                <a:srgbClr val="FFFFFF"/>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46" name="Shape 1146"/>
        <p:cNvGrpSpPr/>
        <p:nvPr/>
      </p:nvGrpSpPr>
      <p:grpSpPr>
        <a:xfrm>
          <a:off x="0" y="0"/>
          <a:ext cx="0" cy="0"/>
          <a:chOff x="0" y="0"/>
          <a:chExt cx="0" cy="0"/>
        </a:xfrm>
      </p:grpSpPr>
      <p:sp>
        <p:nvSpPr>
          <p:cNvPr id="1147" name="Google Shape;1147;p46"/>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1148" name="Google Shape;1148;p4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49" name="Google Shape;1149;p4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53" name="Shape 1153"/>
        <p:cNvGrpSpPr/>
        <p:nvPr/>
      </p:nvGrpSpPr>
      <p:grpSpPr>
        <a:xfrm>
          <a:off x="0" y="0"/>
          <a:ext cx="0" cy="0"/>
          <a:chOff x="0" y="0"/>
          <a:chExt cx="0" cy="0"/>
        </a:xfrm>
      </p:grpSpPr>
      <p:sp>
        <p:nvSpPr>
          <p:cNvPr id="1154" name="Google Shape;1154;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55" name="Google Shape;1155;p4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As</a:t>
            </a:r>
            <a:r>
              <a:rPr lang="en" sz="1100">
                <a:solidFill>
                  <a:srgbClr val="FFFFFF"/>
                </a:solidFill>
              </a:rPr>
              <a:t> a Premium user on </a:t>
            </a:r>
            <a:r>
              <a:rPr b="1" lang="en" sz="1100" u="sng">
                <a:solidFill>
                  <a:srgbClr val="869FB2"/>
                </a:solidFill>
                <a:hlinkClick r:id="rId3">
                  <a:extLst>
                    <a:ext uri="{A12FA001-AC4F-418D-AE19-62706E023703}">
                      <ahyp:hlinkClr val="tx"/>
                    </a:ext>
                  </a:extLst>
                </a:hlinkClick>
              </a:rPr>
              <a:t>Slidesgo</a:t>
            </a:r>
            <a:r>
              <a:rPr lang="en" sz="1100">
                <a:solidFill>
                  <a:srgbClr val="FFFFFF"/>
                </a:solidFill>
              </a:rPr>
              <a:t>, you can use this template without crediting us.</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56" name="Google Shape;1156;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0" name="Shape 1160"/>
        <p:cNvGrpSpPr/>
        <p:nvPr/>
      </p:nvGrpSpPr>
      <p:grpSpPr>
        <a:xfrm>
          <a:off x="0" y="0"/>
          <a:ext cx="0" cy="0"/>
          <a:chOff x="0" y="0"/>
          <a:chExt cx="0" cy="0"/>
        </a:xfrm>
      </p:grpSpPr>
      <p:sp>
        <p:nvSpPr>
          <p:cNvPr id="1161" name="Google Shape;1161;p4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Arial"/>
                <a:ea typeface="Arial"/>
                <a:cs typeface="Arial"/>
                <a:sym typeface="Arial"/>
              </a:rPr>
              <a:t>Infographics</a:t>
            </a:r>
            <a:endParaRPr>
              <a:solidFill>
                <a:schemeClr val="dk1"/>
              </a:solidFill>
              <a:latin typeface="Arial"/>
              <a:ea typeface="Arial"/>
              <a:cs typeface="Arial"/>
              <a:sym typeface="Arial"/>
            </a:endParaRPr>
          </a:p>
        </p:txBody>
      </p:sp>
      <p:sp>
        <p:nvSpPr>
          <p:cNvPr id="1162" name="Google Shape;1162;p4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sz="1100">
                <a:solidFill>
                  <a:schemeClr val="dk1"/>
                </a:solidFill>
              </a:rPr>
              <a:t>You can add and edit some </a:t>
            </a:r>
            <a:r>
              <a:rPr b="1" lang="en" sz="1100">
                <a:solidFill>
                  <a:srgbClr val="869FB2"/>
                </a:solidFill>
                <a:uFill>
                  <a:noFill/>
                </a:uFill>
                <a:hlinkClick r:id="rId3">
                  <a:extLst>
                    <a:ext uri="{A12FA001-AC4F-418D-AE19-62706E023703}">
                      <ahyp:hlinkClr val="tx"/>
                    </a:ext>
                  </a:extLst>
                </a:hlinkClick>
              </a:rPr>
              <a:t>i</a:t>
            </a:r>
            <a:r>
              <a:rPr b="1" lang="en" sz="1100">
                <a:solidFill>
                  <a:srgbClr val="869FB2"/>
                </a:solidFill>
                <a:uFill>
                  <a:noFill/>
                </a:uFill>
                <a:hlinkClick r:id="rId4">
                  <a:extLst>
                    <a:ext uri="{A12FA001-AC4F-418D-AE19-62706E023703}">
                      <ahyp:hlinkClr val="tx"/>
                    </a:ext>
                  </a:extLst>
                </a:hlinkClick>
              </a:rPr>
              <a:t>nfographics</a:t>
            </a:r>
            <a:r>
              <a:rPr lang="en" sz="1100">
                <a:solidFill>
                  <a:schemeClr val="dk1"/>
                </a:solidFill>
              </a:rPr>
              <a:t> </a:t>
            </a:r>
            <a:r>
              <a:rPr lang="en" sz="1100">
                <a:solidFill>
                  <a:schemeClr val="dk1"/>
                </a:solidFill>
              </a:rPr>
              <a:t>to your presentation to present your data in a visual way.</a:t>
            </a:r>
            <a:endParaRPr sz="1100">
              <a:solidFill>
                <a:schemeClr val="dk1"/>
              </a:solidFill>
            </a:endParaRPr>
          </a:p>
          <a:p>
            <a:pPr indent="0" lvl="0" marL="114300" rtl="0" algn="l">
              <a:spcBef>
                <a:spcPts val="0"/>
              </a:spcBef>
              <a:spcAft>
                <a:spcPts val="0"/>
              </a:spcAft>
              <a:buNone/>
            </a:pPr>
            <a:r>
              <a:t/>
            </a:r>
            <a:endParaRPr>
              <a:solidFill>
                <a:schemeClr val="lt1"/>
              </a:solidFill>
            </a:endParaRPr>
          </a:p>
          <a:p>
            <a:pPr indent="0" lvl="0" marL="0" marR="0" rtl="0" algn="l">
              <a:lnSpc>
                <a:spcPct val="115000"/>
              </a:lnSpc>
              <a:spcBef>
                <a:spcPts val="1600"/>
              </a:spcBef>
              <a:spcAft>
                <a:spcPts val="0"/>
              </a:spcAft>
              <a:buNone/>
            </a:pPr>
            <a:r>
              <a:t/>
            </a:r>
            <a:endParaRPr>
              <a:solidFill>
                <a:srgbClr val="869FB2"/>
              </a:solidFill>
              <a:latin typeface="Arial"/>
              <a:ea typeface="Arial"/>
              <a:cs typeface="Arial"/>
              <a:sym typeface="Arial"/>
            </a:endParaRPr>
          </a:p>
        </p:txBody>
      </p:sp>
      <p:sp>
        <p:nvSpPr>
          <p:cNvPr id="1163" name="Google Shape;1163;p4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164" name="Google Shape;1164;p48"/>
          <p:cNvGrpSpPr/>
          <p:nvPr/>
        </p:nvGrpSpPr>
        <p:grpSpPr>
          <a:xfrm>
            <a:off x="6874322" y="1571957"/>
            <a:ext cx="1446116" cy="2863897"/>
            <a:chOff x="6529419" y="1724307"/>
            <a:chExt cx="1480463" cy="2931917"/>
          </a:xfrm>
        </p:grpSpPr>
        <p:grpSp>
          <p:nvGrpSpPr>
            <p:cNvPr id="1165" name="Google Shape;1165;p48"/>
            <p:cNvGrpSpPr/>
            <p:nvPr/>
          </p:nvGrpSpPr>
          <p:grpSpPr>
            <a:xfrm>
              <a:off x="6556827" y="1724307"/>
              <a:ext cx="956596" cy="944294"/>
              <a:chOff x="3800349" y="1238762"/>
              <a:chExt cx="1098904" cy="1084772"/>
            </a:xfrm>
          </p:grpSpPr>
          <p:grpSp>
            <p:nvGrpSpPr>
              <p:cNvPr id="1166" name="Google Shape;1166;p48"/>
              <p:cNvGrpSpPr/>
              <p:nvPr/>
            </p:nvGrpSpPr>
            <p:grpSpPr>
              <a:xfrm>
                <a:off x="3800349" y="1238762"/>
                <a:ext cx="1098904" cy="1084772"/>
                <a:chOff x="3800349" y="1238762"/>
                <a:chExt cx="1098904" cy="1084772"/>
              </a:xfrm>
            </p:grpSpPr>
            <p:sp>
              <p:nvSpPr>
                <p:cNvPr id="1167" name="Google Shape;1167;p4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4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48"/>
            <p:cNvGrpSpPr/>
            <p:nvPr/>
          </p:nvGrpSpPr>
          <p:grpSpPr>
            <a:xfrm>
              <a:off x="7053286" y="2227254"/>
              <a:ext cx="956596" cy="944252"/>
              <a:chOff x="4370663" y="1816530"/>
              <a:chExt cx="1098904" cy="1084724"/>
            </a:xfrm>
          </p:grpSpPr>
          <p:grpSp>
            <p:nvGrpSpPr>
              <p:cNvPr id="1171" name="Google Shape;1171;p48"/>
              <p:cNvGrpSpPr/>
              <p:nvPr/>
            </p:nvGrpSpPr>
            <p:grpSpPr>
              <a:xfrm>
                <a:off x="4370663" y="1816530"/>
                <a:ext cx="1098904" cy="1084724"/>
                <a:chOff x="4370663" y="1816530"/>
                <a:chExt cx="1098904" cy="1084724"/>
              </a:xfrm>
            </p:grpSpPr>
            <p:sp>
              <p:nvSpPr>
                <p:cNvPr id="1172" name="Google Shape;1172;p4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8"/>
              <p:cNvGrpSpPr/>
              <p:nvPr/>
            </p:nvGrpSpPr>
            <p:grpSpPr>
              <a:xfrm>
                <a:off x="4732628" y="2171596"/>
                <a:ext cx="374986" cy="374572"/>
                <a:chOff x="3303268" y="3817349"/>
                <a:chExt cx="346056" cy="345674"/>
              </a:xfrm>
            </p:grpSpPr>
            <p:sp>
              <p:nvSpPr>
                <p:cNvPr id="1175" name="Google Shape;1175;p4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9" name="Google Shape;1179;p48"/>
            <p:cNvGrpSpPr/>
            <p:nvPr/>
          </p:nvGrpSpPr>
          <p:grpSpPr>
            <a:xfrm>
              <a:off x="6547098" y="2715744"/>
              <a:ext cx="956596" cy="944315"/>
              <a:chOff x="3789173" y="2377690"/>
              <a:chExt cx="1098904" cy="1084796"/>
            </a:xfrm>
          </p:grpSpPr>
          <p:grpSp>
            <p:nvGrpSpPr>
              <p:cNvPr id="1180" name="Google Shape;1180;p48"/>
              <p:cNvGrpSpPr/>
              <p:nvPr/>
            </p:nvGrpSpPr>
            <p:grpSpPr>
              <a:xfrm>
                <a:off x="3789173" y="2377690"/>
                <a:ext cx="1098904" cy="1084796"/>
                <a:chOff x="3789173" y="2377690"/>
                <a:chExt cx="1098904" cy="1084796"/>
              </a:xfrm>
            </p:grpSpPr>
            <p:sp>
              <p:nvSpPr>
                <p:cNvPr id="1181" name="Google Shape;1181;p4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8"/>
              <p:cNvGrpSpPr/>
              <p:nvPr/>
            </p:nvGrpSpPr>
            <p:grpSpPr>
              <a:xfrm>
                <a:off x="4151137" y="2732796"/>
                <a:ext cx="374986" cy="374572"/>
                <a:chOff x="3752358" y="3817349"/>
                <a:chExt cx="346056" cy="345674"/>
              </a:xfrm>
            </p:grpSpPr>
            <p:sp>
              <p:nvSpPr>
                <p:cNvPr id="1184" name="Google Shape;1184;p4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8" name="Google Shape;1188;p48"/>
            <p:cNvGrpSpPr/>
            <p:nvPr/>
          </p:nvGrpSpPr>
          <p:grpSpPr>
            <a:xfrm>
              <a:off x="7034853" y="3222917"/>
              <a:ext cx="956596" cy="944252"/>
              <a:chOff x="4349489" y="2960313"/>
              <a:chExt cx="1098904" cy="1084724"/>
            </a:xfrm>
          </p:grpSpPr>
          <p:grpSp>
            <p:nvGrpSpPr>
              <p:cNvPr id="1189" name="Google Shape;1189;p48"/>
              <p:cNvGrpSpPr/>
              <p:nvPr/>
            </p:nvGrpSpPr>
            <p:grpSpPr>
              <a:xfrm>
                <a:off x="4349489" y="2960313"/>
                <a:ext cx="1098904" cy="1084724"/>
                <a:chOff x="4349489" y="2960313"/>
                <a:chExt cx="1098904" cy="1084724"/>
              </a:xfrm>
            </p:grpSpPr>
            <p:sp>
              <p:nvSpPr>
                <p:cNvPr id="1190" name="Google Shape;1190;p4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8"/>
              <p:cNvGrpSpPr/>
              <p:nvPr/>
            </p:nvGrpSpPr>
            <p:grpSpPr>
              <a:xfrm>
                <a:off x="4732657" y="3315384"/>
                <a:ext cx="374952" cy="374572"/>
                <a:chOff x="4201447" y="3817349"/>
                <a:chExt cx="346024" cy="345674"/>
              </a:xfrm>
            </p:grpSpPr>
            <p:sp>
              <p:nvSpPr>
                <p:cNvPr id="1193" name="Google Shape;1193;p4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5" name="Google Shape;1195;p48"/>
            <p:cNvGrpSpPr/>
            <p:nvPr/>
          </p:nvGrpSpPr>
          <p:grpSpPr>
            <a:xfrm>
              <a:off x="6529419" y="3711909"/>
              <a:ext cx="956596" cy="944315"/>
              <a:chOff x="3768864" y="3522050"/>
              <a:chExt cx="1098904" cy="1084796"/>
            </a:xfrm>
          </p:grpSpPr>
          <p:grpSp>
            <p:nvGrpSpPr>
              <p:cNvPr id="1196" name="Google Shape;1196;p48"/>
              <p:cNvGrpSpPr/>
              <p:nvPr/>
            </p:nvGrpSpPr>
            <p:grpSpPr>
              <a:xfrm>
                <a:off x="3768864" y="3522050"/>
                <a:ext cx="1098904" cy="1084796"/>
                <a:chOff x="3768864" y="3522050"/>
                <a:chExt cx="1098904" cy="1084796"/>
              </a:xfrm>
            </p:grpSpPr>
            <p:sp>
              <p:nvSpPr>
                <p:cNvPr id="1197" name="Google Shape;1197;p4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8"/>
              <p:cNvGrpSpPr/>
              <p:nvPr/>
            </p:nvGrpSpPr>
            <p:grpSpPr>
              <a:xfrm>
                <a:off x="4139616" y="3871555"/>
                <a:ext cx="357419" cy="357005"/>
                <a:chOff x="7482229" y="3351230"/>
                <a:chExt cx="357419" cy="357005"/>
              </a:xfrm>
            </p:grpSpPr>
            <p:sp>
              <p:nvSpPr>
                <p:cNvPr id="1200" name="Google Shape;1200;p4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cxnSp>
        <p:nvCxnSpPr>
          <p:cNvPr id="116" name="Google Shape;116;p16"/>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17" name="Google Shape;117;p16"/>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18" name="Google Shape;118;p16"/>
          <p:cNvGrpSpPr/>
          <p:nvPr/>
        </p:nvGrpSpPr>
        <p:grpSpPr>
          <a:xfrm>
            <a:off x="457177" y="1293094"/>
            <a:ext cx="5238712" cy="1806608"/>
            <a:chOff x="457177" y="1293094"/>
            <a:chExt cx="5238712" cy="1806608"/>
          </a:xfrm>
        </p:grpSpPr>
        <p:sp>
          <p:nvSpPr>
            <p:cNvPr id="119" name="Google Shape;119;p16"/>
            <p:cNvSpPr/>
            <p:nvPr/>
          </p:nvSpPr>
          <p:spPr>
            <a:xfrm>
              <a:off x="3447795" y="1483308"/>
              <a:ext cx="2248094" cy="1616394"/>
            </a:xfrm>
            <a:custGeom>
              <a:rect b="b" l="l" r="r" t="t"/>
              <a:pathLst>
                <a:path extrusionOk="0" h="51675" w="71870">
                  <a:moveTo>
                    <a:pt x="35935" y="1"/>
                  </a:moveTo>
                  <a:cubicBezTo>
                    <a:pt x="21724" y="1"/>
                    <a:pt x="8944" y="6049"/>
                    <a:pt x="1" y="15740"/>
                  </a:cubicBezTo>
                  <a:lnTo>
                    <a:pt x="35935" y="51674"/>
                  </a:lnTo>
                  <a:lnTo>
                    <a:pt x="71869" y="15740"/>
                  </a:lnTo>
                  <a:cubicBezTo>
                    <a:pt x="62926" y="6049"/>
                    <a:pt x="50146" y="1"/>
                    <a:pt x="3593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590357" y="1293094"/>
              <a:ext cx="3014047" cy="177014"/>
            </a:xfrm>
            <a:custGeom>
              <a:rect b="b" l="l" r="r" t="t"/>
              <a:pathLst>
                <a:path extrusionOk="0" fill="none" h="5659" w="96357">
                  <a:moveTo>
                    <a:pt x="96357" y="5659"/>
                  </a:moveTo>
                  <a:lnTo>
                    <a:pt x="96357" y="0"/>
                  </a:lnTo>
                  <a:lnTo>
                    <a:pt x="1" y="0"/>
                  </a:lnTo>
                  <a:lnTo>
                    <a:pt x="1" y="5659"/>
                  </a:lnTo>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57177" y="1470076"/>
              <a:ext cx="2266392" cy="1044721"/>
            </a:xfrm>
            <a:custGeom>
              <a:rect b="b" l="l" r="r" t="t"/>
              <a:pathLst>
                <a:path extrusionOk="0" fill="none" h="33399" w="72455">
                  <a:moveTo>
                    <a:pt x="1" y="1"/>
                  </a:moveTo>
                  <a:lnTo>
                    <a:pt x="72455" y="1"/>
                  </a:lnTo>
                  <a:lnTo>
                    <a:pt x="72455" y="33398"/>
                  </a:lnTo>
                  <a:lnTo>
                    <a:pt x="1" y="33398"/>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6"/>
          <p:cNvGrpSpPr/>
          <p:nvPr/>
        </p:nvGrpSpPr>
        <p:grpSpPr>
          <a:xfrm>
            <a:off x="4603372" y="2023451"/>
            <a:ext cx="4083104" cy="2712946"/>
            <a:chOff x="4603372" y="2023451"/>
            <a:chExt cx="4083104" cy="2712946"/>
          </a:xfrm>
        </p:grpSpPr>
        <p:sp>
          <p:nvSpPr>
            <p:cNvPr id="123" name="Google Shape;123;p16"/>
            <p:cNvSpPr/>
            <p:nvPr/>
          </p:nvSpPr>
          <p:spPr>
            <a:xfrm>
              <a:off x="4603372" y="2023451"/>
              <a:ext cx="1500408" cy="2521700"/>
            </a:xfrm>
            <a:custGeom>
              <a:rect b="b" l="l" r="r" t="t"/>
              <a:pathLst>
                <a:path extrusionOk="0" h="80617" w="47967">
                  <a:moveTo>
                    <a:pt x="36292" y="0"/>
                  </a:moveTo>
                  <a:lnTo>
                    <a:pt x="0" y="36260"/>
                  </a:lnTo>
                  <a:lnTo>
                    <a:pt x="0" y="80616"/>
                  </a:lnTo>
                  <a:cubicBezTo>
                    <a:pt x="26569" y="80096"/>
                    <a:pt x="47966" y="58406"/>
                    <a:pt x="47966" y="31707"/>
                  </a:cubicBezTo>
                  <a:cubicBezTo>
                    <a:pt x="47966" y="19610"/>
                    <a:pt x="43544" y="8521"/>
                    <a:pt x="36292"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923773" y="3537059"/>
              <a:ext cx="2629522" cy="1199338"/>
            </a:xfrm>
            <a:custGeom>
              <a:rect b="b" l="l" r="r" t="t"/>
              <a:pathLst>
                <a:path extrusionOk="0" fill="none" h="38342" w="84064">
                  <a:moveTo>
                    <a:pt x="84064" y="1"/>
                  </a:moveTo>
                  <a:lnTo>
                    <a:pt x="84064" y="38341"/>
                  </a:lnTo>
                  <a:lnTo>
                    <a:pt x="1" y="38341"/>
                  </a:lnTo>
                  <a:lnTo>
                    <a:pt x="1" y="30081"/>
                  </a:lnTo>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6420114" y="2491368"/>
              <a:ext cx="2266361" cy="1045722"/>
            </a:xfrm>
            <a:custGeom>
              <a:rect b="b" l="l" r="r" t="t"/>
              <a:pathLst>
                <a:path extrusionOk="0" fill="none" h="33431" w="72454">
                  <a:moveTo>
                    <a:pt x="0" y="0"/>
                  </a:moveTo>
                  <a:lnTo>
                    <a:pt x="72454" y="0"/>
                  </a:lnTo>
                  <a:lnTo>
                    <a:pt x="72454" y="33431"/>
                  </a:lnTo>
                  <a:lnTo>
                    <a:pt x="0" y="33431"/>
                  </a:lnTo>
                  <a:close/>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6"/>
          <p:cNvGrpSpPr/>
          <p:nvPr/>
        </p:nvGrpSpPr>
        <p:grpSpPr>
          <a:xfrm>
            <a:off x="457177" y="2023451"/>
            <a:ext cx="4083135" cy="2712946"/>
            <a:chOff x="457177" y="2023451"/>
            <a:chExt cx="4083135" cy="2712946"/>
          </a:xfrm>
        </p:grpSpPr>
        <p:sp>
          <p:nvSpPr>
            <p:cNvPr id="127" name="Google Shape;127;p16"/>
            <p:cNvSpPr/>
            <p:nvPr/>
          </p:nvSpPr>
          <p:spPr>
            <a:xfrm>
              <a:off x="3040905" y="2023451"/>
              <a:ext cx="1499407" cy="2521700"/>
            </a:xfrm>
            <a:custGeom>
              <a:rect b="b" l="l" r="r" t="t"/>
              <a:pathLst>
                <a:path extrusionOk="0" h="80617" w="47935">
                  <a:moveTo>
                    <a:pt x="11643" y="0"/>
                  </a:moveTo>
                  <a:cubicBezTo>
                    <a:pt x="4391" y="8521"/>
                    <a:pt x="1" y="19610"/>
                    <a:pt x="1" y="31707"/>
                  </a:cubicBezTo>
                  <a:cubicBezTo>
                    <a:pt x="1" y="58373"/>
                    <a:pt x="21366" y="80064"/>
                    <a:pt x="47935" y="80616"/>
                  </a:cubicBezTo>
                  <a:lnTo>
                    <a:pt x="47935" y="36260"/>
                  </a:lnTo>
                  <a:lnTo>
                    <a:pt x="11643" y="0"/>
                  </a:lnTo>
                  <a:close/>
                </a:path>
              </a:pathLst>
            </a:custGeom>
            <a:solidFill>
              <a:srgbClr val="85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590357" y="4477993"/>
              <a:ext cx="2629553" cy="258404"/>
            </a:xfrm>
            <a:custGeom>
              <a:rect b="b" l="l" r="r" t="t"/>
              <a:pathLst>
                <a:path extrusionOk="0" fill="none" h="8261" w="84065">
                  <a:moveTo>
                    <a:pt x="1" y="2602"/>
                  </a:moveTo>
                  <a:lnTo>
                    <a:pt x="1" y="8260"/>
                  </a:lnTo>
                  <a:lnTo>
                    <a:pt x="84064" y="8260"/>
                  </a:lnTo>
                  <a:lnTo>
                    <a:pt x="84064" y="0"/>
                  </a:lnTo>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57177" y="3513661"/>
              <a:ext cx="2266392" cy="1045722"/>
            </a:xfrm>
            <a:custGeom>
              <a:rect b="b" l="l" r="r" t="t"/>
              <a:pathLst>
                <a:path extrusionOk="0" fill="none" h="33431" w="72455">
                  <a:moveTo>
                    <a:pt x="1" y="1"/>
                  </a:moveTo>
                  <a:lnTo>
                    <a:pt x="72455" y="1"/>
                  </a:lnTo>
                  <a:lnTo>
                    <a:pt x="72455" y="33431"/>
                  </a:lnTo>
                  <a:lnTo>
                    <a:pt x="1" y="33431"/>
                  </a:lnTo>
                  <a:close/>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nvSpPr>
        <p:spPr>
          <a:xfrm>
            <a:off x="466275" y="1542350"/>
            <a:ext cx="2248200" cy="44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31" name="Google Shape;131;p16"/>
          <p:cNvSpPr txBox="1"/>
          <p:nvPr/>
        </p:nvSpPr>
        <p:spPr>
          <a:xfrm>
            <a:off x="466275" y="1944826"/>
            <a:ext cx="2248200" cy="49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of them all</a:t>
            </a:r>
            <a:endParaRPr>
              <a:solidFill>
                <a:srgbClr val="FFFFFF"/>
              </a:solidFill>
              <a:latin typeface="Montserrat"/>
              <a:ea typeface="Montserrat"/>
              <a:cs typeface="Montserrat"/>
              <a:sym typeface="Montserrat"/>
            </a:endParaRPr>
          </a:p>
        </p:txBody>
      </p:sp>
      <p:sp>
        <p:nvSpPr>
          <p:cNvPr id="132" name="Google Shape;132;p16"/>
          <p:cNvSpPr txBox="1"/>
          <p:nvPr/>
        </p:nvSpPr>
        <p:spPr>
          <a:xfrm>
            <a:off x="466275" y="3570850"/>
            <a:ext cx="2248200" cy="44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33" name="Google Shape;133;p16"/>
          <p:cNvSpPr txBox="1"/>
          <p:nvPr/>
        </p:nvSpPr>
        <p:spPr>
          <a:xfrm>
            <a:off x="466275" y="3973326"/>
            <a:ext cx="2248200" cy="49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a gas giant and the ringed one</a:t>
            </a:r>
            <a:endParaRPr>
              <a:solidFill>
                <a:srgbClr val="FFFFFF"/>
              </a:solidFill>
              <a:latin typeface="Montserrat"/>
              <a:ea typeface="Montserrat"/>
              <a:cs typeface="Montserrat"/>
              <a:sym typeface="Montserrat"/>
            </a:endParaRPr>
          </a:p>
        </p:txBody>
      </p:sp>
      <p:sp>
        <p:nvSpPr>
          <p:cNvPr id="134" name="Google Shape;134;p16"/>
          <p:cNvSpPr txBox="1"/>
          <p:nvPr/>
        </p:nvSpPr>
        <p:spPr>
          <a:xfrm>
            <a:off x="6429200" y="2563100"/>
            <a:ext cx="2248200" cy="440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135" name="Google Shape;135;p16"/>
          <p:cNvSpPr txBox="1"/>
          <p:nvPr/>
        </p:nvSpPr>
        <p:spPr>
          <a:xfrm>
            <a:off x="6429200" y="2965576"/>
            <a:ext cx="2248200" cy="499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the farthest planet from the Sun</a:t>
            </a:r>
            <a:endParaRPr>
              <a:solidFill>
                <a:srgbClr val="FFFFFF"/>
              </a:solidFill>
              <a:latin typeface="Montserrat"/>
              <a:ea typeface="Montserrat"/>
              <a:cs typeface="Montserrat"/>
              <a:sym typeface="Montserrat"/>
            </a:endParaRPr>
          </a:p>
        </p:txBody>
      </p:sp>
      <p:sp>
        <p:nvSpPr>
          <p:cNvPr id="136" name="Google Shape;136;p16"/>
          <p:cNvSpPr txBox="1"/>
          <p:nvPr/>
        </p:nvSpPr>
        <p:spPr>
          <a:xfrm>
            <a:off x="3874200" y="1720725"/>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01</a:t>
            </a:r>
            <a:endParaRPr sz="4000">
              <a:solidFill>
                <a:srgbClr val="001633"/>
              </a:solidFill>
              <a:latin typeface="Montserrat ExtraBold"/>
              <a:ea typeface="Montserrat ExtraBold"/>
              <a:cs typeface="Montserrat ExtraBold"/>
              <a:sym typeface="Montserrat ExtraBold"/>
            </a:endParaRPr>
          </a:p>
        </p:txBody>
      </p:sp>
      <p:sp>
        <p:nvSpPr>
          <p:cNvPr id="137" name="Google Shape;137;p16"/>
          <p:cNvSpPr txBox="1"/>
          <p:nvPr/>
        </p:nvSpPr>
        <p:spPr>
          <a:xfrm>
            <a:off x="3040900" y="3003800"/>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02</a:t>
            </a:r>
            <a:endParaRPr sz="4000">
              <a:solidFill>
                <a:srgbClr val="001633"/>
              </a:solidFill>
              <a:latin typeface="Montserrat ExtraBold"/>
              <a:ea typeface="Montserrat ExtraBold"/>
              <a:cs typeface="Montserrat ExtraBold"/>
              <a:sym typeface="Montserrat ExtraBold"/>
            </a:endParaRPr>
          </a:p>
        </p:txBody>
      </p:sp>
      <p:sp>
        <p:nvSpPr>
          <p:cNvPr id="138" name="Google Shape;138;p16"/>
          <p:cNvSpPr txBox="1"/>
          <p:nvPr/>
        </p:nvSpPr>
        <p:spPr>
          <a:xfrm>
            <a:off x="4730513" y="3003800"/>
            <a:ext cx="13956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1633"/>
                </a:solidFill>
                <a:latin typeface="Montserrat ExtraBold"/>
                <a:ea typeface="Montserrat ExtraBold"/>
                <a:cs typeface="Montserrat ExtraBold"/>
                <a:sym typeface="Montserrat ExtraBold"/>
              </a:rPr>
              <a:t>03</a:t>
            </a:r>
            <a:endParaRPr sz="4000">
              <a:solidFill>
                <a:srgbClr val="001633"/>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grpSp>
        <p:nvGrpSpPr>
          <p:cNvPr id="143" name="Google Shape;143;p17"/>
          <p:cNvGrpSpPr/>
          <p:nvPr/>
        </p:nvGrpSpPr>
        <p:grpSpPr>
          <a:xfrm>
            <a:off x="7037686" y="1198625"/>
            <a:ext cx="1649069" cy="3537946"/>
            <a:chOff x="7037686" y="1198625"/>
            <a:chExt cx="1649069" cy="3537946"/>
          </a:xfrm>
        </p:grpSpPr>
        <p:sp>
          <p:nvSpPr>
            <p:cNvPr id="144" name="Google Shape;144;p17"/>
            <p:cNvSpPr/>
            <p:nvPr/>
          </p:nvSpPr>
          <p:spPr>
            <a:xfrm>
              <a:off x="7037686" y="1807357"/>
              <a:ext cx="1649069" cy="2929213"/>
            </a:xfrm>
            <a:custGeom>
              <a:rect b="b" l="l" r="r" t="t"/>
              <a:pathLst>
                <a:path extrusionOk="0" h="91674" w="51610">
                  <a:moveTo>
                    <a:pt x="5334" y="1"/>
                  </a:moveTo>
                  <a:cubicBezTo>
                    <a:pt x="2407" y="1"/>
                    <a:pt x="1" y="2407"/>
                    <a:pt x="1" y="5334"/>
                  </a:cubicBezTo>
                  <a:lnTo>
                    <a:pt x="1" y="65885"/>
                  </a:lnTo>
                  <a:cubicBezTo>
                    <a:pt x="1" y="80129"/>
                    <a:pt x="11578" y="91673"/>
                    <a:pt x="25822" y="91673"/>
                  </a:cubicBezTo>
                  <a:cubicBezTo>
                    <a:pt x="40065" y="91673"/>
                    <a:pt x="51610" y="80129"/>
                    <a:pt x="51610" y="65885"/>
                  </a:cubicBezTo>
                  <a:lnTo>
                    <a:pt x="51610" y="5334"/>
                  </a:lnTo>
                  <a:cubicBezTo>
                    <a:pt x="51610" y="2407"/>
                    <a:pt x="49203" y="1"/>
                    <a:pt x="46276" y="1"/>
                  </a:cubicBezTo>
                  <a:close/>
                </a:path>
              </a:pathLst>
            </a:custGeom>
            <a:noFill/>
            <a:ln cap="flat" cmpd="sng" w="19050">
              <a:solidFill>
                <a:srgbClr val="FFFFFF"/>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7"/>
            <p:cNvGrpSpPr/>
            <p:nvPr/>
          </p:nvGrpSpPr>
          <p:grpSpPr>
            <a:xfrm>
              <a:off x="7407600" y="3676578"/>
              <a:ext cx="910295" cy="802391"/>
              <a:chOff x="7407600" y="3676578"/>
              <a:chExt cx="910295" cy="802391"/>
            </a:xfrm>
          </p:grpSpPr>
          <p:sp>
            <p:nvSpPr>
              <p:cNvPr id="146" name="Google Shape;146;p17"/>
              <p:cNvSpPr/>
              <p:nvPr/>
            </p:nvSpPr>
            <p:spPr>
              <a:xfrm>
                <a:off x="7407600" y="3676578"/>
                <a:ext cx="910295" cy="802391"/>
              </a:xfrm>
              <a:custGeom>
                <a:rect b="b" l="l" r="r" t="t"/>
                <a:pathLst>
                  <a:path extrusionOk="0" h="25112" w="28489">
                    <a:moveTo>
                      <a:pt x="14246" y="1"/>
                    </a:moveTo>
                    <a:cubicBezTo>
                      <a:pt x="12654" y="1"/>
                      <a:pt x="11033" y="305"/>
                      <a:pt x="9464" y="946"/>
                    </a:cubicBezTo>
                    <a:cubicBezTo>
                      <a:pt x="3058" y="3580"/>
                      <a:pt x="1" y="10930"/>
                      <a:pt x="2635" y="17336"/>
                    </a:cubicBezTo>
                    <a:cubicBezTo>
                      <a:pt x="4627" y="22182"/>
                      <a:pt x="9317" y="25111"/>
                      <a:pt x="14256" y="25111"/>
                    </a:cubicBezTo>
                    <a:cubicBezTo>
                      <a:pt x="15847" y="25111"/>
                      <a:pt x="17464" y="24807"/>
                      <a:pt x="19025" y="24165"/>
                    </a:cubicBezTo>
                    <a:cubicBezTo>
                      <a:pt x="25431" y="21531"/>
                      <a:pt x="28488" y="14214"/>
                      <a:pt x="25854" y="7775"/>
                    </a:cubicBezTo>
                    <a:cubicBezTo>
                      <a:pt x="23862" y="2930"/>
                      <a:pt x="19190" y="1"/>
                      <a:pt x="1424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8010288" y="3949932"/>
                <a:ext cx="71733" cy="16679"/>
              </a:xfrm>
              <a:custGeom>
                <a:rect b="b" l="l" r="r" t="t"/>
                <a:pathLst>
                  <a:path extrusionOk="0" h="522" w="2245">
                    <a:moveTo>
                      <a:pt x="260" y="1"/>
                    </a:moveTo>
                    <a:cubicBezTo>
                      <a:pt x="130" y="1"/>
                      <a:pt x="0" y="131"/>
                      <a:pt x="0" y="261"/>
                    </a:cubicBezTo>
                    <a:cubicBezTo>
                      <a:pt x="0" y="391"/>
                      <a:pt x="130" y="521"/>
                      <a:pt x="260" y="521"/>
                    </a:cubicBezTo>
                    <a:lnTo>
                      <a:pt x="1984" y="521"/>
                    </a:lnTo>
                    <a:cubicBezTo>
                      <a:pt x="2114" y="521"/>
                      <a:pt x="2244" y="391"/>
                      <a:pt x="2244" y="261"/>
                    </a:cubicBezTo>
                    <a:cubicBezTo>
                      <a:pt x="2244" y="131"/>
                      <a:pt x="2114" y="1"/>
                      <a:pt x="1984"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580111" y="3837715"/>
                <a:ext cx="565272" cy="480086"/>
              </a:xfrm>
              <a:custGeom>
                <a:rect b="b" l="l" r="r" t="t"/>
                <a:pathLst>
                  <a:path extrusionOk="0" h="15025" w="17691">
                    <a:moveTo>
                      <a:pt x="3610" y="1854"/>
                    </a:moveTo>
                    <a:cubicBezTo>
                      <a:pt x="3707" y="1854"/>
                      <a:pt x="3805" y="1952"/>
                      <a:pt x="3805" y="2082"/>
                    </a:cubicBezTo>
                    <a:lnTo>
                      <a:pt x="3805" y="2375"/>
                    </a:lnTo>
                    <a:lnTo>
                      <a:pt x="1691" y="2375"/>
                    </a:lnTo>
                    <a:lnTo>
                      <a:pt x="1691" y="2082"/>
                    </a:lnTo>
                    <a:cubicBezTo>
                      <a:pt x="1691" y="1952"/>
                      <a:pt x="1789" y="1854"/>
                      <a:pt x="1919" y="1854"/>
                    </a:cubicBezTo>
                    <a:close/>
                    <a:moveTo>
                      <a:pt x="10927" y="521"/>
                    </a:moveTo>
                    <a:cubicBezTo>
                      <a:pt x="11122" y="521"/>
                      <a:pt x="11350" y="651"/>
                      <a:pt x="11415" y="846"/>
                    </a:cubicBezTo>
                    <a:lnTo>
                      <a:pt x="12130" y="2375"/>
                    </a:lnTo>
                    <a:lnTo>
                      <a:pt x="5529" y="2375"/>
                    </a:lnTo>
                    <a:lnTo>
                      <a:pt x="6244" y="846"/>
                    </a:lnTo>
                    <a:cubicBezTo>
                      <a:pt x="6342" y="651"/>
                      <a:pt x="6537" y="521"/>
                      <a:pt x="6764" y="521"/>
                    </a:cubicBezTo>
                    <a:close/>
                    <a:moveTo>
                      <a:pt x="16260" y="2895"/>
                    </a:moveTo>
                    <a:cubicBezTo>
                      <a:pt x="16748" y="2895"/>
                      <a:pt x="17171" y="3318"/>
                      <a:pt x="17171" y="3806"/>
                    </a:cubicBezTo>
                    <a:lnTo>
                      <a:pt x="17171" y="4651"/>
                    </a:lnTo>
                    <a:lnTo>
                      <a:pt x="11382" y="4651"/>
                    </a:lnTo>
                    <a:cubicBezTo>
                      <a:pt x="10634" y="4196"/>
                      <a:pt x="9756" y="3936"/>
                      <a:pt x="8846" y="3936"/>
                    </a:cubicBezTo>
                    <a:cubicBezTo>
                      <a:pt x="7902" y="3936"/>
                      <a:pt x="7024" y="4196"/>
                      <a:pt x="6276" y="4651"/>
                    </a:cubicBezTo>
                    <a:lnTo>
                      <a:pt x="3317" y="4651"/>
                    </a:lnTo>
                    <a:cubicBezTo>
                      <a:pt x="3187" y="4651"/>
                      <a:pt x="3057" y="4749"/>
                      <a:pt x="3057" y="4911"/>
                    </a:cubicBezTo>
                    <a:cubicBezTo>
                      <a:pt x="3057" y="5041"/>
                      <a:pt x="3187" y="5171"/>
                      <a:pt x="3317" y="5171"/>
                    </a:cubicBezTo>
                    <a:lnTo>
                      <a:pt x="5561" y="5171"/>
                    </a:lnTo>
                    <a:cubicBezTo>
                      <a:pt x="4488" y="6082"/>
                      <a:pt x="3838" y="7448"/>
                      <a:pt x="3838" y="8976"/>
                    </a:cubicBezTo>
                    <a:cubicBezTo>
                      <a:pt x="3838" y="10212"/>
                      <a:pt x="4293" y="11383"/>
                      <a:pt x="5041" y="12261"/>
                    </a:cubicBezTo>
                    <a:lnTo>
                      <a:pt x="521" y="12261"/>
                    </a:lnTo>
                    <a:lnTo>
                      <a:pt x="521" y="5171"/>
                    </a:lnTo>
                    <a:lnTo>
                      <a:pt x="2114" y="5171"/>
                    </a:lnTo>
                    <a:cubicBezTo>
                      <a:pt x="2277" y="5171"/>
                      <a:pt x="2374" y="5041"/>
                      <a:pt x="2374" y="4911"/>
                    </a:cubicBezTo>
                    <a:cubicBezTo>
                      <a:pt x="2374" y="4749"/>
                      <a:pt x="2277" y="4651"/>
                      <a:pt x="2114" y="4651"/>
                    </a:cubicBezTo>
                    <a:lnTo>
                      <a:pt x="521" y="4651"/>
                    </a:lnTo>
                    <a:lnTo>
                      <a:pt x="521" y="3806"/>
                    </a:lnTo>
                    <a:cubicBezTo>
                      <a:pt x="521" y="3318"/>
                      <a:pt x="911" y="2895"/>
                      <a:pt x="1431" y="2895"/>
                    </a:cubicBezTo>
                    <a:close/>
                    <a:moveTo>
                      <a:pt x="8846" y="4456"/>
                    </a:moveTo>
                    <a:cubicBezTo>
                      <a:pt x="11317" y="4456"/>
                      <a:pt x="13333" y="6472"/>
                      <a:pt x="13333" y="8976"/>
                    </a:cubicBezTo>
                    <a:cubicBezTo>
                      <a:pt x="13333" y="11448"/>
                      <a:pt x="11317" y="13464"/>
                      <a:pt x="8846" y="13464"/>
                    </a:cubicBezTo>
                    <a:cubicBezTo>
                      <a:pt x="6342" y="13464"/>
                      <a:pt x="4325" y="11448"/>
                      <a:pt x="4325" y="8976"/>
                    </a:cubicBezTo>
                    <a:cubicBezTo>
                      <a:pt x="4325" y="6472"/>
                      <a:pt x="6342" y="4456"/>
                      <a:pt x="8846" y="4456"/>
                    </a:cubicBezTo>
                    <a:close/>
                    <a:moveTo>
                      <a:pt x="17171" y="12781"/>
                    </a:moveTo>
                    <a:lnTo>
                      <a:pt x="17171" y="13594"/>
                    </a:lnTo>
                    <a:cubicBezTo>
                      <a:pt x="17171" y="14114"/>
                      <a:pt x="16748" y="14505"/>
                      <a:pt x="16260" y="14505"/>
                    </a:cubicBezTo>
                    <a:lnTo>
                      <a:pt x="1431" y="14505"/>
                    </a:lnTo>
                    <a:cubicBezTo>
                      <a:pt x="911" y="14505"/>
                      <a:pt x="521" y="14114"/>
                      <a:pt x="521" y="13594"/>
                    </a:cubicBezTo>
                    <a:lnTo>
                      <a:pt x="521" y="12781"/>
                    </a:lnTo>
                    <a:lnTo>
                      <a:pt x="5561" y="12781"/>
                    </a:lnTo>
                    <a:cubicBezTo>
                      <a:pt x="6439" y="13529"/>
                      <a:pt x="7577" y="13984"/>
                      <a:pt x="8846" y="13984"/>
                    </a:cubicBezTo>
                    <a:cubicBezTo>
                      <a:pt x="10081" y="13984"/>
                      <a:pt x="11219" y="13529"/>
                      <a:pt x="12098" y="12781"/>
                    </a:cubicBezTo>
                    <a:close/>
                    <a:moveTo>
                      <a:pt x="6764" y="1"/>
                    </a:moveTo>
                    <a:cubicBezTo>
                      <a:pt x="6342" y="1"/>
                      <a:pt x="5951" y="261"/>
                      <a:pt x="5789" y="619"/>
                    </a:cubicBezTo>
                    <a:lnTo>
                      <a:pt x="4976" y="2375"/>
                    </a:lnTo>
                    <a:lnTo>
                      <a:pt x="4325" y="2375"/>
                    </a:lnTo>
                    <a:lnTo>
                      <a:pt x="4325" y="2082"/>
                    </a:lnTo>
                    <a:cubicBezTo>
                      <a:pt x="4325" y="1659"/>
                      <a:pt x="4000" y="1334"/>
                      <a:pt x="3610" y="1334"/>
                    </a:cubicBezTo>
                    <a:lnTo>
                      <a:pt x="1919" y="1334"/>
                    </a:lnTo>
                    <a:cubicBezTo>
                      <a:pt x="1496" y="1334"/>
                      <a:pt x="1171" y="1659"/>
                      <a:pt x="1171" y="2082"/>
                    </a:cubicBezTo>
                    <a:lnTo>
                      <a:pt x="1171" y="2407"/>
                    </a:lnTo>
                    <a:cubicBezTo>
                      <a:pt x="521" y="2505"/>
                      <a:pt x="0" y="3123"/>
                      <a:pt x="0" y="3806"/>
                    </a:cubicBezTo>
                    <a:lnTo>
                      <a:pt x="0" y="13594"/>
                    </a:lnTo>
                    <a:cubicBezTo>
                      <a:pt x="0" y="14374"/>
                      <a:pt x="651" y="15025"/>
                      <a:pt x="1431" y="15025"/>
                    </a:cubicBezTo>
                    <a:lnTo>
                      <a:pt x="16260" y="15025"/>
                    </a:lnTo>
                    <a:cubicBezTo>
                      <a:pt x="17041" y="15025"/>
                      <a:pt x="17691" y="14374"/>
                      <a:pt x="17691" y="13594"/>
                    </a:cubicBezTo>
                    <a:lnTo>
                      <a:pt x="17691" y="11513"/>
                    </a:lnTo>
                    <a:cubicBezTo>
                      <a:pt x="17691" y="11350"/>
                      <a:pt x="17561" y="11253"/>
                      <a:pt x="17431" y="11253"/>
                    </a:cubicBezTo>
                    <a:cubicBezTo>
                      <a:pt x="17268" y="11253"/>
                      <a:pt x="17171" y="11350"/>
                      <a:pt x="17171" y="11513"/>
                    </a:cubicBezTo>
                    <a:lnTo>
                      <a:pt x="17171" y="12261"/>
                    </a:lnTo>
                    <a:lnTo>
                      <a:pt x="12618" y="12261"/>
                    </a:lnTo>
                    <a:cubicBezTo>
                      <a:pt x="13398" y="11350"/>
                      <a:pt x="13854" y="10212"/>
                      <a:pt x="13854" y="8976"/>
                    </a:cubicBezTo>
                    <a:cubicBezTo>
                      <a:pt x="13854" y="7448"/>
                      <a:pt x="13171" y="6082"/>
                      <a:pt x="12098" y="5171"/>
                    </a:cubicBezTo>
                    <a:lnTo>
                      <a:pt x="17171" y="5171"/>
                    </a:lnTo>
                    <a:lnTo>
                      <a:pt x="17171" y="10310"/>
                    </a:lnTo>
                    <a:cubicBezTo>
                      <a:pt x="17171" y="10440"/>
                      <a:pt x="17268" y="10537"/>
                      <a:pt x="17431" y="10537"/>
                    </a:cubicBezTo>
                    <a:cubicBezTo>
                      <a:pt x="17561" y="10537"/>
                      <a:pt x="17691" y="10440"/>
                      <a:pt x="17691" y="10310"/>
                    </a:cubicBezTo>
                    <a:lnTo>
                      <a:pt x="17691" y="3806"/>
                    </a:lnTo>
                    <a:cubicBezTo>
                      <a:pt x="17691" y="3025"/>
                      <a:pt x="17041" y="2375"/>
                      <a:pt x="16260" y="2375"/>
                    </a:cubicBezTo>
                    <a:lnTo>
                      <a:pt x="12715" y="2375"/>
                    </a:lnTo>
                    <a:lnTo>
                      <a:pt x="11902" y="619"/>
                    </a:lnTo>
                    <a:cubicBezTo>
                      <a:pt x="11707" y="261"/>
                      <a:pt x="11350" y="1"/>
                      <a:pt x="10927"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7761953" y="4023710"/>
                <a:ext cx="201588" cy="201620"/>
              </a:xfrm>
              <a:custGeom>
                <a:rect b="b" l="l" r="r" t="t"/>
                <a:pathLst>
                  <a:path extrusionOk="0" h="6310" w="6309">
                    <a:moveTo>
                      <a:pt x="3155" y="521"/>
                    </a:moveTo>
                    <a:cubicBezTo>
                      <a:pt x="4585" y="521"/>
                      <a:pt x="5789" y="1692"/>
                      <a:pt x="5789" y="3155"/>
                    </a:cubicBezTo>
                    <a:cubicBezTo>
                      <a:pt x="5789" y="4586"/>
                      <a:pt x="4585" y="5789"/>
                      <a:pt x="3155" y="5789"/>
                    </a:cubicBezTo>
                    <a:cubicBezTo>
                      <a:pt x="1691" y="5789"/>
                      <a:pt x="520" y="4586"/>
                      <a:pt x="520" y="3155"/>
                    </a:cubicBezTo>
                    <a:cubicBezTo>
                      <a:pt x="520" y="1692"/>
                      <a:pt x="1691" y="521"/>
                      <a:pt x="3155" y="521"/>
                    </a:cubicBezTo>
                    <a:close/>
                    <a:moveTo>
                      <a:pt x="3155" y="1"/>
                    </a:moveTo>
                    <a:cubicBezTo>
                      <a:pt x="1398" y="1"/>
                      <a:pt x="0" y="1399"/>
                      <a:pt x="0" y="3155"/>
                    </a:cubicBezTo>
                    <a:cubicBezTo>
                      <a:pt x="0" y="4879"/>
                      <a:pt x="1398" y="6310"/>
                      <a:pt x="3155" y="6310"/>
                    </a:cubicBezTo>
                    <a:cubicBezTo>
                      <a:pt x="4878" y="6310"/>
                      <a:pt x="6309" y="4879"/>
                      <a:pt x="6309" y="3155"/>
                    </a:cubicBezTo>
                    <a:cubicBezTo>
                      <a:pt x="6309" y="1399"/>
                      <a:pt x="4878" y="1"/>
                      <a:pt x="315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7367070" y="1198625"/>
              <a:ext cx="990300" cy="6060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7"/>
          <p:cNvGrpSpPr/>
          <p:nvPr/>
        </p:nvGrpSpPr>
        <p:grpSpPr>
          <a:xfrm>
            <a:off x="4845233" y="1198625"/>
            <a:ext cx="1648014" cy="3537946"/>
            <a:chOff x="4845233" y="1198625"/>
            <a:chExt cx="1648014" cy="3537946"/>
          </a:xfrm>
        </p:grpSpPr>
        <p:sp>
          <p:nvSpPr>
            <p:cNvPr id="152" name="Google Shape;152;p17"/>
            <p:cNvSpPr/>
            <p:nvPr/>
          </p:nvSpPr>
          <p:spPr>
            <a:xfrm>
              <a:off x="4845233" y="1807357"/>
              <a:ext cx="1648014" cy="2929213"/>
            </a:xfrm>
            <a:custGeom>
              <a:rect b="b" l="l" r="r" t="t"/>
              <a:pathLst>
                <a:path extrusionOk="0" h="91674" w="51577">
                  <a:moveTo>
                    <a:pt x="5301" y="1"/>
                  </a:moveTo>
                  <a:cubicBezTo>
                    <a:pt x="2374" y="1"/>
                    <a:pt x="1" y="2407"/>
                    <a:pt x="1" y="5334"/>
                  </a:cubicBezTo>
                  <a:lnTo>
                    <a:pt x="1" y="65885"/>
                  </a:lnTo>
                  <a:cubicBezTo>
                    <a:pt x="1" y="80129"/>
                    <a:pt x="11545" y="91673"/>
                    <a:pt x="25789" y="91673"/>
                  </a:cubicBezTo>
                  <a:cubicBezTo>
                    <a:pt x="40032" y="91673"/>
                    <a:pt x="51577" y="80129"/>
                    <a:pt x="51577" y="65885"/>
                  </a:cubicBezTo>
                  <a:lnTo>
                    <a:pt x="51577" y="5334"/>
                  </a:lnTo>
                  <a:cubicBezTo>
                    <a:pt x="51577" y="2407"/>
                    <a:pt x="49203" y="1"/>
                    <a:pt x="46243" y="1"/>
                  </a:cubicBezTo>
                  <a:close/>
                </a:path>
              </a:pathLst>
            </a:custGeom>
            <a:noFill/>
            <a:ln cap="flat" cmpd="sng" w="19050">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7"/>
            <p:cNvGrpSpPr/>
            <p:nvPr/>
          </p:nvGrpSpPr>
          <p:grpSpPr>
            <a:xfrm>
              <a:off x="5214125" y="3676578"/>
              <a:ext cx="910263" cy="802391"/>
              <a:chOff x="5214125" y="3676578"/>
              <a:chExt cx="910263" cy="802391"/>
            </a:xfrm>
          </p:grpSpPr>
          <p:sp>
            <p:nvSpPr>
              <p:cNvPr id="154" name="Google Shape;154;p17"/>
              <p:cNvSpPr/>
              <p:nvPr/>
            </p:nvSpPr>
            <p:spPr>
              <a:xfrm>
                <a:off x="5214125" y="3676578"/>
                <a:ext cx="910263" cy="802391"/>
              </a:xfrm>
              <a:custGeom>
                <a:rect b="b" l="l" r="r" t="t"/>
                <a:pathLst>
                  <a:path extrusionOk="0" h="25112" w="28488">
                    <a:moveTo>
                      <a:pt x="14245" y="1"/>
                    </a:moveTo>
                    <a:cubicBezTo>
                      <a:pt x="12653" y="1"/>
                      <a:pt x="11032" y="305"/>
                      <a:pt x="9463" y="946"/>
                    </a:cubicBezTo>
                    <a:cubicBezTo>
                      <a:pt x="3057" y="3580"/>
                      <a:pt x="0" y="10930"/>
                      <a:pt x="2634" y="17336"/>
                    </a:cubicBezTo>
                    <a:cubicBezTo>
                      <a:pt x="4626" y="22182"/>
                      <a:pt x="9298" y="25111"/>
                      <a:pt x="14242" y="25111"/>
                    </a:cubicBezTo>
                    <a:cubicBezTo>
                      <a:pt x="15834" y="25111"/>
                      <a:pt x="17455" y="24807"/>
                      <a:pt x="19024" y="24165"/>
                    </a:cubicBezTo>
                    <a:cubicBezTo>
                      <a:pt x="25430" y="21531"/>
                      <a:pt x="28487" y="14214"/>
                      <a:pt x="25853" y="7775"/>
                    </a:cubicBezTo>
                    <a:cubicBezTo>
                      <a:pt x="23861" y="2930"/>
                      <a:pt x="19190" y="1"/>
                      <a:pt x="1424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5428174" y="3837970"/>
                <a:ext cx="484240" cy="479895"/>
              </a:xfrm>
              <a:custGeom>
                <a:rect b="b" l="l" r="r" t="t"/>
                <a:pathLst>
                  <a:path extrusionOk="0" h="15019" w="15155">
                    <a:moveTo>
                      <a:pt x="10829" y="448"/>
                    </a:moveTo>
                    <a:cubicBezTo>
                      <a:pt x="11008" y="448"/>
                      <a:pt x="11187" y="513"/>
                      <a:pt x="11317" y="643"/>
                    </a:cubicBezTo>
                    <a:lnTo>
                      <a:pt x="14406" y="3733"/>
                    </a:lnTo>
                    <a:cubicBezTo>
                      <a:pt x="14666" y="3993"/>
                      <a:pt x="14666" y="4448"/>
                      <a:pt x="14406" y="4708"/>
                    </a:cubicBezTo>
                    <a:cubicBezTo>
                      <a:pt x="14276" y="4838"/>
                      <a:pt x="14097" y="4903"/>
                      <a:pt x="13918" y="4903"/>
                    </a:cubicBezTo>
                    <a:cubicBezTo>
                      <a:pt x="13740" y="4903"/>
                      <a:pt x="13561" y="4838"/>
                      <a:pt x="13431" y="4708"/>
                    </a:cubicBezTo>
                    <a:lnTo>
                      <a:pt x="10927" y="2172"/>
                    </a:lnTo>
                    <a:lnTo>
                      <a:pt x="10341" y="1619"/>
                    </a:lnTo>
                    <a:cubicBezTo>
                      <a:pt x="10081" y="1326"/>
                      <a:pt x="10081" y="903"/>
                      <a:pt x="10341" y="643"/>
                    </a:cubicBezTo>
                    <a:cubicBezTo>
                      <a:pt x="10471" y="513"/>
                      <a:pt x="10650" y="448"/>
                      <a:pt x="10829" y="448"/>
                    </a:cubicBezTo>
                    <a:close/>
                    <a:moveTo>
                      <a:pt x="5593" y="8741"/>
                    </a:moveTo>
                    <a:lnTo>
                      <a:pt x="6309" y="9423"/>
                    </a:lnTo>
                    <a:lnTo>
                      <a:pt x="2732" y="13033"/>
                    </a:lnTo>
                    <a:cubicBezTo>
                      <a:pt x="1951" y="13781"/>
                      <a:pt x="1268" y="14041"/>
                      <a:pt x="618" y="14432"/>
                    </a:cubicBezTo>
                    <a:cubicBezTo>
                      <a:pt x="1041" y="13749"/>
                      <a:pt x="1268" y="13066"/>
                      <a:pt x="2016" y="12318"/>
                    </a:cubicBezTo>
                    <a:lnTo>
                      <a:pt x="5593" y="8741"/>
                    </a:lnTo>
                    <a:close/>
                    <a:moveTo>
                      <a:pt x="10833" y="1"/>
                    </a:moveTo>
                    <a:cubicBezTo>
                      <a:pt x="10545" y="1"/>
                      <a:pt x="10260" y="107"/>
                      <a:pt x="10049" y="318"/>
                    </a:cubicBezTo>
                    <a:cubicBezTo>
                      <a:pt x="9593" y="773"/>
                      <a:pt x="9593" y="1489"/>
                      <a:pt x="10049" y="1911"/>
                    </a:cubicBezTo>
                    <a:lnTo>
                      <a:pt x="10406" y="2302"/>
                    </a:lnTo>
                    <a:lnTo>
                      <a:pt x="6374" y="5066"/>
                    </a:lnTo>
                    <a:lnTo>
                      <a:pt x="6049" y="4741"/>
                    </a:lnTo>
                    <a:cubicBezTo>
                      <a:pt x="5626" y="4318"/>
                      <a:pt x="5065" y="4107"/>
                      <a:pt x="4504" y="4107"/>
                    </a:cubicBezTo>
                    <a:cubicBezTo>
                      <a:pt x="3943" y="4107"/>
                      <a:pt x="3382" y="4318"/>
                      <a:pt x="2959" y="4741"/>
                    </a:cubicBezTo>
                    <a:cubicBezTo>
                      <a:pt x="2569" y="5098"/>
                      <a:pt x="2569" y="5716"/>
                      <a:pt x="2959" y="6106"/>
                    </a:cubicBezTo>
                    <a:lnTo>
                      <a:pt x="3285" y="6432"/>
                    </a:lnTo>
                    <a:cubicBezTo>
                      <a:pt x="3333" y="6464"/>
                      <a:pt x="3390" y="6480"/>
                      <a:pt x="3447" y="6480"/>
                    </a:cubicBezTo>
                    <a:cubicBezTo>
                      <a:pt x="3504" y="6480"/>
                      <a:pt x="3561" y="6464"/>
                      <a:pt x="3610" y="6432"/>
                    </a:cubicBezTo>
                    <a:cubicBezTo>
                      <a:pt x="3675" y="6334"/>
                      <a:pt x="3675" y="6204"/>
                      <a:pt x="3610" y="6106"/>
                    </a:cubicBezTo>
                    <a:lnTo>
                      <a:pt x="3252" y="5781"/>
                    </a:lnTo>
                    <a:cubicBezTo>
                      <a:pt x="3057" y="5586"/>
                      <a:pt x="3057" y="5261"/>
                      <a:pt x="3252" y="5033"/>
                    </a:cubicBezTo>
                    <a:cubicBezTo>
                      <a:pt x="3593" y="4708"/>
                      <a:pt x="4041" y="4546"/>
                      <a:pt x="4488" y="4546"/>
                    </a:cubicBezTo>
                    <a:cubicBezTo>
                      <a:pt x="4935" y="4546"/>
                      <a:pt x="5382" y="4708"/>
                      <a:pt x="5724" y="5033"/>
                    </a:cubicBezTo>
                    <a:lnTo>
                      <a:pt x="9984" y="9326"/>
                    </a:lnTo>
                    <a:cubicBezTo>
                      <a:pt x="10666" y="10009"/>
                      <a:pt x="10666" y="11082"/>
                      <a:pt x="9984" y="11765"/>
                    </a:cubicBezTo>
                    <a:cubicBezTo>
                      <a:pt x="9886" y="11879"/>
                      <a:pt x="9756" y="11936"/>
                      <a:pt x="9626" y="11936"/>
                    </a:cubicBezTo>
                    <a:cubicBezTo>
                      <a:pt x="9496" y="11936"/>
                      <a:pt x="9366" y="11879"/>
                      <a:pt x="9268" y="11765"/>
                    </a:cubicBezTo>
                    <a:lnTo>
                      <a:pt x="4325" y="6854"/>
                    </a:lnTo>
                    <a:cubicBezTo>
                      <a:pt x="4293" y="6806"/>
                      <a:pt x="4236" y="6781"/>
                      <a:pt x="4179" y="6781"/>
                    </a:cubicBezTo>
                    <a:cubicBezTo>
                      <a:pt x="4122" y="6781"/>
                      <a:pt x="4065" y="6806"/>
                      <a:pt x="4032" y="6854"/>
                    </a:cubicBezTo>
                    <a:cubicBezTo>
                      <a:pt x="3935" y="6919"/>
                      <a:pt x="3935" y="7082"/>
                      <a:pt x="4032" y="7147"/>
                    </a:cubicBezTo>
                    <a:lnTo>
                      <a:pt x="5301" y="8415"/>
                    </a:lnTo>
                    <a:lnTo>
                      <a:pt x="1724" y="12025"/>
                    </a:lnTo>
                    <a:cubicBezTo>
                      <a:pt x="878" y="12838"/>
                      <a:pt x="618" y="13586"/>
                      <a:pt x="65" y="14497"/>
                    </a:cubicBezTo>
                    <a:cubicBezTo>
                      <a:pt x="0" y="14627"/>
                      <a:pt x="0" y="14822"/>
                      <a:pt x="130" y="14919"/>
                    </a:cubicBezTo>
                    <a:cubicBezTo>
                      <a:pt x="193" y="14982"/>
                      <a:pt x="283" y="15018"/>
                      <a:pt x="383" y="15018"/>
                    </a:cubicBezTo>
                    <a:cubicBezTo>
                      <a:pt x="438" y="15018"/>
                      <a:pt x="495" y="15007"/>
                      <a:pt x="553" y="14984"/>
                    </a:cubicBezTo>
                    <a:cubicBezTo>
                      <a:pt x="1463" y="14432"/>
                      <a:pt x="2179" y="14171"/>
                      <a:pt x="3024" y="13326"/>
                    </a:cubicBezTo>
                    <a:lnTo>
                      <a:pt x="6602" y="9749"/>
                    </a:lnTo>
                    <a:lnTo>
                      <a:pt x="8943" y="12090"/>
                    </a:lnTo>
                    <a:cubicBezTo>
                      <a:pt x="9138" y="12269"/>
                      <a:pt x="9382" y="12358"/>
                      <a:pt x="9626" y="12358"/>
                    </a:cubicBezTo>
                    <a:cubicBezTo>
                      <a:pt x="9870" y="12358"/>
                      <a:pt x="10114" y="12269"/>
                      <a:pt x="10309" y="12090"/>
                    </a:cubicBezTo>
                    <a:cubicBezTo>
                      <a:pt x="11154" y="11245"/>
                      <a:pt x="11154" y="9846"/>
                      <a:pt x="10309" y="9001"/>
                    </a:cubicBezTo>
                    <a:lnTo>
                      <a:pt x="9951" y="8643"/>
                    </a:lnTo>
                    <a:lnTo>
                      <a:pt x="11805" y="5976"/>
                    </a:lnTo>
                    <a:cubicBezTo>
                      <a:pt x="11870" y="5879"/>
                      <a:pt x="11837" y="5749"/>
                      <a:pt x="11740" y="5684"/>
                    </a:cubicBezTo>
                    <a:cubicBezTo>
                      <a:pt x="11699" y="5643"/>
                      <a:pt x="11652" y="5625"/>
                      <a:pt x="11607" y="5625"/>
                    </a:cubicBezTo>
                    <a:cubicBezTo>
                      <a:pt x="11545" y="5625"/>
                      <a:pt x="11485" y="5660"/>
                      <a:pt x="11447" y="5716"/>
                    </a:cubicBezTo>
                    <a:lnTo>
                      <a:pt x="9658" y="8350"/>
                    </a:lnTo>
                    <a:lnTo>
                      <a:pt x="6699" y="5391"/>
                    </a:lnTo>
                    <a:lnTo>
                      <a:pt x="10732" y="2627"/>
                    </a:lnTo>
                    <a:lnTo>
                      <a:pt x="12423" y="4318"/>
                    </a:lnTo>
                    <a:lnTo>
                      <a:pt x="12032" y="4871"/>
                    </a:lnTo>
                    <a:cubicBezTo>
                      <a:pt x="11967" y="4968"/>
                      <a:pt x="12000" y="5131"/>
                      <a:pt x="12097" y="5196"/>
                    </a:cubicBezTo>
                    <a:cubicBezTo>
                      <a:pt x="12132" y="5219"/>
                      <a:pt x="12171" y="5230"/>
                      <a:pt x="12209" y="5230"/>
                    </a:cubicBezTo>
                    <a:cubicBezTo>
                      <a:pt x="12279" y="5230"/>
                      <a:pt x="12348" y="5194"/>
                      <a:pt x="12390" y="5131"/>
                    </a:cubicBezTo>
                    <a:lnTo>
                      <a:pt x="12748" y="4611"/>
                    </a:lnTo>
                    <a:lnTo>
                      <a:pt x="13138" y="5001"/>
                    </a:lnTo>
                    <a:cubicBezTo>
                      <a:pt x="13366" y="5228"/>
                      <a:pt x="13626" y="5326"/>
                      <a:pt x="13918" y="5326"/>
                    </a:cubicBezTo>
                    <a:cubicBezTo>
                      <a:pt x="14211" y="5326"/>
                      <a:pt x="14504" y="5228"/>
                      <a:pt x="14731" y="5001"/>
                    </a:cubicBezTo>
                    <a:cubicBezTo>
                      <a:pt x="15154" y="4578"/>
                      <a:pt x="15154" y="3863"/>
                      <a:pt x="14731" y="3407"/>
                    </a:cubicBezTo>
                    <a:lnTo>
                      <a:pt x="11642" y="318"/>
                    </a:lnTo>
                    <a:cubicBezTo>
                      <a:pt x="11414" y="107"/>
                      <a:pt x="11122" y="1"/>
                      <a:pt x="1083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7"/>
            <p:cNvSpPr/>
            <p:nvPr/>
          </p:nvSpPr>
          <p:spPr>
            <a:xfrm>
              <a:off x="5173567" y="1198625"/>
              <a:ext cx="990300" cy="606000"/>
            </a:xfrm>
            <a:prstGeom prst="round2Same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457196" y="1198625"/>
            <a:ext cx="1649037" cy="3537946"/>
            <a:chOff x="457196" y="1198625"/>
            <a:chExt cx="1649037" cy="3537946"/>
          </a:xfrm>
        </p:grpSpPr>
        <p:sp>
          <p:nvSpPr>
            <p:cNvPr id="158" name="Google Shape;158;p17"/>
            <p:cNvSpPr/>
            <p:nvPr/>
          </p:nvSpPr>
          <p:spPr>
            <a:xfrm>
              <a:off x="457196" y="1807357"/>
              <a:ext cx="1649037" cy="2929213"/>
            </a:xfrm>
            <a:custGeom>
              <a:rect b="b" l="l" r="r" t="t"/>
              <a:pathLst>
                <a:path extrusionOk="0" h="91674" w="51609">
                  <a:moveTo>
                    <a:pt x="5333" y="1"/>
                  </a:moveTo>
                  <a:cubicBezTo>
                    <a:pt x="2407" y="1"/>
                    <a:pt x="0" y="2407"/>
                    <a:pt x="0" y="5334"/>
                  </a:cubicBezTo>
                  <a:lnTo>
                    <a:pt x="0" y="65885"/>
                  </a:lnTo>
                  <a:cubicBezTo>
                    <a:pt x="0" y="80129"/>
                    <a:pt x="11577" y="91673"/>
                    <a:pt x="25821" y="91673"/>
                  </a:cubicBezTo>
                  <a:cubicBezTo>
                    <a:pt x="40064" y="91673"/>
                    <a:pt x="51609" y="80129"/>
                    <a:pt x="51609" y="65885"/>
                  </a:cubicBezTo>
                  <a:lnTo>
                    <a:pt x="51609" y="5334"/>
                  </a:lnTo>
                  <a:cubicBezTo>
                    <a:pt x="51609" y="2407"/>
                    <a:pt x="49235" y="1"/>
                    <a:pt x="46308" y="1"/>
                  </a:cubicBezTo>
                  <a:close/>
                </a:path>
              </a:pathLst>
            </a:custGeom>
            <a:noFill/>
            <a:ln cap="flat" cmpd="sng" w="19050">
              <a:solidFill>
                <a:srgbClr val="85D5E6"/>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7"/>
            <p:cNvGrpSpPr/>
            <p:nvPr/>
          </p:nvGrpSpPr>
          <p:grpSpPr>
            <a:xfrm>
              <a:off x="826056" y="3676578"/>
              <a:ext cx="911317" cy="802807"/>
              <a:chOff x="826056" y="3676578"/>
              <a:chExt cx="911317" cy="802807"/>
            </a:xfrm>
          </p:grpSpPr>
          <p:sp>
            <p:nvSpPr>
              <p:cNvPr id="160" name="Google Shape;160;p17"/>
              <p:cNvSpPr/>
              <p:nvPr/>
            </p:nvSpPr>
            <p:spPr>
              <a:xfrm>
                <a:off x="826056" y="3676578"/>
                <a:ext cx="911317" cy="802807"/>
              </a:xfrm>
              <a:custGeom>
                <a:rect b="b" l="l" r="r" t="t"/>
                <a:pathLst>
                  <a:path extrusionOk="0" h="25125" w="28521">
                    <a:moveTo>
                      <a:pt x="14265" y="1"/>
                    </a:moveTo>
                    <a:cubicBezTo>
                      <a:pt x="12674" y="1"/>
                      <a:pt x="11057" y="305"/>
                      <a:pt x="9496" y="946"/>
                    </a:cubicBezTo>
                    <a:cubicBezTo>
                      <a:pt x="3090" y="3580"/>
                      <a:pt x="1" y="10930"/>
                      <a:pt x="2667" y="17336"/>
                    </a:cubicBezTo>
                    <a:cubicBezTo>
                      <a:pt x="4658" y="22178"/>
                      <a:pt x="9323" y="25125"/>
                      <a:pt x="14262" y="25125"/>
                    </a:cubicBezTo>
                    <a:cubicBezTo>
                      <a:pt x="15859" y="25125"/>
                      <a:pt x="17484" y="24817"/>
                      <a:pt x="19057" y="24165"/>
                    </a:cubicBezTo>
                    <a:cubicBezTo>
                      <a:pt x="25463" y="21531"/>
                      <a:pt x="28520" y="14214"/>
                      <a:pt x="25886" y="7775"/>
                    </a:cubicBezTo>
                    <a:cubicBezTo>
                      <a:pt x="23894" y="2930"/>
                      <a:pt x="19204" y="1"/>
                      <a:pt x="14265"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165839" y="3837715"/>
                <a:ext cx="231751" cy="345023"/>
              </a:xfrm>
              <a:custGeom>
                <a:rect b="b" l="l" r="r" t="t"/>
                <a:pathLst>
                  <a:path extrusionOk="0" h="10798" w="7253">
                    <a:moveTo>
                      <a:pt x="6732" y="6765"/>
                    </a:moveTo>
                    <a:cubicBezTo>
                      <a:pt x="6797" y="6765"/>
                      <a:pt x="6830" y="6797"/>
                      <a:pt x="6830" y="6862"/>
                    </a:cubicBezTo>
                    <a:lnTo>
                      <a:pt x="6830" y="7415"/>
                    </a:lnTo>
                    <a:cubicBezTo>
                      <a:pt x="6830" y="7480"/>
                      <a:pt x="6797" y="7513"/>
                      <a:pt x="6732" y="7513"/>
                    </a:cubicBezTo>
                    <a:lnTo>
                      <a:pt x="2635" y="7513"/>
                    </a:lnTo>
                    <a:cubicBezTo>
                      <a:pt x="2505" y="7513"/>
                      <a:pt x="2407" y="7610"/>
                      <a:pt x="2407" y="7740"/>
                    </a:cubicBezTo>
                    <a:cubicBezTo>
                      <a:pt x="2407" y="7871"/>
                      <a:pt x="2505" y="7968"/>
                      <a:pt x="2635" y="7968"/>
                    </a:cubicBezTo>
                    <a:lnTo>
                      <a:pt x="6439" y="7968"/>
                    </a:lnTo>
                    <a:cubicBezTo>
                      <a:pt x="6212" y="9334"/>
                      <a:pt x="5041" y="10375"/>
                      <a:pt x="3643" y="10375"/>
                    </a:cubicBezTo>
                    <a:cubicBezTo>
                      <a:pt x="2244" y="10375"/>
                      <a:pt x="1041" y="9334"/>
                      <a:pt x="846" y="7968"/>
                    </a:cubicBezTo>
                    <a:lnTo>
                      <a:pt x="1626" y="7968"/>
                    </a:lnTo>
                    <a:cubicBezTo>
                      <a:pt x="1724" y="7968"/>
                      <a:pt x="1822" y="7871"/>
                      <a:pt x="1822" y="7740"/>
                    </a:cubicBezTo>
                    <a:cubicBezTo>
                      <a:pt x="1822" y="7610"/>
                      <a:pt x="1724" y="7513"/>
                      <a:pt x="1626" y="7513"/>
                    </a:cubicBezTo>
                    <a:lnTo>
                      <a:pt x="553" y="7513"/>
                    </a:lnTo>
                    <a:cubicBezTo>
                      <a:pt x="488" y="7513"/>
                      <a:pt x="456" y="7480"/>
                      <a:pt x="456" y="7415"/>
                    </a:cubicBezTo>
                    <a:lnTo>
                      <a:pt x="456" y="6862"/>
                    </a:lnTo>
                    <a:cubicBezTo>
                      <a:pt x="456" y="6797"/>
                      <a:pt x="488" y="6765"/>
                      <a:pt x="521" y="6765"/>
                    </a:cubicBezTo>
                    <a:close/>
                    <a:moveTo>
                      <a:pt x="3643" y="1"/>
                    </a:moveTo>
                    <a:cubicBezTo>
                      <a:pt x="1822" y="1"/>
                      <a:pt x="358" y="1464"/>
                      <a:pt x="358" y="3253"/>
                    </a:cubicBezTo>
                    <a:lnTo>
                      <a:pt x="358" y="6342"/>
                    </a:lnTo>
                    <a:cubicBezTo>
                      <a:pt x="163" y="6407"/>
                      <a:pt x="1" y="6602"/>
                      <a:pt x="1" y="6862"/>
                    </a:cubicBezTo>
                    <a:lnTo>
                      <a:pt x="1" y="7415"/>
                    </a:lnTo>
                    <a:cubicBezTo>
                      <a:pt x="1" y="7675"/>
                      <a:pt x="163" y="7871"/>
                      <a:pt x="391" y="7936"/>
                    </a:cubicBezTo>
                    <a:cubicBezTo>
                      <a:pt x="586" y="9562"/>
                      <a:pt x="1984" y="10797"/>
                      <a:pt x="3643" y="10797"/>
                    </a:cubicBezTo>
                    <a:cubicBezTo>
                      <a:pt x="5269" y="10797"/>
                      <a:pt x="6667" y="9562"/>
                      <a:pt x="6862" y="7936"/>
                    </a:cubicBezTo>
                    <a:cubicBezTo>
                      <a:pt x="7090" y="7871"/>
                      <a:pt x="7252" y="7675"/>
                      <a:pt x="7252" y="7415"/>
                    </a:cubicBezTo>
                    <a:lnTo>
                      <a:pt x="7252" y="6862"/>
                    </a:lnTo>
                    <a:cubicBezTo>
                      <a:pt x="7252" y="6602"/>
                      <a:pt x="7122" y="6407"/>
                      <a:pt x="6895" y="6342"/>
                    </a:cubicBezTo>
                    <a:lnTo>
                      <a:pt x="6895" y="3253"/>
                    </a:lnTo>
                    <a:cubicBezTo>
                      <a:pt x="6895" y="2472"/>
                      <a:pt x="6602" y="1724"/>
                      <a:pt x="6082" y="1106"/>
                    </a:cubicBezTo>
                    <a:cubicBezTo>
                      <a:pt x="6049" y="1058"/>
                      <a:pt x="5992" y="1033"/>
                      <a:pt x="5935" y="1033"/>
                    </a:cubicBezTo>
                    <a:cubicBezTo>
                      <a:pt x="5878" y="1033"/>
                      <a:pt x="5822" y="1058"/>
                      <a:pt x="5789" y="1106"/>
                    </a:cubicBezTo>
                    <a:cubicBezTo>
                      <a:pt x="5691" y="1172"/>
                      <a:pt x="5659" y="1302"/>
                      <a:pt x="5756" y="1399"/>
                    </a:cubicBezTo>
                    <a:cubicBezTo>
                      <a:pt x="6147" y="1854"/>
                      <a:pt x="6407" y="2440"/>
                      <a:pt x="6439" y="3058"/>
                    </a:cubicBezTo>
                    <a:lnTo>
                      <a:pt x="5139" y="3058"/>
                    </a:lnTo>
                    <a:cubicBezTo>
                      <a:pt x="5009" y="3058"/>
                      <a:pt x="4911" y="3155"/>
                      <a:pt x="4911" y="3285"/>
                    </a:cubicBezTo>
                    <a:cubicBezTo>
                      <a:pt x="4911" y="3415"/>
                      <a:pt x="5009" y="3513"/>
                      <a:pt x="5139" y="3513"/>
                    </a:cubicBezTo>
                    <a:lnTo>
                      <a:pt x="6439" y="3513"/>
                    </a:lnTo>
                    <a:lnTo>
                      <a:pt x="6439" y="4131"/>
                    </a:lnTo>
                    <a:lnTo>
                      <a:pt x="5139" y="4131"/>
                    </a:lnTo>
                    <a:cubicBezTo>
                      <a:pt x="5009" y="4131"/>
                      <a:pt x="4911" y="4228"/>
                      <a:pt x="4911" y="4358"/>
                    </a:cubicBezTo>
                    <a:cubicBezTo>
                      <a:pt x="4911" y="4456"/>
                      <a:pt x="5009" y="4554"/>
                      <a:pt x="5139" y="4554"/>
                    </a:cubicBezTo>
                    <a:lnTo>
                      <a:pt x="6439" y="4554"/>
                    </a:lnTo>
                    <a:lnTo>
                      <a:pt x="6439" y="5171"/>
                    </a:lnTo>
                    <a:lnTo>
                      <a:pt x="5139" y="5171"/>
                    </a:lnTo>
                    <a:cubicBezTo>
                      <a:pt x="5009" y="5171"/>
                      <a:pt x="4911" y="5269"/>
                      <a:pt x="4911" y="5399"/>
                    </a:cubicBezTo>
                    <a:cubicBezTo>
                      <a:pt x="4911" y="5529"/>
                      <a:pt x="5009" y="5627"/>
                      <a:pt x="5139" y="5627"/>
                    </a:cubicBezTo>
                    <a:lnTo>
                      <a:pt x="6439" y="5627"/>
                    </a:lnTo>
                    <a:lnTo>
                      <a:pt x="6439" y="6310"/>
                    </a:lnTo>
                    <a:lnTo>
                      <a:pt x="814" y="6310"/>
                    </a:lnTo>
                    <a:lnTo>
                      <a:pt x="814" y="5627"/>
                    </a:lnTo>
                    <a:lnTo>
                      <a:pt x="2114" y="5627"/>
                    </a:lnTo>
                    <a:cubicBezTo>
                      <a:pt x="2244" y="5627"/>
                      <a:pt x="2342" y="5529"/>
                      <a:pt x="2342" y="5399"/>
                    </a:cubicBezTo>
                    <a:cubicBezTo>
                      <a:pt x="2342" y="5269"/>
                      <a:pt x="2244" y="5171"/>
                      <a:pt x="2114" y="5171"/>
                    </a:cubicBezTo>
                    <a:lnTo>
                      <a:pt x="814" y="5171"/>
                    </a:lnTo>
                    <a:lnTo>
                      <a:pt x="814" y="4586"/>
                    </a:lnTo>
                    <a:lnTo>
                      <a:pt x="2114" y="4586"/>
                    </a:lnTo>
                    <a:cubicBezTo>
                      <a:pt x="2244" y="4586"/>
                      <a:pt x="2342" y="4489"/>
                      <a:pt x="2342" y="4358"/>
                    </a:cubicBezTo>
                    <a:cubicBezTo>
                      <a:pt x="2342" y="4228"/>
                      <a:pt x="2244" y="4131"/>
                      <a:pt x="2114" y="4131"/>
                    </a:cubicBezTo>
                    <a:lnTo>
                      <a:pt x="814" y="4131"/>
                    </a:lnTo>
                    <a:lnTo>
                      <a:pt x="814" y="3513"/>
                    </a:lnTo>
                    <a:lnTo>
                      <a:pt x="2114" y="3513"/>
                    </a:lnTo>
                    <a:cubicBezTo>
                      <a:pt x="2244" y="3513"/>
                      <a:pt x="2342" y="3415"/>
                      <a:pt x="2342" y="3285"/>
                    </a:cubicBezTo>
                    <a:cubicBezTo>
                      <a:pt x="2342" y="3188"/>
                      <a:pt x="2244" y="3090"/>
                      <a:pt x="2114" y="3090"/>
                    </a:cubicBezTo>
                    <a:lnTo>
                      <a:pt x="814" y="3090"/>
                    </a:lnTo>
                    <a:cubicBezTo>
                      <a:pt x="911" y="1594"/>
                      <a:pt x="2147" y="456"/>
                      <a:pt x="3643" y="456"/>
                    </a:cubicBezTo>
                    <a:cubicBezTo>
                      <a:pt x="4098" y="456"/>
                      <a:pt x="4586" y="554"/>
                      <a:pt x="5009" y="814"/>
                    </a:cubicBezTo>
                    <a:cubicBezTo>
                      <a:pt x="5036" y="832"/>
                      <a:pt x="5066" y="840"/>
                      <a:pt x="5096" y="840"/>
                    </a:cubicBezTo>
                    <a:cubicBezTo>
                      <a:pt x="5174" y="840"/>
                      <a:pt x="5254" y="787"/>
                      <a:pt x="5301" y="716"/>
                    </a:cubicBezTo>
                    <a:cubicBezTo>
                      <a:pt x="5366" y="619"/>
                      <a:pt x="5334" y="489"/>
                      <a:pt x="5204" y="424"/>
                    </a:cubicBezTo>
                    <a:cubicBezTo>
                      <a:pt x="4748" y="163"/>
                      <a:pt x="4196" y="1"/>
                      <a:pt x="3643"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1106599" y="4024765"/>
                <a:ext cx="351254" cy="293036"/>
              </a:xfrm>
              <a:custGeom>
                <a:rect b="b" l="l" r="r" t="t"/>
                <a:pathLst>
                  <a:path extrusionOk="0" h="9171" w="10993">
                    <a:moveTo>
                      <a:pt x="10245" y="423"/>
                    </a:moveTo>
                    <a:cubicBezTo>
                      <a:pt x="10407" y="423"/>
                      <a:pt x="10537" y="553"/>
                      <a:pt x="10537" y="716"/>
                    </a:cubicBezTo>
                    <a:lnTo>
                      <a:pt x="10537" y="1561"/>
                    </a:lnTo>
                    <a:cubicBezTo>
                      <a:pt x="10537" y="2830"/>
                      <a:pt x="10082" y="4033"/>
                      <a:pt x="9236" y="4943"/>
                    </a:cubicBezTo>
                    <a:cubicBezTo>
                      <a:pt x="8423" y="5854"/>
                      <a:pt x="7318" y="6407"/>
                      <a:pt x="6115" y="6537"/>
                    </a:cubicBezTo>
                    <a:cubicBezTo>
                      <a:pt x="5903" y="6569"/>
                      <a:pt x="5692" y="6586"/>
                      <a:pt x="5485" y="6586"/>
                    </a:cubicBezTo>
                    <a:cubicBezTo>
                      <a:pt x="5277" y="6586"/>
                      <a:pt x="5074" y="6569"/>
                      <a:pt x="4879" y="6537"/>
                    </a:cubicBezTo>
                    <a:cubicBezTo>
                      <a:pt x="3643" y="6407"/>
                      <a:pt x="2537" y="5854"/>
                      <a:pt x="1724" y="4943"/>
                    </a:cubicBezTo>
                    <a:cubicBezTo>
                      <a:pt x="879" y="4033"/>
                      <a:pt x="424" y="2830"/>
                      <a:pt x="424" y="1561"/>
                    </a:cubicBezTo>
                    <a:lnTo>
                      <a:pt x="424" y="716"/>
                    </a:lnTo>
                    <a:cubicBezTo>
                      <a:pt x="424" y="586"/>
                      <a:pt x="554" y="423"/>
                      <a:pt x="716" y="423"/>
                    </a:cubicBezTo>
                    <a:cubicBezTo>
                      <a:pt x="879" y="423"/>
                      <a:pt x="1009" y="553"/>
                      <a:pt x="1009" y="716"/>
                    </a:cubicBezTo>
                    <a:lnTo>
                      <a:pt x="1009" y="1561"/>
                    </a:lnTo>
                    <a:cubicBezTo>
                      <a:pt x="1009" y="2667"/>
                      <a:pt x="1432" y="3740"/>
                      <a:pt x="2180" y="4553"/>
                    </a:cubicBezTo>
                    <a:cubicBezTo>
                      <a:pt x="3041" y="5512"/>
                      <a:pt x="4269" y="5992"/>
                      <a:pt x="5497" y="5992"/>
                    </a:cubicBezTo>
                    <a:cubicBezTo>
                      <a:pt x="6724" y="5992"/>
                      <a:pt x="7952" y="5512"/>
                      <a:pt x="8814" y="4553"/>
                    </a:cubicBezTo>
                    <a:cubicBezTo>
                      <a:pt x="9529" y="3740"/>
                      <a:pt x="9952" y="2667"/>
                      <a:pt x="9952" y="1561"/>
                    </a:cubicBezTo>
                    <a:lnTo>
                      <a:pt x="9952" y="716"/>
                    </a:lnTo>
                    <a:cubicBezTo>
                      <a:pt x="9952" y="586"/>
                      <a:pt x="10082" y="423"/>
                      <a:pt x="10245" y="423"/>
                    </a:cubicBezTo>
                    <a:close/>
                    <a:moveTo>
                      <a:pt x="5919" y="7025"/>
                    </a:moveTo>
                    <a:lnTo>
                      <a:pt x="5919" y="7350"/>
                    </a:lnTo>
                    <a:lnTo>
                      <a:pt x="5074" y="7350"/>
                    </a:lnTo>
                    <a:lnTo>
                      <a:pt x="5074" y="7025"/>
                    </a:lnTo>
                    <a:close/>
                    <a:moveTo>
                      <a:pt x="7253" y="7805"/>
                    </a:moveTo>
                    <a:cubicBezTo>
                      <a:pt x="7773" y="7805"/>
                      <a:pt x="8196" y="8228"/>
                      <a:pt x="8196" y="8748"/>
                    </a:cubicBezTo>
                    <a:lnTo>
                      <a:pt x="2798" y="8748"/>
                    </a:lnTo>
                    <a:cubicBezTo>
                      <a:pt x="2798" y="8228"/>
                      <a:pt x="3220" y="7805"/>
                      <a:pt x="3708" y="7805"/>
                    </a:cubicBezTo>
                    <a:close/>
                    <a:moveTo>
                      <a:pt x="716" y="0"/>
                    </a:moveTo>
                    <a:cubicBezTo>
                      <a:pt x="326" y="0"/>
                      <a:pt x="1" y="326"/>
                      <a:pt x="1" y="716"/>
                    </a:cubicBezTo>
                    <a:lnTo>
                      <a:pt x="1" y="1561"/>
                    </a:lnTo>
                    <a:cubicBezTo>
                      <a:pt x="1" y="2927"/>
                      <a:pt x="489" y="4228"/>
                      <a:pt x="1399" y="5236"/>
                    </a:cubicBezTo>
                    <a:cubicBezTo>
                      <a:pt x="2245" y="6179"/>
                      <a:pt x="3383" y="6764"/>
                      <a:pt x="4619" y="6960"/>
                    </a:cubicBezTo>
                    <a:lnTo>
                      <a:pt x="4619" y="7382"/>
                    </a:lnTo>
                    <a:lnTo>
                      <a:pt x="3708" y="7382"/>
                    </a:lnTo>
                    <a:cubicBezTo>
                      <a:pt x="2960" y="7382"/>
                      <a:pt x="2342" y="7968"/>
                      <a:pt x="2342" y="8748"/>
                    </a:cubicBezTo>
                    <a:cubicBezTo>
                      <a:pt x="2342" y="8976"/>
                      <a:pt x="2537" y="9171"/>
                      <a:pt x="2798" y="9171"/>
                    </a:cubicBezTo>
                    <a:lnTo>
                      <a:pt x="8196" y="9171"/>
                    </a:lnTo>
                    <a:cubicBezTo>
                      <a:pt x="8423" y="9171"/>
                      <a:pt x="8619" y="8976"/>
                      <a:pt x="8619" y="8748"/>
                    </a:cubicBezTo>
                    <a:cubicBezTo>
                      <a:pt x="8619" y="7968"/>
                      <a:pt x="8001" y="7382"/>
                      <a:pt x="7253" y="7382"/>
                    </a:cubicBezTo>
                    <a:lnTo>
                      <a:pt x="6342" y="7382"/>
                    </a:lnTo>
                    <a:lnTo>
                      <a:pt x="6342" y="6960"/>
                    </a:lnTo>
                    <a:cubicBezTo>
                      <a:pt x="7578" y="6764"/>
                      <a:pt x="8749" y="6179"/>
                      <a:pt x="9562" y="5236"/>
                    </a:cubicBezTo>
                    <a:cubicBezTo>
                      <a:pt x="10472" y="4228"/>
                      <a:pt x="10993" y="2927"/>
                      <a:pt x="10993" y="1561"/>
                    </a:cubicBezTo>
                    <a:lnTo>
                      <a:pt x="10993" y="716"/>
                    </a:lnTo>
                    <a:cubicBezTo>
                      <a:pt x="10993" y="326"/>
                      <a:pt x="10667" y="0"/>
                      <a:pt x="10245" y="0"/>
                    </a:cubicBezTo>
                    <a:cubicBezTo>
                      <a:pt x="9854" y="0"/>
                      <a:pt x="9497" y="326"/>
                      <a:pt x="9497" y="716"/>
                    </a:cubicBezTo>
                    <a:lnTo>
                      <a:pt x="9497" y="1561"/>
                    </a:lnTo>
                    <a:cubicBezTo>
                      <a:pt x="9497" y="2569"/>
                      <a:pt x="9139" y="3512"/>
                      <a:pt x="8489" y="4260"/>
                    </a:cubicBezTo>
                    <a:cubicBezTo>
                      <a:pt x="7708" y="5122"/>
                      <a:pt x="6602" y="5553"/>
                      <a:pt x="5497" y="5553"/>
                    </a:cubicBezTo>
                    <a:cubicBezTo>
                      <a:pt x="4391" y="5553"/>
                      <a:pt x="3285" y="5122"/>
                      <a:pt x="2505" y="4260"/>
                    </a:cubicBezTo>
                    <a:cubicBezTo>
                      <a:pt x="1822" y="3512"/>
                      <a:pt x="1464" y="2569"/>
                      <a:pt x="1464" y="1561"/>
                    </a:cubicBezTo>
                    <a:lnTo>
                      <a:pt x="1464" y="716"/>
                    </a:lnTo>
                    <a:cubicBezTo>
                      <a:pt x="1464" y="326"/>
                      <a:pt x="1139" y="0"/>
                      <a:pt x="716"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7"/>
            <p:cNvSpPr/>
            <p:nvPr/>
          </p:nvSpPr>
          <p:spPr>
            <a:xfrm>
              <a:off x="786560" y="1198625"/>
              <a:ext cx="990300" cy="606000"/>
            </a:xfrm>
            <a:prstGeom prst="round2Same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7"/>
          <p:cNvGrpSpPr/>
          <p:nvPr/>
        </p:nvGrpSpPr>
        <p:grpSpPr>
          <a:xfrm>
            <a:off x="2651726" y="1198625"/>
            <a:ext cx="1648014" cy="3537946"/>
            <a:chOff x="2651726" y="1198625"/>
            <a:chExt cx="1648014" cy="3537946"/>
          </a:xfrm>
        </p:grpSpPr>
        <p:sp>
          <p:nvSpPr>
            <p:cNvPr id="165" name="Google Shape;165;p17"/>
            <p:cNvSpPr/>
            <p:nvPr/>
          </p:nvSpPr>
          <p:spPr>
            <a:xfrm>
              <a:off x="2651726" y="1807357"/>
              <a:ext cx="1648014" cy="2929213"/>
            </a:xfrm>
            <a:custGeom>
              <a:rect b="b" l="l" r="r" t="t"/>
              <a:pathLst>
                <a:path extrusionOk="0" h="91674" w="51577">
                  <a:moveTo>
                    <a:pt x="5301" y="1"/>
                  </a:moveTo>
                  <a:cubicBezTo>
                    <a:pt x="2375" y="1"/>
                    <a:pt x="1" y="2407"/>
                    <a:pt x="1" y="5334"/>
                  </a:cubicBezTo>
                  <a:lnTo>
                    <a:pt x="1" y="65885"/>
                  </a:lnTo>
                  <a:cubicBezTo>
                    <a:pt x="1" y="80129"/>
                    <a:pt x="11545" y="91673"/>
                    <a:pt x="25789" y="91673"/>
                  </a:cubicBezTo>
                  <a:cubicBezTo>
                    <a:pt x="40032" y="91673"/>
                    <a:pt x="51577" y="80129"/>
                    <a:pt x="51577" y="65885"/>
                  </a:cubicBezTo>
                  <a:lnTo>
                    <a:pt x="51577" y="5334"/>
                  </a:lnTo>
                  <a:cubicBezTo>
                    <a:pt x="51577" y="2407"/>
                    <a:pt x="49203" y="1"/>
                    <a:pt x="46244" y="1"/>
                  </a:cubicBezTo>
                  <a:close/>
                </a:path>
              </a:pathLst>
            </a:custGeom>
            <a:noFill/>
            <a:ln cap="flat" cmpd="sng" w="19050">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7"/>
            <p:cNvGrpSpPr/>
            <p:nvPr/>
          </p:nvGrpSpPr>
          <p:grpSpPr>
            <a:xfrm>
              <a:off x="3020618" y="3676578"/>
              <a:ext cx="910263" cy="802391"/>
              <a:chOff x="3020618" y="3676578"/>
              <a:chExt cx="910263" cy="802391"/>
            </a:xfrm>
          </p:grpSpPr>
          <p:sp>
            <p:nvSpPr>
              <p:cNvPr id="167" name="Google Shape;167;p17"/>
              <p:cNvSpPr/>
              <p:nvPr/>
            </p:nvSpPr>
            <p:spPr>
              <a:xfrm>
                <a:off x="3020618" y="3676578"/>
                <a:ext cx="910263" cy="802391"/>
              </a:xfrm>
              <a:custGeom>
                <a:rect b="b" l="l" r="r" t="t"/>
                <a:pathLst>
                  <a:path extrusionOk="0" h="25112" w="28488">
                    <a:moveTo>
                      <a:pt x="14232" y="1"/>
                    </a:moveTo>
                    <a:cubicBezTo>
                      <a:pt x="12641" y="1"/>
                      <a:pt x="11024" y="305"/>
                      <a:pt x="9463" y="946"/>
                    </a:cubicBezTo>
                    <a:cubicBezTo>
                      <a:pt x="3057" y="3580"/>
                      <a:pt x="0" y="10930"/>
                      <a:pt x="2634" y="17336"/>
                    </a:cubicBezTo>
                    <a:cubicBezTo>
                      <a:pt x="4626" y="22182"/>
                      <a:pt x="9298" y="25111"/>
                      <a:pt x="14242" y="25111"/>
                    </a:cubicBezTo>
                    <a:cubicBezTo>
                      <a:pt x="15834" y="25111"/>
                      <a:pt x="17455" y="24807"/>
                      <a:pt x="19024" y="24165"/>
                    </a:cubicBezTo>
                    <a:cubicBezTo>
                      <a:pt x="25430" y="21531"/>
                      <a:pt x="28487" y="14214"/>
                      <a:pt x="25853" y="7775"/>
                    </a:cubicBezTo>
                    <a:cubicBezTo>
                      <a:pt x="23861" y="2930"/>
                      <a:pt x="19171" y="1"/>
                      <a:pt x="14232"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585857" y="4128674"/>
                <a:ext cx="75887" cy="14570"/>
              </a:xfrm>
              <a:custGeom>
                <a:rect b="b" l="l" r="r" t="t"/>
                <a:pathLst>
                  <a:path extrusionOk="0" h="456" w="2375">
                    <a:moveTo>
                      <a:pt x="228" y="0"/>
                    </a:moveTo>
                    <a:cubicBezTo>
                      <a:pt x="98" y="0"/>
                      <a:pt x="1" y="98"/>
                      <a:pt x="1" y="228"/>
                    </a:cubicBezTo>
                    <a:cubicBezTo>
                      <a:pt x="1" y="358"/>
                      <a:pt x="98" y="456"/>
                      <a:pt x="228" y="456"/>
                    </a:cubicBezTo>
                    <a:lnTo>
                      <a:pt x="2115" y="456"/>
                    </a:lnTo>
                    <a:cubicBezTo>
                      <a:pt x="2245" y="456"/>
                      <a:pt x="2375" y="358"/>
                      <a:pt x="2375" y="228"/>
                    </a:cubicBezTo>
                    <a:cubicBezTo>
                      <a:pt x="2375" y="98"/>
                      <a:pt x="2245" y="0"/>
                      <a:pt x="2115"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3585857" y="4166059"/>
                <a:ext cx="75887" cy="14602"/>
              </a:xfrm>
              <a:custGeom>
                <a:rect b="b" l="l" r="r" t="t"/>
                <a:pathLst>
                  <a:path extrusionOk="0" h="457" w="2375">
                    <a:moveTo>
                      <a:pt x="228" y="1"/>
                    </a:moveTo>
                    <a:cubicBezTo>
                      <a:pt x="98" y="1"/>
                      <a:pt x="1" y="99"/>
                      <a:pt x="1" y="229"/>
                    </a:cubicBezTo>
                    <a:cubicBezTo>
                      <a:pt x="1" y="359"/>
                      <a:pt x="98" y="456"/>
                      <a:pt x="228" y="456"/>
                    </a:cubicBezTo>
                    <a:lnTo>
                      <a:pt x="2115" y="456"/>
                    </a:lnTo>
                    <a:cubicBezTo>
                      <a:pt x="2245" y="456"/>
                      <a:pt x="2375" y="359"/>
                      <a:pt x="2375" y="229"/>
                    </a:cubicBezTo>
                    <a:cubicBezTo>
                      <a:pt x="2375" y="99"/>
                      <a:pt x="2245" y="1"/>
                      <a:pt x="211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3218020" y="3837715"/>
                <a:ext cx="514403" cy="480086"/>
              </a:xfrm>
              <a:custGeom>
                <a:rect b="b" l="l" r="r" t="t"/>
                <a:pathLst>
                  <a:path extrusionOk="0" h="15025" w="16099">
                    <a:moveTo>
                      <a:pt x="11480" y="814"/>
                    </a:moveTo>
                    <a:lnTo>
                      <a:pt x="13074" y="2407"/>
                    </a:lnTo>
                    <a:lnTo>
                      <a:pt x="11610" y="2407"/>
                    </a:lnTo>
                    <a:cubicBezTo>
                      <a:pt x="11545" y="2407"/>
                      <a:pt x="11480" y="2342"/>
                      <a:pt x="11480" y="2277"/>
                    </a:cubicBezTo>
                    <a:lnTo>
                      <a:pt x="11480" y="814"/>
                    </a:lnTo>
                    <a:close/>
                    <a:moveTo>
                      <a:pt x="2245" y="5367"/>
                    </a:moveTo>
                    <a:lnTo>
                      <a:pt x="2245" y="6732"/>
                    </a:lnTo>
                    <a:lnTo>
                      <a:pt x="1529" y="6732"/>
                    </a:lnTo>
                    <a:lnTo>
                      <a:pt x="1529" y="5659"/>
                    </a:lnTo>
                    <a:cubicBezTo>
                      <a:pt x="1529" y="5497"/>
                      <a:pt x="1659" y="5367"/>
                      <a:pt x="1822" y="5367"/>
                    </a:cubicBezTo>
                    <a:close/>
                    <a:moveTo>
                      <a:pt x="14277" y="5367"/>
                    </a:moveTo>
                    <a:cubicBezTo>
                      <a:pt x="14440" y="5367"/>
                      <a:pt x="14570" y="5497"/>
                      <a:pt x="14570" y="5659"/>
                    </a:cubicBezTo>
                    <a:lnTo>
                      <a:pt x="14570" y="6732"/>
                    </a:lnTo>
                    <a:lnTo>
                      <a:pt x="13887" y="6732"/>
                    </a:lnTo>
                    <a:lnTo>
                      <a:pt x="13887" y="5367"/>
                    </a:lnTo>
                    <a:close/>
                    <a:moveTo>
                      <a:pt x="13431" y="13204"/>
                    </a:moveTo>
                    <a:cubicBezTo>
                      <a:pt x="13692" y="13204"/>
                      <a:pt x="13919" y="13431"/>
                      <a:pt x="13919" y="13692"/>
                    </a:cubicBezTo>
                    <a:lnTo>
                      <a:pt x="13919" y="14570"/>
                    </a:lnTo>
                    <a:lnTo>
                      <a:pt x="2212" y="14570"/>
                    </a:lnTo>
                    <a:lnTo>
                      <a:pt x="2212" y="13692"/>
                    </a:lnTo>
                    <a:cubicBezTo>
                      <a:pt x="2212" y="13431"/>
                      <a:pt x="2407" y="13204"/>
                      <a:pt x="2700" y="13204"/>
                    </a:cubicBezTo>
                    <a:close/>
                    <a:moveTo>
                      <a:pt x="2993" y="1"/>
                    </a:moveTo>
                    <a:cubicBezTo>
                      <a:pt x="2570" y="1"/>
                      <a:pt x="2245" y="326"/>
                      <a:pt x="2245" y="749"/>
                    </a:cubicBezTo>
                    <a:lnTo>
                      <a:pt x="2245" y="2082"/>
                    </a:lnTo>
                    <a:cubicBezTo>
                      <a:pt x="2245" y="2212"/>
                      <a:pt x="2342" y="2342"/>
                      <a:pt x="2472" y="2342"/>
                    </a:cubicBezTo>
                    <a:cubicBezTo>
                      <a:pt x="2602" y="2342"/>
                      <a:pt x="2700" y="2212"/>
                      <a:pt x="2700" y="2082"/>
                    </a:cubicBezTo>
                    <a:lnTo>
                      <a:pt x="2700" y="749"/>
                    </a:lnTo>
                    <a:cubicBezTo>
                      <a:pt x="2700" y="586"/>
                      <a:pt x="2830" y="489"/>
                      <a:pt x="2993" y="489"/>
                    </a:cubicBezTo>
                    <a:lnTo>
                      <a:pt x="10992" y="489"/>
                    </a:lnTo>
                    <a:lnTo>
                      <a:pt x="10992" y="2277"/>
                    </a:lnTo>
                    <a:cubicBezTo>
                      <a:pt x="10992" y="2602"/>
                      <a:pt x="11285" y="2895"/>
                      <a:pt x="11610" y="2895"/>
                    </a:cubicBezTo>
                    <a:lnTo>
                      <a:pt x="13399" y="2895"/>
                    </a:lnTo>
                    <a:lnTo>
                      <a:pt x="13399" y="6960"/>
                    </a:lnTo>
                    <a:cubicBezTo>
                      <a:pt x="13399" y="7253"/>
                      <a:pt x="13171" y="7513"/>
                      <a:pt x="12879" y="7513"/>
                    </a:cubicBezTo>
                    <a:lnTo>
                      <a:pt x="3253" y="7513"/>
                    </a:lnTo>
                    <a:cubicBezTo>
                      <a:pt x="2960" y="7513"/>
                      <a:pt x="2700" y="7253"/>
                      <a:pt x="2700" y="6960"/>
                    </a:cubicBezTo>
                    <a:lnTo>
                      <a:pt x="2700" y="3188"/>
                    </a:lnTo>
                    <a:cubicBezTo>
                      <a:pt x="2700" y="3058"/>
                      <a:pt x="2602" y="2960"/>
                      <a:pt x="2472" y="2960"/>
                    </a:cubicBezTo>
                    <a:cubicBezTo>
                      <a:pt x="2342" y="2960"/>
                      <a:pt x="2245" y="3058"/>
                      <a:pt x="2245" y="3188"/>
                    </a:cubicBezTo>
                    <a:lnTo>
                      <a:pt x="2245" y="4911"/>
                    </a:lnTo>
                    <a:lnTo>
                      <a:pt x="1822" y="4911"/>
                    </a:lnTo>
                    <a:cubicBezTo>
                      <a:pt x="1399" y="4911"/>
                      <a:pt x="1074" y="5236"/>
                      <a:pt x="1074" y="5659"/>
                    </a:cubicBezTo>
                    <a:lnTo>
                      <a:pt x="1074" y="6765"/>
                    </a:lnTo>
                    <a:cubicBezTo>
                      <a:pt x="456" y="6862"/>
                      <a:pt x="1" y="7383"/>
                      <a:pt x="1" y="8033"/>
                    </a:cubicBezTo>
                    <a:lnTo>
                      <a:pt x="1" y="13757"/>
                    </a:lnTo>
                    <a:cubicBezTo>
                      <a:pt x="1" y="14440"/>
                      <a:pt x="586" y="15025"/>
                      <a:pt x="1302" y="15025"/>
                    </a:cubicBezTo>
                    <a:lnTo>
                      <a:pt x="14830" y="15025"/>
                    </a:lnTo>
                    <a:cubicBezTo>
                      <a:pt x="15545" y="15025"/>
                      <a:pt x="16098" y="14440"/>
                      <a:pt x="16098" y="13757"/>
                    </a:cubicBezTo>
                    <a:lnTo>
                      <a:pt x="16098" y="11057"/>
                    </a:lnTo>
                    <a:cubicBezTo>
                      <a:pt x="16098" y="10927"/>
                      <a:pt x="16000" y="10830"/>
                      <a:pt x="15870" y="10830"/>
                    </a:cubicBezTo>
                    <a:cubicBezTo>
                      <a:pt x="15740" y="10830"/>
                      <a:pt x="15643" y="10927"/>
                      <a:pt x="15643" y="11057"/>
                    </a:cubicBezTo>
                    <a:lnTo>
                      <a:pt x="15643" y="13757"/>
                    </a:lnTo>
                    <a:cubicBezTo>
                      <a:pt x="15643" y="14179"/>
                      <a:pt x="15285" y="14570"/>
                      <a:pt x="14830" y="14570"/>
                    </a:cubicBezTo>
                    <a:lnTo>
                      <a:pt x="14374" y="14570"/>
                    </a:lnTo>
                    <a:lnTo>
                      <a:pt x="14374" y="13692"/>
                    </a:lnTo>
                    <a:cubicBezTo>
                      <a:pt x="14374" y="13171"/>
                      <a:pt x="13952" y="12748"/>
                      <a:pt x="13431" y="12748"/>
                    </a:cubicBezTo>
                    <a:lnTo>
                      <a:pt x="2700" y="12748"/>
                    </a:lnTo>
                    <a:cubicBezTo>
                      <a:pt x="2147" y="12748"/>
                      <a:pt x="1724" y="13171"/>
                      <a:pt x="1724" y="13692"/>
                    </a:cubicBezTo>
                    <a:lnTo>
                      <a:pt x="1724" y="14570"/>
                    </a:lnTo>
                    <a:lnTo>
                      <a:pt x="1302" y="14570"/>
                    </a:lnTo>
                    <a:cubicBezTo>
                      <a:pt x="846" y="14570"/>
                      <a:pt x="489" y="14179"/>
                      <a:pt x="489" y="13757"/>
                    </a:cubicBezTo>
                    <a:lnTo>
                      <a:pt x="489" y="8033"/>
                    </a:lnTo>
                    <a:cubicBezTo>
                      <a:pt x="489" y="7578"/>
                      <a:pt x="846" y="7220"/>
                      <a:pt x="1302" y="7220"/>
                    </a:cubicBezTo>
                    <a:lnTo>
                      <a:pt x="2277" y="7220"/>
                    </a:lnTo>
                    <a:cubicBezTo>
                      <a:pt x="2375" y="7643"/>
                      <a:pt x="2765" y="7968"/>
                      <a:pt x="3253" y="7968"/>
                    </a:cubicBezTo>
                    <a:lnTo>
                      <a:pt x="12879" y="7968"/>
                    </a:lnTo>
                    <a:cubicBezTo>
                      <a:pt x="13334" y="7968"/>
                      <a:pt x="13724" y="7643"/>
                      <a:pt x="13854" y="7220"/>
                    </a:cubicBezTo>
                    <a:lnTo>
                      <a:pt x="14830" y="7220"/>
                    </a:lnTo>
                    <a:cubicBezTo>
                      <a:pt x="15285" y="7220"/>
                      <a:pt x="15643" y="7578"/>
                      <a:pt x="15643" y="8033"/>
                    </a:cubicBezTo>
                    <a:lnTo>
                      <a:pt x="15643" y="9952"/>
                    </a:lnTo>
                    <a:cubicBezTo>
                      <a:pt x="15643" y="10082"/>
                      <a:pt x="15740" y="10179"/>
                      <a:pt x="15870" y="10179"/>
                    </a:cubicBezTo>
                    <a:cubicBezTo>
                      <a:pt x="16000" y="10179"/>
                      <a:pt x="16098" y="10082"/>
                      <a:pt x="16098" y="9952"/>
                    </a:cubicBezTo>
                    <a:lnTo>
                      <a:pt x="16098" y="8033"/>
                    </a:lnTo>
                    <a:cubicBezTo>
                      <a:pt x="16098" y="7383"/>
                      <a:pt x="15643" y="6862"/>
                      <a:pt x="15057" y="6765"/>
                    </a:cubicBezTo>
                    <a:lnTo>
                      <a:pt x="15057" y="5659"/>
                    </a:lnTo>
                    <a:cubicBezTo>
                      <a:pt x="15057" y="5236"/>
                      <a:pt x="14700" y="4911"/>
                      <a:pt x="14277" y="4911"/>
                    </a:cubicBezTo>
                    <a:lnTo>
                      <a:pt x="13887" y="4911"/>
                    </a:lnTo>
                    <a:lnTo>
                      <a:pt x="13887" y="2863"/>
                    </a:lnTo>
                    <a:cubicBezTo>
                      <a:pt x="13887" y="2667"/>
                      <a:pt x="13789" y="2472"/>
                      <a:pt x="13659" y="2342"/>
                    </a:cubicBezTo>
                    <a:lnTo>
                      <a:pt x="11545" y="228"/>
                    </a:lnTo>
                    <a:cubicBezTo>
                      <a:pt x="11415" y="66"/>
                      <a:pt x="11220" y="1"/>
                      <a:pt x="1102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7"/>
            <p:cNvSpPr/>
            <p:nvPr/>
          </p:nvSpPr>
          <p:spPr>
            <a:xfrm>
              <a:off x="2980063" y="1198625"/>
              <a:ext cx="990300" cy="606000"/>
            </a:xfrm>
            <a:prstGeom prst="round2SameRect">
              <a:avLst>
                <a:gd fmla="val 50000" name="adj1"/>
                <a:gd fmla="val 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2" name="Google Shape;172;p17"/>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173" name="Google Shape;173;p17"/>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174" name="Google Shape;174;p17"/>
          <p:cNvGrpSpPr/>
          <p:nvPr/>
        </p:nvGrpSpPr>
        <p:grpSpPr>
          <a:xfrm>
            <a:off x="2106201" y="2782707"/>
            <a:ext cx="544535" cy="209321"/>
            <a:chOff x="2106201" y="2782707"/>
            <a:chExt cx="544535" cy="209321"/>
          </a:xfrm>
        </p:grpSpPr>
        <p:sp>
          <p:nvSpPr>
            <p:cNvPr id="175" name="Google Shape;175;p17"/>
            <p:cNvSpPr/>
            <p:nvPr/>
          </p:nvSpPr>
          <p:spPr>
            <a:xfrm>
              <a:off x="2266219" y="2782707"/>
              <a:ext cx="224498" cy="209321"/>
            </a:xfrm>
            <a:custGeom>
              <a:rect b="b" l="l" r="r" t="t"/>
              <a:pathLst>
                <a:path extrusionOk="0" h="6551" w="7026">
                  <a:moveTo>
                    <a:pt x="3497" y="0"/>
                  </a:moveTo>
                  <a:cubicBezTo>
                    <a:pt x="1924" y="0"/>
                    <a:pt x="557" y="1135"/>
                    <a:pt x="293" y="2743"/>
                  </a:cubicBezTo>
                  <a:cubicBezTo>
                    <a:pt x="1" y="4532"/>
                    <a:pt x="1204" y="6223"/>
                    <a:pt x="2993" y="6515"/>
                  </a:cubicBezTo>
                  <a:cubicBezTo>
                    <a:pt x="3156" y="6539"/>
                    <a:pt x="3318" y="6551"/>
                    <a:pt x="3479" y="6551"/>
                  </a:cubicBezTo>
                  <a:cubicBezTo>
                    <a:pt x="5073" y="6551"/>
                    <a:pt x="6466" y="5409"/>
                    <a:pt x="6732" y="3784"/>
                  </a:cubicBezTo>
                  <a:cubicBezTo>
                    <a:pt x="7025" y="2028"/>
                    <a:pt x="5822" y="337"/>
                    <a:pt x="4033" y="44"/>
                  </a:cubicBezTo>
                  <a:cubicBezTo>
                    <a:pt x="3853" y="14"/>
                    <a:pt x="3674"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2106201" y="2886968"/>
              <a:ext cx="544535" cy="32"/>
            </a:xfrm>
            <a:custGeom>
              <a:rect b="b" l="l" r="r" t="t"/>
              <a:pathLst>
                <a:path extrusionOk="0" fill="none" h="1" w="17042">
                  <a:moveTo>
                    <a:pt x="1" y="0"/>
                  </a:moveTo>
                  <a:lnTo>
                    <a:pt x="17041"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6493215" y="2782739"/>
            <a:ext cx="545557" cy="209544"/>
            <a:chOff x="6493215" y="2782739"/>
            <a:chExt cx="545557" cy="209544"/>
          </a:xfrm>
        </p:grpSpPr>
        <p:sp>
          <p:nvSpPr>
            <p:cNvPr id="178" name="Google Shape;178;p17"/>
            <p:cNvSpPr/>
            <p:nvPr/>
          </p:nvSpPr>
          <p:spPr>
            <a:xfrm>
              <a:off x="6653233" y="2782739"/>
              <a:ext cx="224466" cy="209544"/>
            </a:xfrm>
            <a:custGeom>
              <a:rect b="b" l="l" r="r" t="t"/>
              <a:pathLst>
                <a:path extrusionOk="0" h="6558" w="7025">
                  <a:moveTo>
                    <a:pt x="3507" y="0"/>
                  </a:moveTo>
                  <a:cubicBezTo>
                    <a:pt x="1930" y="0"/>
                    <a:pt x="557" y="1160"/>
                    <a:pt x="293" y="2742"/>
                  </a:cubicBezTo>
                  <a:cubicBezTo>
                    <a:pt x="1" y="4531"/>
                    <a:pt x="1204" y="6222"/>
                    <a:pt x="2993" y="6514"/>
                  </a:cubicBezTo>
                  <a:cubicBezTo>
                    <a:pt x="3170" y="6543"/>
                    <a:pt x="3345" y="6557"/>
                    <a:pt x="3519" y="6557"/>
                  </a:cubicBezTo>
                  <a:cubicBezTo>
                    <a:pt x="5096" y="6557"/>
                    <a:pt x="6469" y="5398"/>
                    <a:pt x="6732" y="3815"/>
                  </a:cubicBezTo>
                  <a:cubicBezTo>
                    <a:pt x="7025" y="2027"/>
                    <a:pt x="5822" y="336"/>
                    <a:pt x="4033" y="43"/>
                  </a:cubicBezTo>
                  <a:cubicBezTo>
                    <a:pt x="3856" y="14"/>
                    <a:pt x="3680" y="0"/>
                    <a:pt x="350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493215" y="2886968"/>
              <a:ext cx="545557" cy="32"/>
            </a:xfrm>
            <a:custGeom>
              <a:rect b="b" l="l" r="r" t="t"/>
              <a:pathLst>
                <a:path extrusionOk="0" fill="none" h="1" w="17074">
                  <a:moveTo>
                    <a:pt x="1" y="0"/>
                  </a:moveTo>
                  <a:lnTo>
                    <a:pt x="17073"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7"/>
          <p:cNvGrpSpPr/>
          <p:nvPr/>
        </p:nvGrpSpPr>
        <p:grpSpPr>
          <a:xfrm>
            <a:off x="4299708" y="2782707"/>
            <a:ext cx="545557" cy="209321"/>
            <a:chOff x="4299708" y="2782707"/>
            <a:chExt cx="545557" cy="209321"/>
          </a:xfrm>
        </p:grpSpPr>
        <p:sp>
          <p:nvSpPr>
            <p:cNvPr id="181" name="Google Shape;181;p17"/>
            <p:cNvSpPr/>
            <p:nvPr/>
          </p:nvSpPr>
          <p:spPr>
            <a:xfrm>
              <a:off x="4459726" y="2782707"/>
              <a:ext cx="224466" cy="209321"/>
            </a:xfrm>
            <a:custGeom>
              <a:rect b="b" l="l" r="r" t="t"/>
              <a:pathLst>
                <a:path extrusionOk="0" h="6551" w="7025">
                  <a:moveTo>
                    <a:pt x="3497" y="0"/>
                  </a:moveTo>
                  <a:cubicBezTo>
                    <a:pt x="1924" y="0"/>
                    <a:pt x="557" y="1135"/>
                    <a:pt x="293" y="2743"/>
                  </a:cubicBezTo>
                  <a:cubicBezTo>
                    <a:pt x="1" y="4532"/>
                    <a:pt x="1204" y="6223"/>
                    <a:pt x="2993" y="6515"/>
                  </a:cubicBezTo>
                  <a:cubicBezTo>
                    <a:pt x="3156" y="6539"/>
                    <a:pt x="3319" y="6551"/>
                    <a:pt x="3479" y="6551"/>
                  </a:cubicBezTo>
                  <a:cubicBezTo>
                    <a:pt x="5073" y="6551"/>
                    <a:pt x="6466" y="5412"/>
                    <a:pt x="6732" y="3816"/>
                  </a:cubicBezTo>
                  <a:cubicBezTo>
                    <a:pt x="7025" y="2028"/>
                    <a:pt x="5822" y="337"/>
                    <a:pt x="4033" y="44"/>
                  </a:cubicBezTo>
                  <a:cubicBezTo>
                    <a:pt x="3853" y="14"/>
                    <a:pt x="3673" y="0"/>
                    <a:pt x="3497"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4299708" y="2886968"/>
              <a:ext cx="545557" cy="32"/>
            </a:xfrm>
            <a:custGeom>
              <a:rect b="b" l="l" r="r" t="t"/>
              <a:pathLst>
                <a:path extrusionOk="0" fill="none" h="1" w="17074">
                  <a:moveTo>
                    <a:pt x="1" y="0"/>
                  </a:moveTo>
                  <a:lnTo>
                    <a:pt x="17074" y="0"/>
                  </a:lnTo>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7"/>
          <p:cNvSpPr txBox="1"/>
          <p:nvPr/>
        </p:nvSpPr>
        <p:spPr>
          <a:xfrm>
            <a:off x="584450"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01</a:t>
            </a:r>
            <a:endParaRPr sz="2800">
              <a:solidFill>
                <a:schemeClr val="dk1"/>
              </a:solidFill>
              <a:latin typeface="Montserrat ExtraBold"/>
              <a:ea typeface="Montserrat ExtraBold"/>
              <a:cs typeface="Montserrat ExtraBold"/>
              <a:sym typeface="Montserrat ExtraBold"/>
            </a:endParaRPr>
          </a:p>
        </p:txBody>
      </p:sp>
      <p:sp>
        <p:nvSpPr>
          <p:cNvPr id="184" name="Google Shape;184;p17"/>
          <p:cNvSpPr txBox="1"/>
          <p:nvPr/>
        </p:nvSpPr>
        <p:spPr>
          <a:xfrm>
            <a:off x="2777928"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02</a:t>
            </a:r>
            <a:endParaRPr sz="2800">
              <a:solidFill>
                <a:schemeClr val="dk1"/>
              </a:solidFill>
              <a:latin typeface="Montserrat ExtraBold"/>
              <a:ea typeface="Montserrat ExtraBold"/>
              <a:cs typeface="Montserrat ExtraBold"/>
              <a:sym typeface="Montserrat ExtraBold"/>
            </a:endParaRPr>
          </a:p>
        </p:txBody>
      </p:sp>
      <p:sp>
        <p:nvSpPr>
          <p:cNvPr id="185" name="Google Shape;185;p17"/>
          <p:cNvSpPr txBox="1"/>
          <p:nvPr/>
        </p:nvSpPr>
        <p:spPr>
          <a:xfrm>
            <a:off x="4970919"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03</a:t>
            </a:r>
            <a:endParaRPr sz="2800">
              <a:solidFill>
                <a:schemeClr val="dk1"/>
              </a:solidFill>
              <a:latin typeface="Montserrat ExtraBold"/>
              <a:ea typeface="Montserrat ExtraBold"/>
              <a:cs typeface="Montserrat ExtraBold"/>
              <a:sym typeface="Montserrat ExtraBold"/>
            </a:endParaRPr>
          </a:p>
        </p:txBody>
      </p:sp>
      <p:sp>
        <p:nvSpPr>
          <p:cNvPr id="186" name="Google Shape;186;p17"/>
          <p:cNvSpPr txBox="1"/>
          <p:nvPr/>
        </p:nvSpPr>
        <p:spPr>
          <a:xfrm>
            <a:off x="7164412" y="1287650"/>
            <a:ext cx="13956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ontserrat ExtraBold"/>
                <a:ea typeface="Montserrat ExtraBold"/>
                <a:cs typeface="Montserrat ExtraBold"/>
                <a:sym typeface="Montserrat ExtraBold"/>
              </a:rPr>
              <a:t>04</a:t>
            </a:r>
            <a:endParaRPr sz="2800">
              <a:solidFill>
                <a:schemeClr val="dk1"/>
              </a:solidFill>
              <a:latin typeface="Montserrat ExtraBold"/>
              <a:ea typeface="Montserrat ExtraBold"/>
              <a:cs typeface="Montserrat ExtraBold"/>
              <a:sym typeface="Montserrat ExtraBold"/>
            </a:endParaRPr>
          </a:p>
        </p:txBody>
      </p:sp>
      <p:sp>
        <p:nvSpPr>
          <p:cNvPr id="187" name="Google Shape;187;p17"/>
          <p:cNvSpPr txBox="1"/>
          <p:nvPr/>
        </p:nvSpPr>
        <p:spPr>
          <a:xfrm>
            <a:off x="457199"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188" name="Google Shape;188;p17"/>
          <p:cNvSpPr txBox="1"/>
          <p:nvPr/>
        </p:nvSpPr>
        <p:spPr>
          <a:xfrm>
            <a:off x="457202"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189" name="Google Shape;189;p17"/>
          <p:cNvSpPr txBox="1"/>
          <p:nvPr/>
        </p:nvSpPr>
        <p:spPr>
          <a:xfrm>
            <a:off x="2649599"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190" name="Google Shape;190;p17"/>
          <p:cNvSpPr txBox="1"/>
          <p:nvPr/>
        </p:nvSpPr>
        <p:spPr>
          <a:xfrm>
            <a:off x="4844162"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191" name="Google Shape;191;p17"/>
          <p:cNvSpPr txBox="1"/>
          <p:nvPr/>
        </p:nvSpPr>
        <p:spPr>
          <a:xfrm>
            <a:off x="4844164"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192" name="Google Shape;192;p17"/>
          <p:cNvSpPr txBox="1"/>
          <p:nvPr/>
        </p:nvSpPr>
        <p:spPr>
          <a:xfrm>
            <a:off x="7037662" y="2256875"/>
            <a:ext cx="1649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193" name="Google Shape;193;p17"/>
          <p:cNvSpPr txBox="1"/>
          <p:nvPr/>
        </p:nvSpPr>
        <p:spPr>
          <a:xfrm>
            <a:off x="7037664"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194" name="Google Shape;194;p17"/>
          <p:cNvSpPr txBox="1"/>
          <p:nvPr/>
        </p:nvSpPr>
        <p:spPr>
          <a:xfrm>
            <a:off x="2649602" y="2763100"/>
            <a:ext cx="16491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cxnSp>
        <p:nvCxnSpPr>
          <p:cNvPr id="199" name="Google Shape;199;p18"/>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00" name="Google Shape;200;p18"/>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01" name="Google Shape;201;p18"/>
          <p:cNvGrpSpPr/>
          <p:nvPr/>
        </p:nvGrpSpPr>
        <p:grpSpPr>
          <a:xfrm>
            <a:off x="457325" y="1155174"/>
            <a:ext cx="4558226" cy="780136"/>
            <a:chOff x="457325" y="1155174"/>
            <a:chExt cx="4558226" cy="780136"/>
          </a:xfrm>
        </p:grpSpPr>
        <p:sp>
          <p:nvSpPr>
            <p:cNvPr id="202" name="Google Shape;202;p18"/>
            <p:cNvSpPr/>
            <p:nvPr/>
          </p:nvSpPr>
          <p:spPr>
            <a:xfrm>
              <a:off x="457325" y="1214850"/>
              <a:ext cx="4114633" cy="661769"/>
            </a:xfrm>
            <a:custGeom>
              <a:rect b="b" l="l" r="r" t="t"/>
              <a:pathLst>
                <a:path extrusionOk="0" fill="none" h="21301" w="128713">
                  <a:moveTo>
                    <a:pt x="0" y="0"/>
                  </a:moveTo>
                  <a:lnTo>
                    <a:pt x="128713" y="0"/>
                  </a:lnTo>
                  <a:lnTo>
                    <a:pt x="128713" y="21301"/>
                  </a:lnTo>
                  <a:lnTo>
                    <a:pt x="0"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4129475" y="1155174"/>
              <a:ext cx="886076" cy="780136"/>
            </a:xfrm>
            <a:custGeom>
              <a:rect b="b" l="l" r="r" t="t"/>
              <a:pathLst>
                <a:path extrusionOk="0" h="25111" w="28521">
                  <a:moveTo>
                    <a:pt x="14265" y="0"/>
                  </a:moveTo>
                  <a:cubicBezTo>
                    <a:pt x="12674" y="0"/>
                    <a:pt x="11057" y="304"/>
                    <a:pt x="9496" y="946"/>
                  </a:cubicBezTo>
                  <a:cubicBezTo>
                    <a:pt x="3057" y="3580"/>
                    <a:pt x="0" y="10929"/>
                    <a:pt x="2634" y="17336"/>
                  </a:cubicBezTo>
                  <a:cubicBezTo>
                    <a:pt x="4627" y="22181"/>
                    <a:pt x="9317" y="25111"/>
                    <a:pt x="14256" y="25111"/>
                  </a:cubicBezTo>
                  <a:cubicBezTo>
                    <a:pt x="15847" y="25111"/>
                    <a:pt x="17463" y="24807"/>
                    <a:pt x="19024" y="24165"/>
                  </a:cubicBezTo>
                  <a:cubicBezTo>
                    <a:pt x="25431" y="21531"/>
                    <a:pt x="28520" y="14214"/>
                    <a:pt x="25886" y="7775"/>
                  </a:cubicBezTo>
                  <a:cubicBezTo>
                    <a:pt x="23894" y="2929"/>
                    <a:pt x="19204" y="0"/>
                    <a:pt x="14265" y="0"/>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01</a:t>
              </a:r>
              <a:endParaRPr b="1" sz="3000">
                <a:solidFill>
                  <a:schemeClr val="lt1"/>
                </a:solidFill>
                <a:latin typeface="Montserrat"/>
                <a:ea typeface="Montserrat"/>
                <a:cs typeface="Montserrat"/>
                <a:sym typeface="Montserrat"/>
              </a:endParaRPr>
            </a:p>
          </p:txBody>
        </p:sp>
      </p:grpSp>
      <p:grpSp>
        <p:nvGrpSpPr>
          <p:cNvPr id="204" name="Google Shape;204;p18"/>
          <p:cNvGrpSpPr/>
          <p:nvPr/>
        </p:nvGrpSpPr>
        <p:grpSpPr>
          <a:xfrm>
            <a:off x="4129475" y="3955723"/>
            <a:ext cx="4557165" cy="781006"/>
            <a:chOff x="4129475" y="3955723"/>
            <a:chExt cx="4557165" cy="781006"/>
          </a:xfrm>
        </p:grpSpPr>
        <p:sp>
          <p:nvSpPr>
            <p:cNvPr id="205" name="Google Shape;205;p18"/>
            <p:cNvSpPr/>
            <p:nvPr/>
          </p:nvSpPr>
          <p:spPr>
            <a:xfrm>
              <a:off x="4571975" y="4015407"/>
              <a:ext cx="4114665" cy="661769"/>
            </a:xfrm>
            <a:custGeom>
              <a:rect b="b" l="l" r="r" t="t"/>
              <a:pathLst>
                <a:path extrusionOk="0" fill="none" h="21301" w="128714">
                  <a:moveTo>
                    <a:pt x="1" y="1"/>
                  </a:moveTo>
                  <a:lnTo>
                    <a:pt x="128714" y="1"/>
                  </a:lnTo>
                  <a:lnTo>
                    <a:pt x="128714" y="21301"/>
                  </a:lnTo>
                  <a:lnTo>
                    <a:pt x="1"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129475" y="3955723"/>
              <a:ext cx="886076" cy="781006"/>
            </a:xfrm>
            <a:custGeom>
              <a:rect b="b" l="l" r="r" t="t"/>
              <a:pathLst>
                <a:path extrusionOk="0" h="25139" w="28521">
                  <a:moveTo>
                    <a:pt x="14261" y="1"/>
                  </a:moveTo>
                  <a:cubicBezTo>
                    <a:pt x="12671" y="1"/>
                    <a:pt x="11056" y="305"/>
                    <a:pt x="9496" y="946"/>
                  </a:cubicBezTo>
                  <a:cubicBezTo>
                    <a:pt x="3057" y="3580"/>
                    <a:pt x="0" y="10930"/>
                    <a:pt x="2634" y="17336"/>
                  </a:cubicBezTo>
                  <a:cubicBezTo>
                    <a:pt x="4630" y="22189"/>
                    <a:pt x="9331" y="25138"/>
                    <a:pt x="14279" y="25138"/>
                  </a:cubicBezTo>
                  <a:cubicBezTo>
                    <a:pt x="15862" y="25138"/>
                    <a:pt x="17471" y="24836"/>
                    <a:pt x="19024" y="24198"/>
                  </a:cubicBezTo>
                  <a:cubicBezTo>
                    <a:pt x="25431" y="21563"/>
                    <a:pt x="28520" y="14214"/>
                    <a:pt x="25886" y="7808"/>
                  </a:cubicBezTo>
                  <a:cubicBezTo>
                    <a:pt x="23893" y="2936"/>
                    <a:pt x="19201" y="1"/>
                    <a:pt x="14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04</a:t>
              </a:r>
              <a:endParaRPr b="1" sz="3000">
                <a:solidFill>
                  <a:schemeClr val="lt1"/>
                </a:solidFill>
                <a:latin typeface="Montserrat"/>
                <a:ea typeface="Montserrat"/>
                <a:cs typeface="Montserrat"/>
                <a:sym typeface="Montserrat"/>
              </a:endParaRPr>
            </a:p>
          </p:txBody>
        </p:sp>
      </p:grpSp>
      <p:grpSp>
        <p:nvGrpSpPr>
          <p:cNvPr id="207" name="Google Shape;207;p18"/>
          <p:cNvGrpSpPr/>
          <p:nvPr/>
        </p:nvGrpSpPr>
        <p:grpSpPr>
          <a:xfrm>
            <a:off x="457325" y="3021982"/>
            <a:ext cx="4600676" cy="781006"/>
            <a:chOff x="457325" y="3021982"/>
            <a:chExt cx="4600676" cy="781006"/>
          </a:xfrm>
        </p:grpSpPr>
        <p:sp>
          <p:nvSpPr>
            <p:cNvPr id="208" name="Google Shape;208;p18"/>
            <p:cNvSpPr/>
            <p:nvPr/>
          </p:nvSpPr>
          <p:spPr>
            <a:xfrm>
              <a:off x="457325" y="3081882"/>
              <a:ext cx="4114633" cy="661769"/>
            </a:xfrm>
            <a:custGeom>
              <a:rect b="b" l="l" r="r" t="t"/>
              <a:pathLst>
                <a:path extrusionOk="0" fill="none" h="21301" w="128713">
                  <a:moveTo>
                    <a:pt x="0" y="1"/>
                  </a:moveTo>
                  <a:lnTo>
                    <a:pt x="128713" y="1"/>
                  </a:lnTo>
                  <a:lnTo>
                    <a:pt x="128713" y="21301"/>
                  </a:lnTo>
                  <a:lnTo>
                    <a:pt x="0"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171925" y="3021982"/>
              <a:ext cx="886076" cy="781006"/>
            </a:xfrm>
            <a:custGeom>
              <a:rect b="b" l="l" r="r" t="t"/>
              <a:pathLst>
                <a:path extrusionOk="0" h="25139" w="28521">
                  <a:moveTo>
                    <a:pt x="14261" y="1"/>
                  </a:moveTo>
                  <a:cubicBezTo>
                    <a:pt x="12671" y="1"/>
                    <a:pt x="11056" y="305"/>
                    <a:pt x="9496" y="946"/>
                  </a:cubicBezTo>
                  <a:cubicBezTo>
                    <a:pt x="3057" y="3580"/>
                    <a:pt x="0" y="10930"/>
                    <a:pt x="2634" y="17336"/>
                  </a:cubicBezTo>
                  <a:cubicBezTo>
                    <a:pt x="4630" y="22189"/>
                    <a:pt x="9331" y="25138"/>
                    <a:pt x="14279" y="25138"/>
                  </a:cubicBezTo>
                  <a:cubicBezTo>
                    <a:pt x="15862" y="25138"/>
                    <a:pt x="17471" y="24836"/>
                    <a:pt x="19024" y="24197"/>
                  </a:cubicBezTo>
                  <a:cubicBezTo>
                    <a:pt x="25431" y="21531"/>
                    <a:pt x="28520" y="14214"/>
                    <a:pt x="25886" y="7808"/>
                  </a:cubicBezTo>
                  <a:cubicBezTo>
                    <a:pt x="23893" y="2936"/>
                    <a:pt x="19201" y="1"/>
                    <a:pt x="14261"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03</a:t>
              </a:r>
              <a:endParaRPr b="1" sz="3000">
                <a:solidFill>
                  <a:schemeClr val="lt1"/>
                </a:solidFill>
                <a:latin typeface="Montserrat"/>
                <a:ea typeface="Montserrat"/>
                <a:cs typeface="Montserrat"/>
                <a:sym typeface="Montserrat"/>
              </a:endParaRPr>
            </a:p>
          </p:txBody>
        </p:sp>
      </p:grpSp>
      <p:grpSp>
        <p:nvGrpSpPr>
          <p:cNvPr id="210" name="Google Shape;210;p18"/>
          <p:cNvGrpSpPr/>
          <p:nvPr/>
        </p:nvGrpSpPr>
        <p:grpSpPr>
          <a:xfrm>
            <a:off x="4129475" y="2088690"/>
            <a:ext cx="4557165" cy="780571"/>
            <a:chOff x="4129475" y="2088690"/>
            <a:chExt cx="4557165" cy="780571"/>
          </a:xfrm>
        </p:grpSpPr>
        <p:sp>
          <p:nvSpPr>
            <p:cNvPr id="211" name="Google Shape;211;p18"/>
            <p:cNvSpPr/>
            <p:nvPr/>
          </p:nvSpPr>
          <p:spPr>
            <a:xfrm>
              <a:off x="4571975" y="2148375"/>
              <a:ext cx="4114665" cy="661769"/>
            </a:xfrm>
            <a:custGeom>
              <a:rect b="b" l="l" r="r" t="t"/>
              <a:pathLst>
                <a:path extrusionOk="0" fill="none" h="21301" w="128714">
                  <a:moveTo>
                    <a:pt x="1" y="1"/>
                  </a:moveTo>
                  <a:lnTo>
                    <a:pt x="128714" y="1"/>
                  </a:lnTo>
                  <a:lnTo>
                    <a:pt x="128714" y="21301"/>
                  </a:lnTo>
                  <a:lnTo>
                    <a:pt x="1" y="21301"/>
                  </a:ln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4129475" y="2088690"/>
              <a:ext cx="886076" cy="780571"/>
            </a:xfrm>
            <a:custGeom>
              <a:rect b="b" l="l" r="r" t="t"/>
              <a:pathLst>
                <a:path extrusionOk="0" h="25125" w="28521">
                  <a:moveTo>
                    <a:pt x="14261" y="1"/>
                  </a:moveTo>
                  <a:cubicBezTo>
                    <a:pt x="12671" y="1"/>
                    <a:pt x="11056" y="305"/>
                    <a:pt x="9496" y="946"/>
                  </a:cubicBezTo>
                  <a:cubicBezTo>
                    <a:pt x="3057" y="3580"/>
                    <a:pt x="0" y="10929"/>
                    <a:pt x="2634" y="17336"/>
                  </a:cubicBezTo>
                  <a:cubicBezTo>
                    <a:pt x="4625" y="22177"/>
                    <a:pt x="9309" y="25124"/>
                    <a:pt x="14243" y="25124"/>
                  </a:cubicBezTo>
                  <a:cubicBezTo>
                    <a:pt x="15838" y="25124"/>
                    <a:pt x="17459" y="24816"/>
                    <a:pt x="19024" y="24165"/>
                  </a:cubicBezTo>
                  <a:cubicBezTo>
                    <a:pt x="25431" y="21531"/>
                    <a:pt x="28520" y="14214"/>
                    <a:pt x="25886" y="7808"/>
                  </a:cubicBezTo>
                  <a:cubicBezTo>
                    <a:pt x="23893" y="2936"/>
                    <a:pt x="19201" y="1"/>
                    <a:pt x="1426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Montserrat"/>
                  <a:ea typeface="Montserrat"/>
                  <a:cs typeface="Montserrat"/>
                  <a:sym typeface="Montserrat"/>
                </a:rPr>
                <a:t>02</a:t>
              </a:r>
              <a:endParaRPr b="1" sz="3000">
                <a:solidFill>
                  <a:schemeClr val="lt1"/>
                </a:solidFill>
                <a:latin typeface="Montserrat"/>
                <a:ea typeface="Montserrat"/>
                <a:cs typeface="Montserrat"/>
                <a:sym typeface="Montserrat"/>
              </a:endParaRPr>
            </a:p>
          </p:txBody>
        </p:sp>
      </p:grpSp>
      <p:sp>
        <p:nvSpPr>
          <p:cNvPr id="213" name="Google Shape;213;p18"/>
          <p:cNvSpPr txBox="1"/>
          <p:nvPr/>
        </p:nvSpPr>
        <p:spPr>
          <a:xfrm>
            <a:off x="457195" y="1271050"/>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214" name="Google Shape;214;p18"/>
          <p:cNvSpPr txBox="1"/>
          <p:nvPr/>
        </p:nvSpPr>
        <p:spPr>
          <a:xfrm>
            <a:off x="1937400" y="1271038"/>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cxnSp>
        <p:nvCxnSpPr>
          <p:cNvPr id="215" name="Google Shape;215;p18"/>
          <p:cNvCxnSpPr/>
          <p:nvPr/>
        </p:nvCxnSpPr>
        <p:spPr>
          <a:xfrm rot="5400000">
            <a:off x="1772597" y="1545734"/>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16" name="Google Shape;216;p18"/>
          <p:cNvSpPr txBox="1"/>
          <p:nvPr/>
        </p:nvSpPr>
        <p:spPr>
          <a:xfrm>
            <a:off x="457195" y="3138288"/>
            <a:ext cx="14802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217" name="Google Shape;217;p18"/>
          <p:cNvSpPr txBox="1"/>
          <p:nvPr/>
        </p:nvSpPr>
        <p:spPr>
          <a:xfrm>
            <a:off x="1937400" y="3138275"/>
            <a:ext cx="23901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is the second planet from the Sun</a:t>
            </a:r>
            <a:endParaRPr>
              <a:solidFill>
                <a:srgbClr val="FFFFFF"/>
              </a:solidFill>
              <a:latin typeface="Montserrat"/>
              <a:ea typeface="Montserrat"/>
              <a:cs typeface="Montserrat"/>
              <a:sym typeface="Montserrat"/>
            </a:endParaRPr>
          </a:p>
        </p:txBody>
      </p:sp>
      <p:cxnSp>
        <p:nvCxnSpPr>
          <p:cNvPr id="218" name="Google Shape;218;p18"/>
          <p:cNvCxnSpPr/>
          <p:nvPr/>
        </p:nvCxnSpPr>
        <p:spPr>
          <a:xfrm rot="5400000">
            <a:off x="1772597" y="341297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19" name="Google Shape;219;p18"/>
          <p:cNvSpPr txBox="1"/>
          <p:nvPr/>
        </p:nvSpPr>
        <p:spPr>
          <a:xfrm flipH="1">
            <a:off x="7206450" y="2204438"/>
            <a:ext cx="14802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220" name="Google Shape;220;p18"/>
          <p:cNvSpPr txBox="1"/>
          <p:nvPr/>
        </p:nvSpPr>
        <p:spPr>
          <a:xfrm flipH="1">
            <a:off x="4816345" y="2204425"/>
            <a:ext cx="23901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several rings</a:t>
            </a:r>
            <a:endParaRPr>
              <a:solidFill>
                <a:srgbClr val="FFFFFF"/>
              </a:solidFill>
              <a:latin typeface="Montserrat"/>
              <a:ea typeface="Montserrat"/>
              <a:cs typeface="Montserrat"/>
              <a:sym typeface="Montserrat"/>
            </a:endParaRPr>
          </a:p>
        </p:txBody>
      </p:sp>
      <p:cxnSp>
        <p:nvCxnSpPr>
          <p:cNvPr id="221" name="Google Shape;221;p18"/>
          <p:cNvCxnSpPr/>
          <p:nvPr/>
        </p:nvCxnSpPr>
        <p:spPr>
          <a:xfrm rot="5400000">
            <a:off x="7099448" y="24791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22" name="Google Shape;222;p18"/>
          <p:cNvSpPr txBox="1"/>
          <p:nvPr/>
        </p:nvSpPr>
        <p:spPr>
          <a:xfrm flipH="1">
            <a:off x="7206450" y="4072138"/>
            <a:ext cx="14802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223" name="Google Shape;223;p18"/>
          <p:cNvSpPr txBox="1"/>
          <p:nvPr/>
        </p:nvSpPr>
        <p:spPr>
          <a:xfrm flipH="1">
            <a:off x="4816345" y="4072125"/>
            <a:ext cx="2390100" cy="54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the farthest planet from the Sun</a:t>
            </a:r>
            <a:endParaRPr>
              <a:solidFill>
                <a:srgbClr val="FFFFFF"/>
              </a:solidFill>
              <a:latin typeface="Montserrat"/>
              <a:ea typeface="Montserrat"/>
              <a:cs typeface="Montserrat"/>
              <a:sym typeface="Montserrat"/>
            </a:endParaRPr>
          </a:p>
        </p:txBody>
      </p:sp>
      <p:cxnSp>
        <p:nvCxnSpPr>
          <p:cNvPr id="224" name="Google Shape;224;p18"/>
          <p:cNvCxnSpPr/>
          <p:nvPr/>
        </p:nvCxnSpPr>
        <p:spPr>
          <a:xfrm rot="5400000">
            <a:off x="7099448" y="4346822"/>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cxnSp>
        <p:nvCxnSpPr>
          <p:cNvPr id="229" name="Google Shape;229;p19"/>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30" name="Google Shape;230;p19"/>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31" name="Google Shape;231;p19"/>
          <p:cNvGrpSpPr/>
          <p:nvPr/>
        </p:nvGrpSpPr>
        <p:grpSpPr>
          <a:xfrm>
            <a:off x="982398" y="1434444"/>
            <a:ext cx="1339714" cy="1299260"/>
            <a:chOff x="982398" y="1434444"/>
            <a:chExt cx="1339714" cy="1299260"/>
          </a:xfrm>
        </p:grpSpPr>
        <p:sp>
          <p:nvSpPr>
            <p:cNvPr id="232" name="Google Shape;232;p19"/>
            <p:cNvSpPr/>
            <p:nvPr/>
          </p:nvSpPr>
          <p:spPr>
            <a:xfrm>
              <a:off x="982398" y="1963319"/>
              <a:ext cx="230444" cy="230444"/>
            </a:xfrm>
            <a:custGeom>
              <a:rect b="b" l="l" r="r" t="t"/>
              <a:pathLst>
                <a:path extrusionOk="0" h="6830" w="6830">
                  <a:moveTo>
                    <a:pt x="3415" y="0"/>
                  </a:moveTo>
                  <a:cubicBezTo>
                    <a:pt x="1529" y="0"/>
                    <a:pt x="0" y="1529"/>
                    <a:pt x="0" y="3415"/>
                  </a:cubicBezTo>
                  <a:cubicBezTo>
                    <a:pt x="0" y="5301"/>
                    <a:pt x="1529" y="6829"/>
                    <a:pt x="3415" y="6829"/>
                  </a:cubicBezTo>
                  <a:cubicBezTo>
                    <a:pt x="5301" y="6829"/>
                    <a:pt x="6830" y="5301"/>
                    <a:pt x="6830" y="3415"/>
                  </a:cubicBezTo>
                  <a:cubicBezTo>
                    <a:pt x="6830" y="1529"/>
                    <a:pt x="5301" y="0"/>
                    <a:pt x="3415"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1077849" y="1642047"/>
              <a:ext cx="261181" cy="229972"/>
            </a:xfrm>
            <a:custGeom>
              <a:rect b="b" l="l" r="r" t="t"/>
              <a:pathLst>
                <a:path extrusionOk="0" h="6816" w="7741">
                  <a:moveTo>
                    <a:pt x="3876" y="1"/>
                  </a:moveTo>
                  <a:cubicBezTo>
                    <a:pt x="2819" y="1"/>
                    <a:pt x="1777" y="497"/>
                    <a:pt x="1106" y="1425"/>
                  </a:cubicBezTo>
                  <a:cubicBezTo>
                    <a:pt x="1" y="2953"/>
                    <a:pt x="358" y="5067"/>
                    <a:pt x="1887" y="6173"/>
                  </a:cubicBezTo>
                  <a:cubicBezTo>
                    <a:pt x="2488" y="6607"/>
                    <a:pt x="3179" y="6816"/>
                    <a:pt x="3865" y="6816"/>
                  </a:cubicBezTo>
                  <a:cubicBezTo>
                    <a:pt x="4922" y="6816"/>
                    <a:pt x="5964" y="6319"/>
                    <a:pt x="6635" y="5392"/>
                  </a:cubicBezTo>
                  <a:cubicBezTo>
                    <a:pt x="7740" y="3864"/>
                    <a:pt x="7383" y="1750"/>
                    <a:pt x="5854" y="644"/>
                  </a:cubicBezTo>
                  <a:cubicBezTo>
                    <a:pt x="5253" y="209"/>
                    <a:pt x="4562" y="1"/>
                    <a:pt x="3876"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1356541" y="1445747"/>
              <a:ext cx="258988" cy="230377"/>
            </a:xfrm>
            <a:custGeom>
              <a:rect b="b" l="l" r="r" t="t"/>
              <a:pathLst>
                <a:path extrusionOk="0" h="6828" w="7676">
                  <a:moveTo>
                    <a:pt x="3864" y="0"/>
                  </a:moveTo>
                  <a:cubicBezTo>
                    <a:pt x="3500" y="0"/>
                    <a:pt x="3130" y="60"/>
                    <a:pt x="2765" y="186"/>
                  </a:cubicBezTo>
                  <a:cubicBezTo>
                    <a:pt x="976" y="771"/>
                    <a:pt x="1" y="2690"/>
                    <a:pt x="619" y="4479"/>
                  </a:cubicBezTo>
                  <a:cubicBezTo>
                    <a:pt x="1089" y="5915"/>
                    <a:pt x="2440" y="6827"/>
                    <a:pt x="3881" y="6827"/>
                  </a:cubicBezTo>
                  <a:cubicBezTo>
                    <a:pt x="4233" y="6827"/>
                    <a:pt x="4592" y="6773"/>
                    <a:pt x="4944" y="6657"/>
                  </a:cubicBezTo>
                  <a:cubicBezTo>
                    <a:pt x="6732" y="6039"/>
                    <a:pt x="7675" y="4121"/>
                    <a:pt x="7090" y="2332"/>
                  </a:cubicBezTo>
                  <a:cubicBezTo>
                    <a:pt x="6598" y="909"/>
                    <a:pt x="5282" y="0"/>
                    <a:pt x="3864"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1697788" y="1434444"/>
              <a:ext cx="257875" cy="257875"/>
            </a:xfrm>
            <a:custGeom>
              <a:rect b="b" l="l" r="r" t="t"/>
              <a:pathLst>
                <a:path extrusionOk="0" fill="none" h="7643" w="7643">
                  <a:moveTo>
                    <a:pt x="2797" y="7090"/>
                  </a:moveTo>
                  <a:cubicBezTo>
                    <a:pt x="1008" y="6537"/>
                    <a:pt x="0" y="4618"/>
                    <a:pt x="553" y="2830"/>
                  </a:cubicBezTo>
                  <a:cubicBezTo>
                    <a:pt x="1106" y="1009"/>
                    <a:pt x="3025" y="1"/>
                    <a:pt x="4813" y="586"/>
                  </a:cubicBezTo>
                  <a:cubicBezTo>
                    <a:pt x="6634" y="1139"/>
                    <a:pt x="7642" y="3058"/>
                    <a:pt x="7057" y="4846"/>
                  </a:cubicBezTo>
                  <a:cubicBezTo>
                    <a:pt x="6504" y="6635"/>
                    <a:pt x="4586" y="7643"/>
                    <a:pt x="2797" y="7090"/>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1969901" y="1634151"/>
              <a:ext cx="261148" cy="261148"/>
            </a:xfrm>
            <a:custGeom>
              <a:rect b="b" l="l" r="r" t="t"/>
              <a:pathLst>
                <a:path extrusionOk="0" fill="none" h="7740" w="7740">
                  <a:moveTo>
                    <a:pt x="1138" y="5919"/>
                  </a:moveTo>
                  <a:cubicBezTo>
                    <a:pt x="0" y="4423"/>
                    <a:pt x="325" y="2277"/>
                    <a:pt x="1821" y="1138"/>
                  </a:cubicBezTo>
                  <a:cubicBezTo>
                    <a:pt x="3317" y="0"/>
                    <a:pt x="5463" y="325"/>
                    <a:pt x="6602" y="1821"/>
                  </a:cubicBezTo>
                  <a:cubicBezTo>
                    <a:pt x="7740" y="3317"/>
                    <a:pt x="7447" y="5464"/>
                    <a:pt x="5919" y="6602"/>
                  </a:cubicBezTo>
                  <a:cubicBezTo>
                    <a:pt x="4423" y="7740"/>
                    <a:pt x="2276" y="7447"/>
                    <a:pt x="1138" y="5919"/>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2089475" y="1972091"/>
              <a:ext cx="232637" cy="232637"/>
            </a:xfrm>
            <a:custGeom>
              <a:rect b="b" l="l" r="r" t="t"/>
              <a:pathLst>
                <a:path extrusionOk="0" fill="none" h="6895" w="6895">
                  <a:moveTo>
                    <a:pt x="33" y="3512"/>
                  </a:moveTo>
                  <a:cubicBezTo>
                    <a:pt x="1" y="1626"/>
                    <a:pt x="1464" y="65"/>
                    <a:pt x="3383" y="33"/>
                  </a:cubicBezTo>
                  <a:cubicBezTo>
                    <a:pt x="5236" y="0"/>
                    <a:pt x="6797" y="1496"/>
                    <a:pt x="6862" y="3382"/>
                  </a:cubicBezTo>
                  <a:cubicBezTo>
                    <a:pt x="6895" y="5268"/>
                    <a:pt x="5399" y="6829"/>
                    <a:pt x="3513" y="6862"/>
                  </a:cubicBezTo>
                  <a:cubicBezTo>
                    <a:pt x="1627" y="6894"/>
                    <a:pt x="66" y="5398"/>
                    <a:pt x="33" y="3512"/>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1970980" y="2281487"/>
              <a:ext cx="262261" cy="261181"/>
            </a:xfrm>
            <a:custGeom>
              <a:rect b="b" l="l" r="r" t="t"/>
              <a:pathLst>
                <a:path extrusionOk="0" fill="none" h="7741" w="7773">
                  <a:moveTo>
                    <a:pt x="1074" y="1952"/>
                  </a:moveTo>
                  <a:cubicBezTo>
                    <a:pt x="2147" y="391"/>
                    <a:pt x="4261" y="1"/>
                    <a:pt x="5822" y="1074"/>
                  </a:cubicBezTo>
                  <a:cubicBezTo>
                    <a:pt x="7383" y="2115"/>
                    <a:pt x="7773" y="4261"/>
                    <a:pt x="6700" y="5822"/>
                  </a:cubicBezTo>
                  <a:cubicBezTo>
                    <a:pt x="5627" y="7350"/>
                    <a:pt x="3513" y="7740"/>
                    <a:pt x="1952" y="6700"/>
                  </a:cubicBezTo>
                  <a:cubicBezTo>
                    <a:pt x="391" y="5627"/>
                    <a:pt x="1" y="3480"/>
                    <a:pt x="1074" y="1952"/>
                  </a:cubicBezTo>
                  <a:close/>
                </a:path>
              </a:pathLst>
            </a:custGeom>
            <a:noFill/>
            <a:ln cap="flat" cmpd="sng" w="10575">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1698867" y="2499447"/>
              <a:ext cx="260068" cy="230242"/>
            </a:xfrm>
            <a:custGeom>
              <a:rect b="b" l="l" r="r" t="t"/>
              <a:pathLst>
                <a:path extrusionOk="0" h="6824" w="7708">
                  <a:moveTo>
                    <a:pt x="3847" y="1"/>
                  </a:moveTo>
                  <a:cubicBezTo>
                    <a:pt x="3466" y="1"/>
                    <a:pt x="3078" y="67"/>
                    <a:pt x="2700" y="207"/>
                  </a:cubicBezTo>
                  <a:cubicBezTo>
                    <a:pt x="911" y="825"/>
                    <a:pt x="1" y="2776"/>
                    <a:pt x="651" y="4565"/>
                  </a:cubicBezTo>
                  <a:cubicBezTo>
                    <a:pt x="1134" y="5962"/>
                    <a:pt x="2430" y="6824"/>
                    <a:pt x="3827" y="6824"/>
                  </a:cubicBezTo>
                  <a:cubicBezTo>
                    <a:pt x="4218" y="6824"/>
                    <a:pt x="4617" y="6756"/>
                    <a:pt x="5009" y="6614"/>
                  </a:cubicBezTo>
                  <a:cubicBezTo>
                    <a:pt x="6765" y="5996"/>
                    <a:pt x="7708" y="4045"/>
                    <a:pt x="7058" y="2256"/>
                  </a:cubicBezTo>
                  <a:cubicBezTo>
                    <a:pt x="6547" y="878"/>
                    <a:pt x="5236" y="1"/>
                    <a:pt x="3847"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1359848" y="2504104"/>
              <a:ext cx="256761" cy="229601"/>
            </a:xfrm>
            <a:custGeom>
              <a:rect b="b" l="l" r="r" t="t"/>
              <a:pathLst>
                <a:path extrusionOk="0" h="6805" w="7610">
                  <a:moveTo>
                    <a:pt x="3809" y="0"/>
                  </a:moveTo>
                  <a:cubicBezTo>
                    <a:pt x="2333" y="0"/>
                    <a:pt x="950" y="972"/>
                    <a:pt x="521" y="2476"/>
                  </a:cubicBezTo>
                  <a:cubicBezTo>
                    <a:pt x="0" y="4264"/>
                    <a:pt x="1073" y="6150"/>
                    <a:pt x="2862" y="6671"/>
                  </a:cubicBezTo>
                  <a:cubicBezTo>
                    <a:pt x="3179" y="6761"/>
                    <a:pt x="3499" y="6805"/>
                    <a:pt x="3812" y="6805"/>
                  </a:cubicBezTo>
                  <a:cubicBezTo>
                    <a:pt x="5299" y="6805"/>
                    <a:pt x="6660" y="5833"/>
                    <a:pt x="7089" y="4329"/>
                  </a:cubicBezTo>
                  <a:cubicBezTo>
                    <a:pt x="7610" y="2541"/>
                    <a:pt x="6569" y="655"/>
                    <a:pt x="4748" y="134"/>
                  </a:cubicBezTo>
                  <a:cubicBezTo>
                    <a:pt x="4436" y="44"/>
                    <a:pt x="4121" y="0"/>
                    <a:pt x="3809"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080042" y="2309019"/>
              <a:ext cx="260068" cy="229904"/>
            </a:xfrm>
            <a:custGeom>
              <a:rect b="b" l="l" r="r" t="t"/>
              <a:pathLst>
                <a:path extrusionOk="0" h="6814" w="7708">
                  <a:moveTo>
                    <a:pt x="3870" y="1"/>
                  </a:moveTo>
                  <a:cubicBezTo>
                    <a:pt x="3121" y="1"/>
                    <a:pt x="2363" y="246"/>
                    <a:pt x="1724" y="746"/>
                  </a:cubicBezTo>
                  <a:cubicBezTo>
                    <a:pt x="261" y="1884"/>
                    <a:pt x="1" y="4030"/>
                    <a:pt x="1171" y="5526"/>
                  </a:cubicBezTo>
                  <a:cubicBezTo>
                    <a:pt x="1846" y="6370"/>
                    <a:pt x="2846" y="6814"/>
                    <a:pt x="3852" y="6814"/>
                  </a:cubicBezTo>
                  <a:cubicBezTo>
                    <a:pt x="4590" y="6814"/>
                    <a:pt x="5332" y="6575"/>
                    <a:pt x="5952" y="6079"/>
                  </a:cubicBezTo>
                  <a:cubicBezTo>
                    <a:pt x="7448" y="4908"/>
                    <a:pt x="7708" y="2762"/>
                    <a:pt x="6537" y="1299"/>
                  </a:cubicBezTo>
                  <a:cubicBezTo>
                    <a:pt x="5866" y="442"/>
                    <a:pt x="4876" y="1"/>
                    <a:pt x="3870"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9"/>
          <p:cNvGrpSpPr/>
          <p:nvPr/>
        </p:nvGrpSpPr>
        <p:grpSpPr>
          <a:xfrm>
            <a:off x="3901833" y="1434444"/>
            <a:ext cx="1339714" cy="1299260"/>
            <a:chOff x="3786045" y="1434444"/>
            <a:chExt cx="1339714" cy="1299260"/>
          </a:xfrm>
        </p:grpSpPr>
        <p:sp>
          <p:nvSpPr>
            <p:cNvPr id="243" name="Google Shape;243;p19"/>
            <p:cNvSpPr/>
            <p:nvPr/>
          </p:nvSpPr>
          <p:spPr>
            <a:xfrm>
              <a:off x="3786045" y="1963319"/>
              <a:ext cx="230444" cy="230444"/>
            </a:xfrm>
            <a:custGeom>
              <a:rect b="b" l="l" r="r" t="t"/>
              <a:pathLst>
                <a:path extrusionOk="0" h="6830" w="6830">
                  <a:moveTo>
                    <a:pt x="3415" y="0"/>
                  </a:moveTo>
                  <a:cubicBezTo>
                    <a:pt x="1529" y="0"/>
                    <a:pt x="0" y="1529"/>
                    <a:pt x="0" y="3415"/>
                  </a:cubicBezTo>
                  <a:cubicBezTo>
                    <a:pt x="0" y="5301"/>
                    <a:pt x="1529" y="6829"/>
                    <a:pt x="3415" y="6829"/>
                  </a:cubicBezTo>
                  <a:cubicBezTo>
                    <a:pt x="5301" y="6829"/>
                    <a:pt x="6830" y="5301"/>
                    <a:pt x="6830" y="3415"/>
                  </a:cubicBezTo>
                  <a:cubicBezTo>
                    <a:pt x="6830" y="1529"/>
                    <a:pt x="5301" y="0"/>
                    <a:pt x="3415"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881496" y="1642047"/>
              <a:ext cx="261181" cy="229972"/>
            </a:xfrm>
            <a:custGeom>
              <a:rect b="b" l="l" r="r" t="t"/>
              <a:pathLst>
                <a:path extrusionOk="0" h="6816" w="7741">
                  <a:moveTo>
                    <a:pt x="3884" y="1"/>
                  </a:moveTo>
                  <a:cubicBezTo>
                    <a:pt x="2819" y="1"/>
                    <a:pt x="1777" y="497"/>
                    <a:pt x="1106" y="1425"/>
                  </a:cubicBezTo>
                  <a:cubicBezTo>
                    <a:pt x="1" y="2953"/>
                    <a:pt x="358" y="5067"/>
                    <a:pt x="1887" y="6173"/>
                  </a:cubicBezTo>
                  <a:cubicBezTo>
                    <a:pt x="2488" y="6607"/>
                    <a:pt x="3184" y="6816"/>
                    <a:pt x="3874" y="6816"/>
                  </a:cubicBezTo>
                  <a:cubicBezTo>
                    <a:pt x="4937" y="6816"/>
                    <a:pt x="5984" y="6319"/>
                    <a:pt x="6635" y="5392"/>
                  </a:cubicBezTo>
                  <a:cubicBezTo>
                    <a:pt x="7740" y="3864"/>
                    <a:pt x="7415" y="1750"/>
                    <a:pt x="5887" y="644"/>
                  </a:cubicBezTo>
                  <a:cubicBezTo>
                    <a:pt x="5273" y="209"/>
                    <a:pt x="4574" y="1"/>
                    <a:pt x="3884"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4160188" y="1445747"/>
              <a:ext cx="258988" cy="230377"/>
            </a:xfrm>
            <a:custGeom>
              <a:rect b="b" l="l" r="r" t="t"/>
              <a:pathLst>
                <a:path extrusionOk="0" h="6828" w="7676">
                  <a:moveTo>
                    <a:pt x="3867" y="0"/>
                  </a:moveTo>
                  <a:cubicBezTo>
                    <a:pt x="3502" y="0"/>
                    <a:pt x="3130" y="60"/>
                    <a:pt x="2765" y="186"/>
                  </a:cubicBezTo>
                  <a:cubicBezTo>
                    <a:pt x="976" y="771"/>
                    <a:pt x="1" y="2690"/>
                    <a:pt x="619" y="4479"/>
                  </a:cubicBezTo>
                  <a:cubicBezTo>
                    <a:pt x="1089" y="5915"/>
                    <a:pt x="2440" y="6827"/>
                    <a:pt x="3881" y="6827"/>
                  </a:cubicBezTo>
                  <a:cubicBezTo>
                    <a:pt x="4233" y="6827"/>
                    <a:pt x="4592" y="6773"/>
                    <a:pt x="4944" y="6657"/>
                  </a:cubicBezTo>
                  <a:cubicBezTo>
                    <a:pt x="6732" y="6039"/>
                    <a:pt x="7675" y="4121"/>
                    <a:pt x="7090" y="2332"/>
                  </a:cubicBezTo>
                  <a:cubicBezTo>
                    <a:pt x="6624" y="909"/>
                    <a:pt x="5293" y="0"/>
                    <a:pt x="3867"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4501435" y="1434444"/>
              <a:ext cx="257875" cy="257875"/>
            </a:xfrm>
            <a:custGeom>
              <a:rect b="b" l="l" r="r" t="t"/>
              <a:pathLst>
                <a:path extrusionOk="0" fill="none" h="7643" w="7643">
                  <a:moveTo>
                    <a:pt x="2797" y="7090"/>
                  </a:moveTo>
                  <a:cubicBezTo>
                    <a:pt x="1008" y="6537"/>
                    <a:pt x="0" y="4618"/>
                    <a:pt x="553" y="2830"/>
                  </a:cubicBezTo>
                  <a:cubicBezTo>
                    <a:pt x="1106" y="1009"/>
                    <a:pt x="3025" y="1"/>
                    <a:pt x="4813" y="586"/>
                  </a:cubicBezTo>
                  <a:cubicBezTo>
                    <a:pt x="6634" y="1139"/>
                    <a:pt x="7642" y="3058"/>
                    <a:pt x="7090" y="4846"/>
                  </a:cubicBezTo>
                  <a:cubicBezTo>
                    <a:pt x="6504" y="6635"/>
                    <a:pt x="4618" y="7643"/>
                    <a:pt x="2797" y="7090"/>
                  </a:cubicBezTo>
                  <a:close/>
                </a:path>
              </a:pathLst>
            </a:custGeom>
            <a:noFill/>
            <a:ln cap="flat" cmpd="sng" w="1057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4774627" y="1634151"/>
              <a:ext cx="260068" cy="261148"/>
            </a:xfrm>
            <a:custGeom>
              <a:rect b="b" l="l" r="r" t="t"/>
              <a:pathLst>
                <a:path extrusionOk="0" fill="none" h="7740" w="7708">
                  <a:moveTo>
                    <a:pt x="1106" y="5919"/>
                  </a:moveTo>
                  <a:cubicBezTo>
                    <a:pt x="1" y="4423"/>
                    <a:pt x="293" y="2277"/>
                    <a:pt x="1789" y="1138"/>
                  </a:cubicBezTo>
                  <a:cubicBezTo>
                    <a:pt x="3285" y="0"/>
                    <a:pt x="5431" y="325"/>
                    <a:pt x="6570" y="1821"/>
                  </a:cubicBezTo>
                  <a:cubicBezTo>
                    <a:pt x="7708" y="3317"/>
                    <a:pt x="7415" y="5464"/>
                    <a:pt x="5887" y="6602"/>
                  </a:cubicBezTo>
                  <a:cubicBezTo>
                    <a:pt x="4391" y="7740"/>
                    <a:pt x="2244" y="7447"/>
                    <a:pt x="1106" y="5919"/>
                  </a:cubicBezTo>
                  <a:close/>
                </a:path>
              </a:pathLst>
            </a:custGeom>
            <a:noFill/>
            <a:ln cap="flat" cmpd="sng" w="10575">
              <a:solidFill>
                <a:srgbClr val="78909C"/>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4893122" y="1973171"/>
              <a:ext cx="232637" cy="230478"/>
            </a:xfrm>
            <a:custGeom>
              <a:rect b="b" l="l" r="r" t="t"/>
              <a:pathLst>
                <a:path extrusionOk="0" h="6831" w="6895">
                  <a:moveTo>
                    <a:pt x="3443" y="0"/>
                  </a:moveTo>
                  <a:cubicBezTo>
                    <a:pt x="3423" y="0"/>
                    <a:pt x="3403" y="0"/>
                    <a:pt x="3383" y="1"/>
                  </a:cubicBezTo>
                  <a:cubicBezTo>
                    <a:pt x="1497" y="33"/>
                    <a:pt x="1" y="1594"/>
                    <a:pt x="33" y="3480"/>
                  </a:cubicBezTo>
                  <a:cubicBezTo>
                    <a:pt x="65" y="5346"/>
                    <a:pt x="1594" y="6830"/>
                    <a:pt x="3453" y="6830"/>
                  </a:cubicBezTo>
                  <a:cubicBezTo>
                    <a:pt x="3473" y="6830"/>
                    <a:pt x="3493" y="6830"/>
                    <a:pt x="3513" y="6830"/>
                  </a:cubicBezTo>
                  <a:cubicBezTo>
                    <a:pt x="5399" y="6797"/>
                    <a:pt x="6895" y="5236"/>
                    <a:pt x="6862" y="3350"/>
                  </a:cubicBezTo>
                  <a:cubicBezTo>
                    <a:pt x="6830" y="1484"/>
                    <a:pt x="5302" y="0"/>
                    <a:pt x="3443"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4774627" y="2297277"/>
              <a:ext cx="262261" cy="229938"/>
            </a:xfrm>
            <a:custGeom>
              <a:rect b="b" l="l" r="r" t="t"/>
              <a:pathLst>
                <a:path extrusionOk="0" h="6815" w="7773">
                  <a:moveTo>
                    <a:pt x="3884" y="0"/>
                  </a:moveTo>
                  <a:cubicBezTo>
                    <a:pt x="2800" y="0"/>
                    <a:pt x="1738" y="518"/>
                    <a:pt x="1074" y="1484"/>
                  </a:cubicBezTo>
                  <a:cubicBezTo>
                    <a:pt x="1" y="3012"/>
                    <a:pt x="391" y="5159"/>
                    <a:pt x="1952" y="6232"/>
                  </a:cubicBezTo>
                  <a:cubicBezTo>
                    <a:pt x="2542" y="6625"/>
                    <a:pt x="3212" y="6814"/>
                    <a:pt x="3874" y="6814"/>
                  </a:cubicBezTo>
                  <a:cubicBezTo>
                    <a:pt x="4963" y="6814"/>
                    <a:pt x="6032" y="6304"/>
                    <a:pt x="6700" y="5354"/>
                  </a:cubicBezTo>
                  <a:cubicBezTo>
                    <a:pt x="7773" y="3793"/>
                    <a:pt x="7383" y="1647"/>
                    <a:pt x="5822" y="606"/>
                  </a:cubicBezTo>
                  <a:cubicBezTo>
                    <a:pt x="5227" y="197"/>
                    <a:pt x="4551" y="0"/>
                    <a:pt x="3884"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4502514" y="2499447"/>
              <a:ext cx="260068" cy="230242"/>
            </a:xfrm>
            <a:custGeom>
              <a:rect b="b" l="l" r="r" t="t"/>
              <a:pathLst>
                <a:path extrusionOk="0" h="6824" w="7708">
                  <a:moveTo>
                    <a:pt x="3851" y="1"/>
                  </a:moveTo>
                  <a:cubicBezTo>
                    <a:pt x="3467" y="1"/>
                    <a:pt x="3078" y="67"/>
                    <a:pt x="2700" y="207"/>
                  </a:cubicBezTo>
                  <a:cubicBezTo>
                    <a:pt x="911" y="825"/>
                    <a:pt x="1" y="2776"/>
                    <a:pt x="651" y="4565"/>
                  </a:cubicBezTo>
                  <a:cubicBezTo>
                    <a:pt x="1134" y="5962"/>
                    <a:pt x="2430" y="6824"/>
                    <a:pt x="3827" y="6824"/>
                  </a:cubicBezTo>
                  <a:cubicBezTo>
                    <a:pt x="4218" y="6824"/>
                    <a:pt x="4617" y="6756"/>
                    <a:pt x="5009" y="6614"/>
                  </a:cubicBezTo>
                  <a:cubicBezTo>
                    <a:pt x="6765" y="5996"/>
                    <a:pt x="7708" y="4045"/>
                    <a:pt x="7058" y="2256"/>
                  </a:cubicBezTo>
                  <a:cubicBezTo>
                    <a:pt x="6573" y="878"/>
                    <a:pt x="5247" y="1"/>
                    <a:pt x="3851"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163495" y="2504104"/>
              <a:ext cx="256761" cy="229601"/>
            </a:xfrm>
            <a:custGeom>
              <a:rect b="b" l="l" r="r" t="t"/>
              <a:pathLst>
                <a:path extrusionOk="0" h="6805" w="7610">
                  <a:moveTo>
                    <a:pt x="3812" y="0"/>
                  </a:moveTo>
                  <a:cubicBezTo>
                    <a:pt x="2344" y="0"/>
                    <a:pt x="983" y="972"/>
                    <a:pt x="553" y="2476"/>
                  </a:cubicBezTo>
                  <a:cubicBezTo>
                    <a:pt x="0" y="4264"/>
                    <a:pt x="1073" y="6150"/>
                    <a:pt x="2894" y="6671"/>
                  </a:cubicBezTo>
                  <a:cubicBezTo>
                    <a:pt x="3206" y="6761"/>
                    <a:pt x="3521" y="6805"/>
                    <a:pt x="3831" y="6805"/>
                  </a:cubicBezTo>
                  <a:cubicBezTo>
                    <a:pt x="5299" y="6805"/>
                    <a:pt x="6660" y="5833"/>
                    <a:pt x="7089" y="4329"/>
                  </a:cubicBezTo>
                  <a:cubicBezTo>
                    <a:pt x="7610" y="2541"/>
                    <a:pt x="6569" y="655"/>
                    <a:pt x="4748" y="134"/>
                  </a:cubicBezTo>
                  <a:cubicBezTo>
                    <a:pt x="4436" y="44"/>
                    <a:pt x="4122" y="0"/>
                    <a:pt x="3812"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3883689" y="2309019"/>
              <a:ext cx="260068" cy="229904"/>
            </a:xfrm>
            <a:custGeom>
              <a:rect b="b" l="l" r="r" t="t"/>
              <a:pathLst>
                <a:path extrusionOk="0" h="6814" w="7708">
                  <a:moveTo>
                    <a:pt x="3876" y="1"/>
                  </a:moveTo>
                  <a:cubicBezTo>
                    <a:pt x="3131" y="1"/>
                    <a:pt x="2382" y="246"/>
                    <a:pt x="1757" y="746"/>
                  </a:cubicBezTo>
                  <a:cubicBezTo>
                    <a:pt x="261" y="1884"/>
                    <a:pt x="1" y="4030"/>
                    <a:pt x="1171" y="5526"/>
                  </a:cubicBezTo>
                  <a:cubicBezTo>
                    <a:pt x="1846" y="6370"/>
                    <a:pt x="2846" y="6814"/>
                    <a:pt x="3858" y="6814"/>
                  </a:cubicBezTo>
                  <a:cubicBezTo>
                    <a:pt x="4601" y="6814"/>
                    <a:pt x="5351" y="6575"/>
                    <a:pt x="5984" y="6079"/>
                  </a:cubicBezTo>
                  <a:cubicBezTo>
                    <a:pt x="7448" y="4908"/>
                    <a:pt x="7708" y="2762"/>
                    <a:pt x="6537" y="1299"/>
                  </a:cubicBezTo>
                  <a:cubicBezTo>
                    <a:pt x="5866" y="442"/>
                    <a:pt x="4875" y="1"/>
                    <a:pt x="3876"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9"/>
          <p:cNvGrpSpPr/>
          <p:nvPr/>
        </p:nvGrpSpPr>
        <p:grpSpPr>
          <a:xfrm>
            <a:off x="6821463" y="1434444"/>
            <a:ext cx="1339714" cy="1312317"/>
            <a:chOff x="6821463" y="1434444"/>
            <a:chExt cx="1339714" cy="1312317"/>
          </a:xfrm>
        </p:grpSpPr>
        <p:sp>
          <p:nvSpPr>
            <p:cNvPr id="254" name="Google Shape;254;p19"/>
            <p:cNvSpPr/>
            <p:nvPr/>
          </p:nvSpPr>
          <p:spPr>
            <a:xfrm>
              <a:off x="6821463" y="1963319"/>
              <a:ext cx="230444" cy="230444"/>
            </a:xfrm>
            <a:custGeom>
              <a:rect b="b" l="l" r="r" t="t"/>
              <a:pathLst>
                <a:path extrusionOk="0" fill="none" h="6830" w="6830">
                  <a:moveTo>
                    <a:pt x="6830" y="3415"/>
                  </a:moveTo>
                  <a:cubicBezTo>
                    <a:pt x="6830" y="5301"/>
                    <a:pt x="5301" y="6829"/>
                    <a:pt x="3415" y="6829"/>
                  </a:cubicBezTo>
                  <a:cubicBezTo>
                    <a:pt x="1529" y="6829"/>
                    <a:pt x="0" y="5301"/>
                    <a:pt x="0" y="3415"/>
                  </a:cubicBezTo>
                  <a:cubicBezTo>
                    <a:pt x="0" y="1529"/>
                    <a:pt x="1529" y="0"/>
                    <a:pt x="3415" y="0"/>
                  </a:cubicBezTo>
                  <a:cubicBezTo>
                    <a:pt x="5301" y="0"/>
                    <a:pt x="6830" y="1529"/>
                    <a:pt x="6830" y="3415"/>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916913" y="1642047"/>
              <a:ext cx="261181" cy="229972"/>
            </a:xfrm>
            <a:custGeom>
              <a:rect b="b" l="l" r="r" t="t"/>
              <a:pathLst>
                <a:path extrusionOk="0" h="6816" w="7741">
                  <a:moveTo>
                    <a:pt x="3898" y="1"/>
                  </a:moveTo>
                  <a:cubicBezTo>
                    <a:pt x="2831" y="1"/>
                    <a:pt x="1777" y="497"/>
                    <a:pt x="1106" y="1425"/>
                  </a:cubicBezTo>
                  <a:cubicBezTo>
                    <a:pt x="1" y="2953"/>
                    <a:pt x="358" y="5067"/>
                    <a:pt x="1887" y="6173"/>
                  </a:cubicBezTo>
                  <a:cubicBezTo>
                    <a:pt x="2488" y="6607"/>
                    <a:pt x="3179" y="6816"/>
                    <a:pt x="3865" y="6816"/>
                  </a:cubicBezTo>
                  <a:cubicBezTo>
                    <a:pt x="4922" y="6816"/>
                    <a:pt x="5964" y="6319"/>
                    <a:pt x="6635" y="5392"/>
                  </a:cubicBezTo>
                  <a:cubicBezTo>
                    <a:pt x="7740" y="3864"/>
                    <a:pt x="7415" y="1750"/>
                    <a:pt x="5887" y="644"/>
                  </a:cubicBezTo>
                  <a:cubicBezTo>
                    <a:pt x="5286" y="209"/>
                    <a:pt x="4589" y="1"/>
                    <a:pt x="3898"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195605" y="1445747"/>
              <a:ext cx="258988" cy="230377"/>
            </a:xfrm>
            <a:custGeom>
              <a:rect b="b" l="l" r="r" t="t"/>
              <a:pathLst>
                <a:path extrusionOk="0" h="6828" w="7676">
                  <a:moveTo>
                    <a:pt x="3864" y="0"/>
                  </a:moveTo>
                  <a:cubicBezTo>
                    <a:pt x="3500" y="0"/>
                    <a:pt x="3130" y="60"/>
                    <a:pt x="2765" y="186"/>
                  </a:cubicBezTo>
                  <a:cubicBezTo>
                    <a:pt x="976" y="771"/>
                    <a:pt x="1" y="2690"/>
                    <a:pt x="618" y="4479"/>
                  </a:cubicBezTo>
                  <a:cubicBezTo>
                    <a:pt x="1089" y="5915"/>
                    <a:pt x="2440" y="6827"/>
                    <a:pt x="3881" y="6827"/>
                  </a:cubicBezTo>
                  <a:cubicBezTo>
                    <a:pt x="4233" y="6827"/>
                    <a:pt x="4592" y="6773"/>
                    <a:pt x="4944" y="6657"/>
                  </a:cubicBezTo>
                  <a:cubicBezTo>
                    <a:pt x="6732" y="6039"/>
                    <a:pt x="7675" y="4121"/>
                    <a:pt x="7090" y="2332"/>
                  </a:cubicBezTo>
                  <a:cubicBezTo>
                    <a:pt x="6598" y="909"/>
                    <a:pt x="5282" y="0"/>
                    <a:pt x="3864" y="0"/>
                  </a:cubicBezTo>
                  <a:close/>
                </a:path>
              </a:pathLst>
            </a:cu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7536852" y="1434444"/>
              <a:ext cx="257875" cy="257875"/>
            </a:xfrm>
            <a:custGeom>
              <a:rect b="b" l="l" r="r" t="t"/>
              <a:pathLst>
                <a:path extrusionOk="0" fill="none" h="7643" w="7643">
                  <a:moveTo>
                    <a:pt x="2797" y="7090"/>
                  </a:moveTo>
                  <a:cubicBezTo>
                    <a:pt x="1008" y="6537"/>
                    <a:pt x="0" y="4618"/>
                    <a:pt x="553" y="2830"/>
                  </a:cubicBezTo>
                  <a:cubicBezTo>
                    <a:pt x="1106" y="1009"/>
                    <a:pt x="3025" y="1"/>
                    <a:pt x="4846" y="586"/>
                  </a:cubicBezTo>
                  <a:cubicBezTo>
                    <a:pt x="6634" y="1139"/>
                    <a:pt x="7642" y="3058"/>
                    <a:pt x="7090" y="4846"/>
                  </a:cubicBezTo>
                  <a:cubicBezTo>
                    <a:pt x="6504" y="6635"/>
                    <a:pt x="4618" y="7643"/>
                    <a:pt x="2797" y="7090"/>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7810045" y="1634151"/>
              <a:ext cx="260068" cy="261148"/>
            </a:xfrm>
            <a:custGeom>
              <a:rect b="b" l="l" r="r" t="t"/>
              <a:pathLst>
                <a:path extrusionOk="0" fill="none" h="7740" w="7708">
                  <a:moveTo>
                    <a:pt x="1106" y="5919"/>
                  </a:moveTo>
                  <a:cubicBezTo>
                    <a:pt x="1" y="4423"/>
                    <a:pt x="293" y="2277"/>
                    <a:pt x="1789" y="1138"/>
                  </a:cubicBezTo>
                  <a:cubicBezTo>
                    <a:pt x="3285" y="0"/>
                    <a:pt x="5431" y="325"/>
                    <a:pt x="6570" y="1821"/>
                  </a:cubicBezTo>
                  <a:cubicBezTo>
                    <a:pt x="7708" y="3317"/>
                    <a:pt x="7415" y="5464"/>
                    <a:pt x="5887" y="6602"/>
                  </a:cubicBezTo>
                  <a:cubicBezTo>
                    <a:pt x="4391" y="7740"/>
                    <a:pt x="2244" y="7447"/>
                    <a:pt x="1106" y="5919"/>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928539" y="1972091"/>
              <a:ext cx="232637" cy="232637"/>
            </a:xfrm>
            <a:custGeom>
              <a:rect b="b" l="l" r="r" t="t"/>
              <a:pathLst>
                <a:path extrusionOk="0" fill="none" h="6895" w="6895">
                  <a:moveTo>
                    <a:pt x="33" y="3512"/>
                  </a:moveTo>
                  <a:cubicBezTo>
                    <a:pt x="1" y="1626"/>
                    <a:pt x="1497" y="65"/>
                    <a:pt x="3383" y="33"/>
                  </a:cubicBezTo>
                  <a:cubicBezTo>
                    <a:pt x="5269" y="0"/>
                    <a:pt x="6830" y="1496"/>
                    <a:pt x="6862" y="3382"/>
                  </a:cubicBezTo>
                  <a:cubicBezTo>
                    <a:pt x="6895" y="5268"/>
                    <a:pt x="5399" y="6829"/>
                    <a:pt x="3513" y="6862"/>
                  </a:cubicBezTo>
                  <a:cubicBezTo>
                    <a:pt x="1627" y="6894"/>
                    <a:pt x="66" y="5398"/>
                    <a:pt x="33" y="3512"/>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810045" y="2281487"/>
              <a:ext cx="262261" cy="261181"/>
            </a:xfrm>
            <a:custGeom>
              <a:rect b="b" l="l" r="r" t="t"/>
              <a:pathLst>
                <a:path extrusionOk="0" fill="none" h="7741" w="7773">
                  <a:moveTo>
                    <a:pt x="1074" y="1952"/>
                  </a:moveTo>
                  <a:cubicBezTo>
                    <a:pt x="2147" y="391"/>
                    <a:pt x="4261" y="1"/>
                    <a:pt x="5822" y="1074"/>
                  </a:cubicBezTo>
                  <a:cubicBezTo>
                    <a:pt x="7383" y="2115"/>
                    <a:pt x="7773" y="4261"/>
                    <a:pt x="6700" y="5822"/>
                  </a:cubicBezTo>
                  <a:cubicBezTo>
                    <a:pt x="5627" y="7350"/>
                    <a:pt x="3513" y="7740"/>
                    <a:pt x="1952" y="6700"/>
                  </a:cubicBezTo>
                  <a:cubicBezTo>
                    <a:pt x="391" y="5627"/>
                    <a:pt x="1" y="3480"/>
                    <a:pt x="1074" y="1952"/>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537931" y="2484467"/>
              <a:ext cx="260068" cy="260102"/>
            </a:xfrm>
            <a:custGeom>
              <a:rect b="b" l="l" r="r" t="t"/>
              <a:pathLst>
                <a:path extrusionOk="0" fill="none" h="7709" w="7708">
                  <a:moveTo>
                    <a:pt x="2700" y="651"/>
                  </a:moveTo>
                  <a:cubicBezTo>
                    <a:pt x="4456" y="1"/>
                    <a:pt x="6440" y="944"/>
                    <a:pt x="7058" y="2700"/>
                  </a:cubicBezTo>
                  <a:cubicBezTo>
                    <a:pt x="7708" y="4489"/>
                    <a:pt x="6765" y="6440"/>
                    <a:pt x="5009" y="7058"/>
                  </a:cubicBezTo>
                  <a:cubicBezTo>
                    <a:pt x="3220" y="7708"/>
                    <a:pt x="1269" y="6797"/>
                    <a:pt x="651" y="5009"/>
                  </a:cubicBezTo>
                  <a:cubicBezTo>
                    <a:pt x="1" y="3220"/>
                    <a:pt x="911" y="1269"/>
                    <a:pt x="2700" y="651"/>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199992" y="2491046"/>
              <a:ext cx="255682" cy="255715"/>
            </a:xfrm>
            <a:custGeom>
              <a:rect b="b" l="l" r="r" t="t"/>
              <a:pathLst>
                <a:path extrusionOk="0" fill="none" h="7579" w="7578">
                  <a:moveTo>
                    <a:pt x="4716" y="521"/>
                  </a:moveTo>
                  <a:cubicBezTo>
                    <a:pt x="6537" y="1042"/>
                    <a:pt x="7578" y="2928"/>
                    <a:pt x="7057" y="4716"/>
                  </a:cubicBezTo>
                  <a:cubicBezTo>
                    <a:pt x="6537" y="6537"/>
                    <a:pt x="4651" y="7578"/>
                    <a:pt x="2862" y="7058"/>
                  </a:cubicBezTo>
                  <a:cubicBezTo>
                    <a:pt x="1041" y="6537"/>
                    <a:pt x="1" y="4651"/>
                    <a:pt x="521" y="2863"/>
                  </a:cubicBezTo>
                  <a:cubicBezTo>
                    <a:pt x="1041" y="1042"/>
                    <a:pt x="2927" y="1"/>
                    <a:pt x="4716" y="521"/>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6919106" y="2294646"/>
              <a:ext cx="260068" cy="258988"/>
            </a:xfrm>
            <a:custGeom>
              <a:rect b="b" l="l" r="r" t="t"/>
              <a:pathLst>
                <a:path extrusionOk="0" fill="none" h="7676" w="7708">
                  <a:moveTo>
                    <a:pt x="6537" y="1725"/>
                  </a:moveTo>
                  <a:cubicBezTo>
                    <a:pt x="7708" y="3188"/>
                    <a:pt x="7448" y="5334"/>
                    <a:pt x="5984" y="6505"/>
                  </a:cubicBezTo>
                  <a:cubicBezTo>
                    <a:pt x="4488" y="7676"/>
                    <a:pt x="2342" y="7415"/>
                    <a:pt x="1171" y="5952"/>
                  </a:cubicBezTo>
                  <a:cubicBezTo>
                    <a:pt x="1" y="4456"/>
                    <a:pt x="261" y="2310"/>
                    <a:pt x="1757" y="1172"/>
                  </a:cubicBezTo>
                  <a:cubicBezTo>
                    <a:pt x="3220" y="1"/>
                    <a:pt x="5366" y="229"/>
                    <a:pt x="6537" y="1725"/>
                  </a:cubicBezTo>
                  <a:close/>
                </a:path>
              </a:pathLst>
            </a:custGeom>
            <a:noFill/>
            <a:ln cap="flat" cmpd="sng" w="10575">
              <a:solidFill>
                <a:srgbClr val="0097A7"/>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txBox="1"/>
          <p:nvPr/>
        </p:nvSpPr>
        <p:spPr>
          <a:xfrm>
            <a:off x="457188"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265" name="Google Shape;265;p19"/>
          <p:cNvSpPr txBox="1"/>
          <p:nvPr/>
        </p:nvSpPr>
        <p:spPr>
          <a:xfrm>
            <a:off x="457200"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Mercury is the closest planet to the Sun and</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the smallest one </a:t>
            </a:r>
            <a:endParaRPr>
              <a:solidFill>
                <a:srgbClr val="FFFFFF"/>
              </a:solidFill>
              <a:latin typeface="Montserrat"/>
              <a:ea typeface="Montserrat"/>
              <a:cs typeface="Montserrat"/>
              <a:sym typeface="Montserrat"/>
            </a:endParaRPr>
          </a:p>
        </p:txBody>
      </p:sp>
      <p:cxnSp>
        <p:nvCxnSpPr>
          <p:cNvPr id="266" name="Google Shape;266;p19"/>
          <p:cNvCxnSpPr/>
          <p:nvPr/>
        </p:nvCxnSpPr>
        <p:spPr>
          <a:xfrm>
            <a:off x="1516338"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67" name="Google Shape;267;p19"/>
          <p:cNvSpPr txBox="1"/>
          <p:nvPr/>
        </p:nvSpPr>
        <p:spPr>
          <a:xfrm>
            <a:off x="6296263"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268" name="Google Shape;268;p19"/>
          <p:cNvSpPr txBox="1"/>
          <p:nvPr/>
        </p:nvSpPr>
        <p:spPr>
          <a:xfrm>
            <a:off x="6296275"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It’s the fourth planet from the Sun and is actually a cold place</a:t>
            </a:r>
            <a:endParaRPr>
              <a:solidFill>
                <a:srgbClr val="FFFFFF"/>
              </a:solidFill>
              <a:latin typeface="Montserrat"/>
              <a:ea typeface="Montserrat"/>
              <a:cs typeface="Montserrat"/>
              <a:sym typeface="Montserrat"/>
            </a:endParaRPr>
          </a:p>
        </p:txBody>
      </p:sp>
      <p:cxnSp>
        <p:nvCxnSpPr>
          <p:cNvPr id="269" name="Google Shape;269;p19"/>
          <p:cNvCxnSpPr/>
          <p:nvPr/>
        </p:nvCxnSpPr>
        <p:spPr>
          <a:xfrm>
            <a:off x="7355413"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70" name="Google Shape;270;p19"/>
          <p:cNvSpPr txBox="1"/>
          <p:nvPr/>
        </p:nvSpPr>
        <p:spPr>
          <a:xfrm>
            <a:off x="3376725" y="2928850"/>
            <a:ext cx="23901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271" name="Google Shape;271;p19"/>
          <p:cNvSpPr txBox="1"/>
          <p:nvPr/>
        </p:nvSpPr>
        <p:spPr>
          <a:xfrm>
            <a:off x="3376738" y="3613750"/>
            <a:ext cx="23901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Venus has a beautiful name and is the second planet from the Sun</a:t>
            </a:r>
            <a:endParaRPr>
              <a:solidFill>
                <a:srgbClr val="FFFFFF"/>
              </a:solidFill>
              <a:latin typeface="Montserrat"/>
              <a:ea typeface="Montserrat"/>
              <a:cs typeface="Montserrat"/>
              <a:sym typeface="Montserrat"/>
            </a:endParaRPr>
          </a:p>
        </p:txBody>
      </p:sp>
      <p:cxnSp>
        <p:nvCxnSpPr>
          <p:cNvPr id="272" name="Google Shape;272;p19"/>
          <p:cNvCxnSpPr/>
          <p:nvPr/>
        </p:nvCxnSpPr>
        <p:spPr>
          <a:xfrm>
            <a:off x="4435875" y="3549773"/>
            <a:ext cx="2718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73" name="Google Shape;273;p19"/>
          <p:cNvSpPr txBox="1"/>
          <p:nvPr/>
        </p:nvSpPr>
        <p:spPr>
          <a:xfrm>
            <a:off x="982399"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60%</a:t>
            </a:r>
            <a:endParaRPr sz="2100">
              <a:solidFill>
                <a:srgbClr val="FFFFFF"/>
              </a:solidFill>
              <a:latin typeface="Montserrat ExtraBold"/>
              <a:ea typeface="Montserrat ExtraBold"/>
              <a:cs typeface="Montserrat ExtraBold"/>
              <a:sym typeface="Montserrat ExtraBold"/>
            </a:endParaRPr>
          </a:p>
        </p:txBody>
      </p:sp>
      <p:sp>
        <p:nvSpPr>
          <p:cNvPr id="274" name="Google Shape;274;p19"/>
          <p:cNvSpPr txBox="1"/>
          <p:nvPr/>
        </p:nvSpPr>
        <p:spPr>
          <a:xfrm>
            <a:off x="6821574"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20%</a:t>
            </a:r>
            <a:endParaRPr sz="2100">
              <a:solidFill>
                <a:srgbClr val="FFFFFF"/>
              </a:solidFill>
              <a:latin typeface="Montserrat ExtraBold"/>
              <a:ea typeface="Montserrat ExtraBold"/>
              <a:cs typeface="Montserrat ExtraBold"/>
              <a:sym typeface="Montserrat ExtraBold"/>
            </a:endParaRPr>
          </a:p>
        </p:txBody>
      </p:sp>
      <p:sp>
        <p:nvSpPr>
          <p:cNvPr id="275" name="Google Shape;275;p19"/>
          <p:cNvSpPr txBox="1"/>
          <p:nvPr/>
        </p:nvSpPr>
        <p:spPr>
          <a:xfrm>
            <a:off x="3901937" y="1814213"/>
            <a:ext cx="13395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Montserrat ExtraBold"/>
                <a:ea typeface="Montserrat ExtraBold"/>
                <a:cs typeface="Montserrat ExtraBold"/>
                <a:sym typeface="Montserrat ExtraBold"/>
              </a:rPr>
              <a:t>80%</a:t>
            </a:r>
            <a:endParaRPr sz="210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cxnSp>
        <p:nvCxnSpPr>
          <p:cNvPr id="280" name="Google Shape;280;p20"/>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81" name="Google Shape;281;p20"/>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282" name="Google Shape;282;p20"/>
          <p:cNvGrpSpPr/>
          <p:nvPr/>
        </p:nvGrpSpPr>
        <p:grpSpPr>
          <a:xfrm>
            <a:off x="2457348" y="1261477"/>
            <a:ext cx="4229304" cy="3475067"/>
            <a:chOff x="2457348" y="1261477"/>
            <a:chExt cx="4229304" cy="3475067"/>
          </a:xfrm>
        </p:grpSpPr>
        <p:sp>
          <p:nvSpPr>
            <p:cNvPr id="283" name="Google Shape;283;p20"/>
            <p:cNvSpPr/>
            <p:nvPr/>
          </p:nvSpPr>
          <p:spPr>
            <a:xfrm>
              <a:off x="2888635" y="1315113"/>
              <a:ext cx="3363329" cy="3363329"/>
            </a:xfrm>
            <a:custGeom>
              <a:rect b="b" l="l" r="r" t="t"/>
              <a:pathLst>
                <a:path extrusionOk="0" fill="none" h="97885" w="97885">
                  <a:moveTo>
                    <a:pt x="97885" y="48943"/>
                  </a:moveTo>
                  <a:cubicBezTo>
                    <a:pt x="97885" y="75966"/>
                    <a:pt x="75967" y="97885"/>
                    <a:pt x="48943" y="97885"/>
                  </a:cubicBezTo>
                  <a:cubicBezTo>
                    <a:pt x="21919" y="97885"/>
                    <a:pt x="1" y="75966"/>
                    <a:pt x="1" y="48943"/>
                  </a:cubicBezTo>
                  <a:cubicBezTo>
                    <a:pt x="1" y="21919"/>
                    <a:pt x="21919" y="1"/>
                    <a:pt x="48943" y="1"/>
                  </a:cubicBezTo>
                  <a:cubicBezTo>
                    <a:pt x="75967" y="1"/>
                    <a:pt x="97885" y="21919"/>
                    <a:pt x="97885" y="48943"/>
                  </a:cubicBez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a:off x="5200479" y="3875001"/>
              <a:ext cx="862677" cy="861543"/>
              <a:chOff x="5200479" y="3875001"/>
              <a:chExt cx="862677" cy="861543"/>
            </a:xfrm>
          </p:grpSpPr>
          <p:sp>
            <p:nvSpPr>
              <p:cNvPr id="285" name="Google Shape;285;p20"/>
              <p:cNvSpPr/>
              <p:nvPr/>
            </p:nvSpPr>
            <p:spPr>
              <a:xfrm>
                <a:off x="5200479" y="3875001"/>
                <a:ext cx="862677" cy="861543"/>
              </a:xfrm>
              <a:custGeom>
                <a:rect b="b" l="l" r="r" t="t"/>
                <a:pathLst>
                  <a:path extrusionOk="0" h="25074" w="25107">
                    <a:moveTo>
                      <a:pt x="12554" y="1"/>
                    </a:moveTo>
                    <a:cubicBezTo>
                      <a:pt x="5627" y="1"/>
                      <a:pt x="1" y="5594"/>
                      <a:pt x="1" y="12554"/>
                    </a:cubicBezTo>
                    <a:cubicBezTo>
                      <a:pt x="1" y="19480"/>
                      <a:pt x="5627" y="25074"/>
                      <a:pt x="12554" y="25074"/>
                    </a:cubicBezTo>
                    <a:cubicBezTo>
                      <a:pt x="19480" y="25074"/>
                      <a:pt x="25106" y="19480"/>
                      <a:pt x="25106" y="12554"/>
                    </a:cubicBezTo>
                    <a:cubicBezTo>
                      <a:pt x="25106" y="5594"/>
                      <a:pt x="19480" y="1"/>
                      <a:pt x="12554"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5380388" y="4061198"/>
                <a:ext cx="500625" cy="489321"/>
              </a:xfrm>
              <a:custGeom>
                <a:rect b="b" l="l" r="r" t="t"/>
                <a:pathLst>
                  <a:path extrusionOk="0" h="14241" w="14570">
                    <a:moveTo>
                      <a:pt x="10175" y="1"/>
                    </a:moveTo>
                    <a:cubicBezTo>
                      <a:pt x="9025" y="1"/>
                      <a:pt x="7922" y="454"/>
                      <a:pt x="7122" y="1281"/>
                    </a:cubicBezTo>
                    <a:cubicBezTo>
                      <a:pt x="6309" y="2094"/>
                      <a:pt x="5887" y="3135"/>
                      <a:pt x="5887" y="4305"/>
                    </a:cubicBezTo>
                    <a:cubicBezTo>
                      <a:pt x="5887" y="5086"/>
                      <a:pt x="5594" y="5801"/>
                      <a:pt x="5041" y="6354"/>
                    </a:cubicBezTo>
                    <a:lnTo>
                      <a:pt x="814" y="10582"/>
                    </a:lnTo>
                    <a:cubicBezTo>
                      <a:pt x="1" y="11427"/>
                      <a:pt x="1" y="12760"/>
                      <a:pt x="814" y="13606"/>
                    </a:cubicBezTo>
                    <a:cubicBezTo>
                      <a:pt x="1236" y="14029"/>
                      <a:pt x="1789" y="14240"/>
                      <a:pt x="2342" y="14240"/>
                    </a:cubicBezTo>
                    <a:cubicBezTo>
                      <a:pt x="2895" y="14240"/>
                      <a:pt x="3448" y="14029"/>
                      <a:pt x="3870" y="13606"/>
                    </a:cubicBezTo>
                    <a:lnTo>
                      <a:pt x="8066" y="9378"/>
                    </a:lnTo>
                    <a:cubicBezTo>
                      <a:pt x="8618" y="8826"/>
                      <a:pt x="9334" y="8533"/>
                      <a:pt x="10114" y="8533"/>
                    </a:cubicBezTo>
                    <a:lnTo>
                      <a:pt x="10147" y="8533"/>
                    </a:lnTo>
                    <a:cubicBezTo>
                      <a:pt x="11285" y="8533"/>
                      <a:pt x="12358" y="8110"/>
                      <a:pt x="13171" y="7297"/>
                    </a:cubicBezTo>
                    <a:cubicBezTo>
                      <a:pt x="14147" y="6322"/>
                      <a:pt x="14569" y="4988"/>
                      <a:pt x="14374" y="3655"/>
                    </a:cubicBezTo>
                    <a:cubicBezTo>
                      <a:pt x="14332" y="3292"/>
                      <a:pt x="14037" y="3069"/>
                      <a:pt x="13729" y="3069"/>
                    </a:cubicBezTo>
                    <a:cubicBezTo>
                      <a:pt x="13568" y="3069"/>
                      <a:pt x="13403" y="3131"/>
                      <a:pt x="13269" y="3265"/>
                    </a:cubicBezTo>
                    <a:lnTo>
                      <a:pt x="12293" y="4240"/>
                    </a:lnTo>
                    <a:cubicBezTo>
                      <a:pt x="12196" y="4338"/>
                      <a:pt x="12196" y="4468"/>
                      <a:pt x="12293" y="4533"/>
                    </a:cubicBezTo>
                    <a:cubicBezTo>
                      <a:pt x="12342" y="4582"/>
                      <a:pt x="12399" y="4606"/>
                      <a:pt x="12452" y="4606"/>
                    </a:cubicBezTo>
                    <a:cubicBezTo>
                      <a:pt x="12504" y="4606"/>
                      <a:pt x="12553" y="4582"/>
                      <a:pt x="12586" y="4533"/>
                    </a:cubicBezTo>
                    <a:lnTo>
                      <a:pt x="13561" y="3557"/>
                    </a:lnTo>
                    <a:cubicBezTo>
                      <a:pt x="13606" y="3513"/>
                      <a:pt x="13666" y="3491"/>
                      <a:pt x="13727" y="3491"/>
                    </a:cubicBezTo>
                    <a:cubicBezTo>
                      <a:pt x="13843" y="3491"/>
                      <a:pt x="13963" y="3570"/>
                      <a:pt x="13984" y="3720"/>
                    </a:cubicBezTo>
                    <a:cubicBezTo>
                      <a:pt x="14147" y="4891"/>
                      <a:pt x="13789" y="6094"/>
                      <a:pt x="12878" y="7004"/>
                    </a:cubicBezTo>
                    <a:cubicBezTo>
                      <a:pt x="12163" y="7752"/>
                      <a:pt x="11187" y="8143"/>
                      <a:pt x="10147" y="8143"/>
                    </a:cubicBezTo>
                    <a:cubicBezTo>
                      <a:pt x="9236" y="8143"/>
                      <a:pt x="8391" y="8468"/>
                      <a:pt x="7773" y="9086"/>
                    </a:cubicBezTo>
                    <a:lnTo>
                      <a:pt x="3578" y="13313"/>
                    </a:lnTo>
                    <a:cubicBezTo>
                      <a:pt x="3236" y="13655"/>
                      <a:pt x="2789" y="13825"/>
                      <a:pt x="2342" y="13825"/>
                    </a:cubicBezTo>
                    <a:cubicBezTo>
                      <a:pt x="1895" y="13825"/>
                      <a:pt x="1448" y="13655"/>
                      <a:pt x="1106" y="13313"/>
                    </a:cubicBezTo>
                    <a:cubicBezTo>
                      <a:pt x="456" y="12630"/>
                      <a:pt x="456" y="11525"/>
                      <a:pt x="1106" y="10874"/>
                    </a:cubicBezTo>
                    <a:lnTo>
                      <a:pt x="5334" y="6647"/>
                    </a:lnTo>
                    <a:cubicBezTo>
                      <a:pt x="5952" y="6029"/>
                      <a:pt x="6309" y="5183"/>
                      <a:pt x="6309" y="4305"/>
                    </a:cubicBezTo>
                    <a:cubicBezTo>
                      <a:pt x="6309" y="3265"/>
                      <a:pt x="6700" y="2289"/>
                      <a:pt x="7415" y="1574"/>
                    </a:cubicBezTo>
                    <a:cubicBezTo>
                      <a:pt x="8145" y="816"/>
                      <a:pt x="9123" y="419"/>
                      <a:pt x="10124" y="419"/>
                    </a:cubicBezTo>
                    <a:cubicBezTo>
                      <a:pt x="10326" y="419"/>
                      <a:pt x="10530" y="435"/>
                      <a:pt x="10732" y="468"/>
                    </a:cubicBezTo>
                    <a:cubicBezTo>
                      <a:pt x="10927" y="501"/>
                      <a:pt x="10992" y="728"/>
                      <a:pt x="10862" y="858"/>
                    </a:cubicBezTo>
                    <a:lnTo>
                      <a:pt x="8456" y="3265"/>
                    </a:lnTo>
                    <a:cubicBezTo>
                      <a:pt x="8228" y="3525"/>
                      <a:pt x="8163" y="3883"/>
                      <a:pt x="8293" y="4208"/>
                    </a:cubicBezTo>
                    <a:lnTo>
                      <a:pt x="8716" y="5248"/>
                    </a:lnTo>
                    <a:cubicBezTo>
                      <a:pt x="8781" y="5443"/>
                      <a:pt x="8976" y="5639"/>
                      <a:pt x="9171" y="5704"/>
                    </a:cubicBezTo>
                    <a:lnTo>
                      <a:pt x="10212" y="6159"/>
                    </a:lnTo>
                    <a:cubicBezTo>
                      <a:pt x="10320" y="6202"/>
                      <a:pt x="10432" y="6224"/>
                      <a:pt x="10543" y="6224"/>
                    </a:cubicBezTo>
                    <a:cubicBezTo>
                      <a:pt x="10765" y="6224"/>
                      <a:pt x="10981" y="6137"/>
                      <a:pt x="11155" y="5964"/>
                    </a:cubicBezTo>
                    <a:lnTo>
                      <a:pt x="11903" y="5216"/>
                    </a:lnTo>
                    <a:cubicBezTo>
                      <a:pt x="11968" y="5151"/>
                      <a:pt x="11968" y="5021"/>
                      <a:pt x="11903" y="4923"/>
                    </a:cubicBezTo>
                    <a:cubicBezTo>
                      <a:pt x="11854" y="4891"/>
                      <a:pt x="11797" y="4874"/>
                      <a:pt x="11740" y="4874"/>
                    </a:cubicBezTo>
                    <a:cubicBezTo>
                      <a:pt x="11683" y="4874"/>
                      <a:pt x="11626" y="4891"/>
                      <a:pt x="11578" y="4923"/>
                    </a:cubicBezTo>
                    <a:lnTo>
                      <a:pt x="10862" y="5671"/>
                    </a:lnTo>
                    <a:cubicBezTo>
                      <a:pt x="10775" y="5758"/>
                      <a:pt x="10660" y="5801"/>
                      <a:pt x="10544" y="5801"/>
                    </a:cubicBezTo>
                    <a:cubicBezTo>
                      <a:pt x="10486" y="5801"/>
                      <a:pt x="10429" y="5790"/>
                      <a:pt x="10374" y="5769"/>
                    </a:cubicBezTo>
                    <a:lnTo>
                      <a:pt x="9334" y="5346"/>
                    </a:lnTo>
                    <a:cubicBezTo>
                      <a:pt x="9236" y="5281"/>
                      <a:pt x="9139" y="5183"/>
                      <a:pt x="9074" y="5086"/>
                    </a:cubicBezTo>
                    <a:lnTo>
                      <a:pt x="8651" y="4045"/>
                    </a:lnTo>
                    <a:cubicBezTo>
                      <a:pt x="8586" y="3883"/>
                      <a:pt x="8618" y="3687"/>
                      <a:pt x="8748" y="3557"/>
                    </a:cubicBezTo>
                    <a:lnTo>
                      <a:pt x="11155" y="1151"/>
                    </a:lnTo>
                    <a:cubicBezTo>
                      <a:pt x="11545" y="793"/>
                      <a:pt x="11317" y="143"/>
                      <a:pt x="10797" y="45"/>
                    </a:cubicBezTo>
                    <a:cubicBezTo>
                      <a:pt x="10589" y="16"/>
                      <a:pt x="10381" y="1"/>
                      <a:pt x="10175"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5426190" y="4444587"/>
                <a:ext cx="69338" cy="64013"/>
              </a:xfrm>
              <a:custGeom>
                <a:rect b="b" l="l" r="r" t="t"/>
                <a:pathLst>
                  <a:path extrusionOk="0" h="1863" w="2018">
                    <a:moveTo>
                      <a:pt x="1009" y="415"/>
                    </a:moveTo>
                    <a:cubicBezTo>
                      <a:pt x="1139" y="415"/>
                      <a:pt x="1269" y="464"/>
                      <a:pt x="1367" y="562"/>
                    </a:cubicBezTo>
                    <a:cubicBezTo>
                      <a:pt x="1562" y="757"/>
                      <a:pt x="1562" y="1082"/>
                      <a:pt x="1367" y="1277"/>
                    </a:cubicBezTo>
                    <a:cubicBezTo>
                      <a:pt x="1269" y="1375"/>
                      <a:pt x="1139" y="1424"/>
                      <a:pt x="1009" y="1424"/>
                    </a:cubicBezTo>
                    <a:cubicBezTo>
                      <a:pt x="879" y="1424"/>
                      <a:pt x="749" y="1375"/>
                      <a:pt x="651" y="1277"/>
                    </a:cubicBezTo>
                    <a:cubicBezTo>
                      <a:pt x="456" y="1082"/>
                      <a:pt x="456" y="757"/>
                      <a:pt x="651" y="562"/>
                    </a:cubicBezTo>
                    <a:cubicBezTo>
                      <a:pt x="749" y="464"/>
                      <a:pt x="879" y="415"/>
                      <a:pt x="1009" y="415"/>
                    </a:cubicBezTo>
                    <a:close/>
                    <a:moveTo>
                      <a:pt x="1009" y="1"/>
                    </a:moveTo>
                    <a:cubicBezTo>
                      <a:pt x="773" y="1"/>
                      <a:pt x="538" y="90"/>
                      <a:pt x="359" y="269"/>
                    </a:cubicBezTo>
                    <a:cubicBezTo>
                      <a:pt x="1" y="627"/>
                      <a:pt x="1" y="1212"/>
                      <a:pt x="359" y="1570"/>
                    </a:cubicBezTo>
                    <a:cubicBezTo>
                      <a:pt x="538" y="1765"/>
                      <a:pt x="773" y="1863"/>
                      <a:pt x="1009" y="1863"/>
                    </a:cubicBezTo>
                    <a:cubicBezTo>
                      <a:pt x="1245" y="1863"/>
                      <a:pt x="1481" y="1765"/>
                      <a:pt x="1659" y="1570"/>
                    </a:cubicBezTo>
                    <a:cubicBezTo>
                      <a:pt x="2017" y="1212"/>
                      <a:pt x="2017" y="627"/>
                      <a:pt x="1659" y="269"/>
                    </a:cubicBezTo>
                    <a:cubicBezTo>
                      <a:pt x="1481" y="90"/>
                      <a:pt x="1245" y="1"/>
                      <a:pt x="1009"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5485426" y="4291513"/>
                <a:ext cx="163176" cy="157025"/>
              </a:xfrm>
              <a:custGeom>
                <a:rect b="b" l="l" r="r" t="t"/>
                <a:pathLst>
                  <a:path extrusionOk="0" h="4570" w="4749">
                    <a:moveTo>
                      <a:pt x="3740" y="1"/>
                    </a:moveTo>
                    <a:cubicBezTo>
                      <a:pt x="3504" y="1"/>
                      <a:pt x="3269" y="90"/>
                      <a:pt x="3090" y="269"/>
                    </a:cubicBezTo>
                    <a:lnTo>
                      <a:pt x="1236" y="2123"/>
                    </a:lnTo>
                    <a:cubicBezTo>
                      <a:pt x="1171" y="2188"/>
                      <a:pt x="1171" y="2318"/>
                      <a:pt x="1236" y="2415"/>
                    </a:cubicBezTo>
                    <a:cubicBezTo>
                      <a:pt x="1285" y="2448"/>
                      <a:pt x="1342" y="2464"/>
                      <a:pt x="1395" y="2464"/>
                    </a:cubicBezTo>
                    <a:cubicBezTo>
                      <a:pt x="1448" y="2464"/>
                      <a:pt x="1496" y="2448"/>
                      <a:pt x="1529" y="2415"/>
                    </a:cubicBezTo>
                    <a:lnTo>
                      <a:pt x="3383" y="562"/>
                    </a:lnTo>
                    <a:cubicBezTo>
                      <a:pt x="3480" y="464"/>
                      <a:pt x="3610" y="415"/>
                      <a:pt x="3740" y="415"/>
                    </a:cubicBezTo>
                    <a:cubicBezTo>
                      <a:pt x="3870" y="415"/>
                      <a:pt x="4000" y="464"/>
                      <a:pt x="4098" y="562"/>
                    </a:cubicBezTo>
                    <a:cubicBezTo>
                      <a:pt x="4293" y="757"/>
                      <a:pt x="4293" y="1082"/>
                      <a:pt x="4098" y="1277"/>
                    </a:cubicBezTo>
                    <a:lnTo>
                      <a:pt x="1399" y="4009"/>
                    </a:lnTo>
                    <a:cubicBezTo>
                      <a:pt x="1285" y="4106"/>
                      <a:pt x="1155" y="4155"/>
                      <a:pt x="1025" y="4155"/>
                    </a:cubicBezTo>
                    <a:cubicBezTo>
                      <a:pt x="895" y="4155"/>
                      <a:pt x="765" y="4106"/>
                      <a:pt x="651" y="4009"/>
                    </a:cubicBezTo>
                    <a:cubicBezTo>
                      <a:pt x="456" y="3814"/>
                      <a:pt x="456" y="3488"/>
                      <a:pt x="651" y="3293"/>
                    </a:cubicBezTo>
                    <a:lnTo>
                      <a:pt x="846" y="3098"/>
                    </a:lnTo>
                    <a:cubicBezTo>
                      <a:pt x="944" y="3001"/>
                      <a:pt x="944" y="2870"/>
                      <a:pt x="846" y="2805"/>
                    </a:cubicBezTo>
                    <a:cubicBezTo>
                      <a:pt x="797" y="2757"/>
                      <a:pt x="748" y="2732"/>
                      <a:pt x="700" y="2732"/>
                    </a:cubicBezTo>
                    <a:cubicBezTo>
                      <a:pt x="651" y="2732"/>
                      <a:pt x="602" y="2757"/>
                      <a:pt x="553" y="2805"/>
                    </a:cubicBezTo>
                    <a:lnTo>
                      <a:pt x="358" y="3001"/>
                    </a:lnTo>
                    <a:cubicBezTo>
                      <a:pt x="0" y="3358"/>
                      <a:pt x="0" y="3944"/>
                      <a:pt x="358" y="4301"/>
                    </a:cubicBezTo>
                    <a:cubicBezTo>
                      <a:pt x="537" y="4480"/>
                      <a:pt x="781" y="4570"/>
                      <a:pt x="1025" y="4570"/>
                    </a:cubicBezTo>
                    <a:cubicBezTo>
                      <a:pt x="1269" y="4570"/>
                      <a:pt x="1513" y="4480"/>
                      <a:pt x="1692" y="4301"/>
                    </a:cubicBezTo>
                    <a:lnTo>
                      <a:pt x="4391" y="1570"/>
                    </a:lnTo>
                    <a:cubicBezTo>
                      <a:pt x="4748" y="1212"/>
                      <a:pt x="4748" y="627"/>
                      <a:pt x="4391" y="269"/>
                    </a:cubicBezTo>
                    <a:cubicBezTo>
                      <a:pt x="4212" y="90"/>
                      <a:pt x="3976" y="1"/>
                      <a:pt x="3740"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0"/>
            <p:cNvGrpSpPr/>
            <p:nvPr/>
          </p:nvGrpSpPr>
          <p:grpSpPr>
            <a:xfrm>
              <a:off x="5200479" y="1261477"/>
              <a:ext cx="862677" cy="862642"/>
              <a:chOff x="5200479" y="1261477"/>
              <a:chExt cx="862677" cy="862642"/>
            </a:xfrm>
          </p:grpSpPr>
          <p:sp>
            <p:nvSpPr>
              <p:cNvPr id="290" name="Google Shape;290;p20"/>
              <p:cNvSpPr/>
              <p:nvPr/>
            </p:nvSpPr>
            <p:spPr>
              <a:xfrm>
                <a:off x="5200479" y="1261477"/>
                <a:ext cx="862677" cy="862642"/>
              </a:xfrm>
              <a:custGeom>
                <a:rect b="b" l="l" r="r" t="t"/>
                <a:pathLst>
                  <a:path extrusionOk="0" h="25106" w="25107">
                    <a:moveTo>
                      <a:pt x="12554" y="1"/>
                    </a:moveTo>
                    <a:cubicBezTo>
                      <a:pt x="5627" y="1"/>
                      <a:pt x="1" y="5627"/>
                      <a:pt x="1" y="12553"/>
                    </a:cubicBezTo>
                    <a:cubicBezTo>
                      <a:pt x="1" y="19480"/>
                      <a:pt x="5627" y="25106"/>
                      <a:pt x="12554" y="25106"/>
                    </a:cubicBezTo>
                    <a:cubicBezTo>
                      <a:pt x="19480" y="25106"/>
                      <a:pt x="25106" y="19480"/>
                      <a:pt x="25106" y="12553"/>
                    </a:cubicBezTo>
                    <a:cubicBezTo>
                      <a:pt x="25106" y="5627"/>
                      <a:pt x="19480" y="1"/>
                      <a:pt x="12554"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5371454" y="1448086"/>
                <a:ext cx="520726" cy="488908"/>
              </a:xfrm>
              <a:custGeom>
                <a:rect b="b" l="l" r="r" t="t"/>
                <a:pathLst>
                  <a:path extrusionOk="0" h="14229" w="15155">
                    <a:moveTo>
                      <a:pt x="14374" y="456"/>
                    </a:moveTo>
                    <a:cubicBezTo>
                      <a:pt x="14569" y="456"/>
                      <a:pt x="14699" y="586"/>
                      <a:pt x="14699" y="781"/>
                    </a:cubicBezTo>
                    <a:cubicBezTo>
                      <a:pt x="14699" y="944"/>
                      <a:pt x="14569" y="1106"/>
                      <a:pt x="14374" y="1106"/>
                    </a:cubicBezTo>
                    <a:lnTo>
                      <a:pt x="748" y="1106"/>
                    </a:lnTo>
                    <a:cubicBezTo>
                      <a:pt x="586" y="1106"/>
                      <a:pt x="423" y="944"/>
                      <a:pt x="423" y="781"/>
                    </a:cubicBezTo>
                    <a:cubicBezTo>
                      <a:pt x="423" y="586"/>
                      <a:pt x="586" y="456"/>
                      <a:pt x="748" y="456"/>
                    </a:cubicBezTo>
                    <a:close/>
                    <a:moveTo>
                      <a:pt x="8878" y="9854"/>
                    </a:moveTo>
                    <a:lnTo>
                      <a:pt x="9659" y="11577"/>
                    </a:lnTo>
                    <a:lnTo>
                      <a:pt x="5464" y="11577"/>
                    </a:lnTo>
                    <a:lnTo>
                      <a:pt x="6244" y="9854"/>
                    </a:lnTo>
                    <a:close/>
                    <a:moveTo>
                      <a:pt x="5756" y="9854"/>
                    </a:moveTo>
                    <a:lnTo>
                      <a:pt x="4065" y="13561"/>
                    </a:lnTo>
                    <a:cubicBezTo>
                      <a:pt x="3994" y="13704"/>
                      <a:pt x="3870" y="13795"/>
                      <a:pt x="3733" y="13795"/>
                    </a:cubicBezTo>
                    <a:cubicBezTo>
                      <a:pt x="3682" y="13795"/>
                      <a:pt x="3630" y="13782"/>
                      <a:pt x="3578" y="13756"/>
                    </a:cubicBezTo>
                    <a:cubicBezTo>
                      <a:pt x="3383" y="13659"/>
                      <a:pt x="3285" y="13464"/>
                      <a:pt x="3383" y="13268"/>
                    </a:cubicBezTo>
                    <a:lnTo>
                      <a:pt x="4943" y="9854"/>
                    </a:lnTo>
                    <a:close/>
                    <a:moveTo>
                      <a:pt x="748" y="0"/>
                    </a:moveTo>
                    <a:cubicBezTo>
                      <a:pt x="326" y="0"/>
                      <a:pt x="0" y="358"/>
                      <a:pt x="0" y="781"/>
                    </a:cubicBezTo>
                    <a:cubicBezTo>
                      <a:pt x="0" y="1204"/>
                      <a:pt x="326" y="1529"/>
                      <a:pt x="748" y="1529"/>
                    </a:cubicBezTo>
                    <a:lnTo>
                      <a:pt x="1009" y="1529"/>
                    </a:lnTo>
                    <a:lnTo>
                      <a:pt x="1009" y="2667"/>
                    </a:lnTo>
                    <a:cubicBezTo>
                      <a:pt x="1009" y="2797"/>
                      <a:pt x="1106" y="2895"/>
                      <a:pt x="1236" y="2895"/>
                    </a:cubicBezTo>
                    <a:cubicBezTo>
                      <a:pt x="1366" y="2895"/>
                      <a:pt x="1464" y="2797"/>
                      <a:pt x="1464" y="2667"/>
                    </a:cubicBezTo>
                    <a:lnTo>
                      <a:pt x="1464" y="1529"/>
                    </a:lnTo>
                    <a:lnTo>
                      <a:pt x="13691" y="1529"/>
                    </a:lnTo>
                    <a:lnTo>
                      <a:pt x="13691" y="8911"/>
                    </a:lnTo>
                    <a:cubicBezTo>
                      <a:pt x="13691" y="9204"/>
                      <a:pt x="13464" y="9399"/>
                      <a:pt x="13203" y="9399"/>
                    </a:cubicBezTo>
                    <a:lnTo>
                      <a:pt x="1952" y="9399"/>
                    </a:lnTo>
                    <a:cubicBezTo>
                      <a:pt x="1692" y="9399"/>
                      <a:pt x="1464" y="9171"/>
                      <a:pt x="1464" y="8911"/>
                    </a:cubicBezTo>
                    <a:lnTo>
                      <a:pt x="1464" y="3740"/>
                    </a:lnTo>
                    <a:cubicBezTo>
                      <a:pt x="1464" y="3610"/>
                      <a:pt x="1366" y="3513"/>
                      <a:pt x="1236" y="3513"/>
                    </a:cubicBezTo>
                    <a:cubicBezTo>
                      <a:pt x="1106" y="3513"/>
                      <a:pt x="1009" y="3610"/>
                      <a:pt x="1009" y="3740"/>
                    </a:cubicBezTo>
                    <a:lnTo>
                      <a:pt x="1009" y="8911"/>
                    </a:lnTo>
                    <a:cubicBezTo>
                      <a:pt x="1009" y="9431"/>
                      <a:pt x="1431" y="9854"/>
                      <a:pt x="1952" y="9854"/>
                    </a:cubicBezTo>
                    <a:lnTo>
                      <a:pt x="4456" y="9854"/>
                    </a:lnTo>
                    <a:lnTo>
                      <a:pt x="2992" y="13073"/>
                    </a:lnTo>
                    <a:cubicBezTo>
                      <a:pt x="2797" y="13496"/>
                      <a:pt x="2992" y="13951"/>
                      <a:pt x="3383" y="14146"/>
                    </a:cubicBezTo>
                    <a:cubicBezTo>
                      <a:pt x="3502" y="14202"/>
                      <a:pt x="3628" y="14228"/>
                      <a:pt x="3750" y="14228"/>
                    </a:cubicBezTo>
                    <a:cubicBezTo>
                      <a:pt x="4059" y="14228"/>
                      <a:pt x="4348" y="14059"/>
                      <a:pt x="4488" y="13756"/>
                    </a:cubicBezTo>
                    <a:lnTo>
                      <a:pt x="5269" y="12000"/>
                    </a:lnTo>
                    <a:lnTo>
                      <a:pt x="9886" y="12000"/>
                    </a:lnTo>
                    <a:lnTo>
                      <a:pt x="10667" y="13756"/>
                    </a:lnTo>
                    <a:cubicBezTo>
                      <a:pt x="10810" y="14042"/>
                      <a:pt x="11109" y="14223"/>
                      <a:pt x="11413" y="14223"/>
                    </a:cubicBezTo>
                    <a:cubicBezTo>
                      <a:pt x="11524" y="14223"/>
                      <a:pt x="11636" y="14199"/>
                      <a:pt x="11740" y="14146"/>
                    </a:cubicBezTo>
                    <a:cubicBezTo>
                      <a:pt x="12163" y="13951"/>
                      <a:pt x="12325" y="13496"/>
                      <a:pt x="12163" y="13073"/>
                    </a:cubicBezTo>
                    <a:lnTo>
                      <a:pt x="12033" y="12781"/>
                    </a:lnTo>
                    <a:cubicBezTo>
                      <a:pt x="11983" y="12681"/>
                      <a:pt x="11895" y="12639"/>
                      <a:pt x="11813" y="12639"/>
                    </a:cubicBezTo>
                    <a:cubicBezTo>
                      <a:pt x="11788" y="12639"/>
                      <a:pt x="11763" y="12643"/>
                      <a:pt x="11740" y="12651"/>
                    </a:cubicBezTo>
                    <a:cubicBezTo>
                      <a:pt x="11610" y="12716"/>
                      <a:pt x="11577" y="12846"/>
                      <a:pt x="11610" y="12943"/>
                    </a:cubicBezTo>
                    <a:lnTo>
                      <a:pt x="11740" y="13268"/>
                    </a:lnTo>
                    <a:cubicBezTo>
                      <a:pt x="11838" y="13431"/>
                      <a:pt x="11740" y="13659"/>
                      <a:pt x="11577" y="13756"/>
                    </a:cubicBezTo>
                    <a:cubicBezTo>
                      <a:pt x="11529" y="13773"/>
                      <a:pt x="11478" y="13781"/>
                      <a:pt x="11428" y="13781"/>
                    </a:cubicBezTo>
                    <a:cubicBezTo>
                      <a:pt x="11277" y="13781"/>
                      <a:pt x="11130" y="13707"/>
                      <a:pt x="11057" y="13561"/>
                    </a:cubicBezTo>
                    <a:lnTo>
                      <a:pt x="9366" y="9854"/>
                    </a:lnTo>
                    <a:lnTo>
                      <a:pt x="10179" y="9854"/>
                    </a:lnTo>
                    <a:lnTo>
                      <a:pt x="11187" y="12000"/>
                    </a:lnTo>
                    <a:cubicBezTo>
                      <a:pt x="11220" y="12098"/>
                      <a:pt x="11285" y="12130"/>
                      <a:pt x="11382" y="12130"/>
                    </a:cubicBezTo>
                    <a:lnTo>
                      <a:pt x="11480" y="12130"/>
                    </a:lnTo>
                    <a:cubicBezTo>
                      <a:pt x="11577" y="12065"/>
                      <a:pt x="11643" y="11935"/>
                      <a:pt x="11577" y="11838"/>
                    </a:cubicBezTo>
                    <a:lnTo>
                      <a:pt x="10667" y="9854"/>
                    </a:lnTo>
                    <a:lnTo>
                      <a:pt x="13203" y="9854"/>
                    </a:lnTo>
                    <a:cubicBezTo>
                      <a:pt x="13724" y="9854"/>
                      <a:pt x="14147" y="9431"/>
                      <a:pt x="14147" y="8911"/>
                    </a:cubicBezTo>
                    <a:lnTo>
                      <a:pt x="14147" y="1529"/>
                    </a:lnTo>
                    <a:lnTo>
                      <a:pt x="14374" y="1529"/>
                    </a:lnTo>
                    <a:cubicBezTo>
                      <a:pt x="14797" y="1529"/>
                      <a:pt x="15155" y="1204"/>
                      <a:pt x="15155" y="781"/>
                    </a:cubicBezTo>
                    <a:cubicBezTo>
                      <a:pt x="15155" y="358"/>
                      <a:pt x="14797" y="0"/>
                      <a:pt x="1437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0"/>
            <p:cNvGrpSpPr/>
            <p:nvPr/>
          </p:nvGrpSpPr>
          <p:grpSpPr>
            <a:xfrm>
              <a:off x="2457348" y="2567706"/>
              <a:ext cx="862642" cy="862642"/>
              <a:chOff x="2457348" y="2567706"/>
              <a:chExt cx="862642" cy="862642"/>
            </a:xfrm>
          </p:grpSpPr>
          <p:sp>
            <p:nvSpPr>
              <p:cNvPr id="293" name="Google Shape;293;p20"/>
              <p:cNvSpPr/>
              <p:nvPr/>
            </p:nvSpPr>
            <p:spPr>
              <a:xfrm>
                <a:off x="2457348" y="2567706"/>
                <a:ext cx="862642" cy="862642"/>
              </a:xfrm>
              <a:custGeom>
                <a:rect b="b" l="l" r="r" t="t"/>
                <a:pathLst>
                  <a:path extrusionOk="0" h="25106" w="25106">
                    <a:moveTo>
                      <a:pt x="12553" y="0"/>
                    </a:moveTo>
                    <a:cubicBezTo>
                      <a:pt x="5626" y="0"/>
                      <a:pt x="0" y="5626"/>
                      <a:pt x="0" y="12553"/>
                    </a:cubicBezTo>
                    <a:cubicBezTo>
                      <a:pt x="0" y="19479"/>
                      <a:pt x="5626" y="25105"/>
                      <a:pt x="12553" y="25105"/>
                    </a:cubicBezTo>
                    <a:cubicBezTo>
                      <a:pt x="19480" y="25105"/>
                      <a:pt x="25105" y="19479"/>
                      <a:pt x="25105" y="12553"/>
                    </a:cubicBezTo>
                    <a:cubicBezTo>
                      <a:pt x="25105" y="5626"/>
                      <a:pt x="19480" y="0"/>
                      <a:pt x="12553"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2633890" y="2754281"/>
                <a:ext cx="510658" cy="489458"/>
              </a:xfrm>
              <a:custGeom>
                <a:rect b="b" l="l" r="r" t="t"/>
                <a:pathLst>
                  <a:path extrusionOk="0" h="14245" w="14862">
                    <a:moveTo>
                      <a:pt x="2992" y="456"/>
                    </a:moveTo>
                    <a:cubicBezTo>
                      <a:pt x="3285" y="456"/>
                      <a:pt x="3513" y="684"/>
                      <a:pt x="3513" y="944"/>
                    </a:cubicBezTo>
                    <a:lnTo>
                      <a:pt x="3513" y="2245"/>
                    </a:lnTo>
                    <a:cubicBezTo>
                      <a:pt x="3513" y="2537"/>
                      <a:pt x="3285" y="2765"/>
                      <a:pt x="2992" y="2765"/>
                    </a:cubicBezTo>
                    <a:cubicBezTo>
                      <a:pt x="2732" y="2765"/>
                      <a:pt x="2504" y="2537"/>
                      <a:pt x="2504" y="2245"/>
                    </a:cubicBezTo>
                    <a:lnTo>
                      <a:pt x="2504" y="944"/>
                    </a:lnTo>
                    <a:cubicBezTo>
                      <a:pt x="2504" y="684"/>
                      <a:pt x="2732" y="456"/>
                      <a:pt x="2992" y="456"/>
                    </a:cubicBezTo>
                    <a:close/>
                    <a:moveTo>
                      <a:pt x="11838" y="456"/>
                    </a:moveTo>
                    <a:cubicBezTo>
                      <a:pt x="12098" y="456"/>
                      <a:pt x="12325" y="684"/>
                      <a:pt x="12325" y="944"/>
                    </a:cubicBezTo>
                    <a:lnTo>
                      <a:pt x="12325" y="2245"/>
                    </a:lnTo>
                    <a:cubicBezTo>
                      <a:pt x="12325" y="2537"/>
                      <a:pt x="12098" y="2765"/>
                      <a:pt x="11838" y="2765"/>
                    </a:cubicBezTo>
                    <a:cubicBezTo>
                      <a:pt x="11545" y="2765"/>
                      <a:pt x="11317" y="2537"/>
                      <a:pt x="11317" y="2245"/>
                    </a:cubicBezTo>
                    <a:lnTo>
                      <a:pt x="11317" y="944"/>
                    </a:lnTo>
                    <a:cubicBezTo>
                      <a:pt x="11317" y="684"/>
                      <a:pt x="11545" y="456"/>
                      <a:pt x="11838" y="456"/>
                    </a:cubicBezTo>
                    <a:close/>
                    <a:moveTo>
                      <a:pt x="2992" y="1"/>
                    </a:moveTo>
                    <a:cubicBezTo>
                      <a:pt x="2472" y="1"/>
                      <a:pt x="2049" y="424"/>
                      <a:pt x="2049" y="944"/>
                    </a:cubicBezTo>
                    <a:lnTo>
                      <a:pt x="2049" y="1399"/>
                    </a:lnTo>
                    <a:lnTo>
                      <a:pt x="1204" y="1399"/>
                    </a:lnTo>
                    <a:cubicBezTo>
                      <a:pt x="521" y="1399"/>
                      <a:pt x="0" y="1919"/>
                      <a:pt x="0" y="2602"/>
                    </a:cubicBezTo>
                    <a:lnTo>
                      <a:pt x="0" y="13041"/>
                    </a:lnTo>
                    <a:cubicBezTo>
                      <a:pt x="0" y="13692"/>
                      <a:pt x="521" y="14244"/>
                      <a:pt x="1204" y="14244"/>
                    </a:cubicBezTo>
                    <a:lnTo>
                      <a:pt x="13626" y="14244"/>
                    </a:lnTo>
                    <a:cubicBezTo>
                      <a:pt x="14309" y="14244"/>
                      <a:pt x="14862" y="13692"/>
                      <a:pt x="14862" y="13041"/>
                    </a:cubicBezTo>
                    <a:lnTo>
                      <a:pt x="14862" y="11773"/>
                    </a:lnTo>
                    <a:cubicBezTo>
                      <a:pt x="14862" y="11643"/>
                      <a:pt x="14764" y="11545"/>
                      <a:pt x="14634" y="11545"/>
                    </a:cubicBezTo>
                    <a:cubicBezTo>
                      <a:pt x="14504" y="11545"/>
                      <a:pt x="14407" y="11643"/>
                      <a:pt x="14407" y="11773"/>
                    </a:cubicBezTo>
                    <a:lnTo>
                      <a:pt x="14407" y="13041"/>
                    </a:lnTo>
                    <a:cubicBezTo>
                      <a:pt x="14407" y="13464"/>
                      <a:pt x="14049" y="13822"/>
                      <a:pt x="13626" y="13822"/>
                    </a:cubicBezTo>
                    <a:lnTo>
                      <a:pt x="1204" y="13822"/>
                    </a:lnTo>
                    <a:cubicBezTo>
                      <a:pt x="781" y="13822"/>
                      <a:pt x="423" y="13464"/>
                      <a:pt x="423" y="13041"/>
                    </a:cubicBezTo>
                    <a:lnTo>
                      <a:pt x="423" y="4261"/>
                    </a:lnTo>
                    <a:lnTo>
                      <a:pt x="1334" y="4261"/>
                    </a:lnTo>
                    <a:cubicBezTo>
                      <a:pt x="1464" y="4261"/>
                      <a:pt x="1561" y="4163"/>
                      <a:pt x="1561" y="4066"/>
                    </a:cubicBezTo>
                    <a:cubicBezTo>
                      <a:pt x="1561" y="3936"/>
                      <a:pt x="1464" y="3838"/>
                      <a:pt x="1334" y="3838"/>
                    </a:cubicBezTo>
                    <a:lnTo>
                      <a:pt x="423" y="3838"/>
                    </a:lnTo>
                    <a:lnTo>
                      <a:pt x="423" y="2602"/>
                    </a:lnTo>
                    <a:cubicBezTo>
                      <a:pt x="423" y="2180"/>
                      <a:pt x="781" y="1822"/>
                      <a:pt x="1204" y="1822"/>
                    </a:cubicBezTo>
                    <a:lnTo>
                      <a:pt x="2049" y="1822"/>
                    </a:lnTo>
                    <a:lnTo>
                      <a:pt x="2049" y="2245"/>
                    </a:lnTo>
                    <a:cubicBezTo>
                      <a:pt x="2049" y="2765"/>
                      <a:pt x="2472" y="3188"/>
                      <a:pt x="2992" y="3188"/>
                    </a:cubicBezTo>
                    <a:cubicBezTo>
                      <a:pt x="3513" y="3188"/>
                      <a:pt x="3935" y="2765"/>
                      <a:pt x="3935" y="2245"/>
                    </a:cubicBezTo>
                    <a:lnTo>
                      <a:pt x="3935" y="1822"/>
                    </a:lnTo>
                    <a:lnTo>
                      <a:pt x="10894" y="1822"/>
                    </a:lnTo>
                    <a:lnTo>
                      <a:pt x="10894" y="2245"/>
                    </a:lnTo>
                    <a:cubicBezTo>
                      <a:pt x="10894" y="2765"/>
                      <a:pt x="11317" y="3188"/>
                      <a:pt x="11838" y="3188"/>
                    </a:cubicBezTo>
                    <a:cubicBezTo>
                      <a:pt x="12358" y="3188"/>
                      <a:pt x="12781" y="2765"/>
                      <a:pt x="12781" y="2245"/>
                    </a:cubicBezTo>
                    <a:lnTo>
                      <a:pt x="12781" y="1822"/>
                    </a:lnTo>
                    <a:lnTo>
                      <a:pt x="13626" y="1822"/>
                    </a:lnTo>
                    <a:cubicBezTo>
                      <a:pt x="14049" y="1822"/>
                      <a:pt x="14407" y="2180"/>
                      <a:pt x="14407" y="2602"/>
                    </a:cubicBezTo>
                    <a:lnTo>
                      <a:pt x="14407" y="3838"/>
                    </a:lnTo>
                    <a:lnTo>
                      <a:pt x="2374" y="3838"/>
                    </a:lnTo>
                    <a:cubicBezTo>
                      <a:pt x="2244" y="3838"/>
                      <a:pt x="2147" y="3936"/>
                      <a:pt x="2147" y="4066"/>
                    </a:cubicBezTo>
                    <a:cubicBezTo>
                      <a:pt x="2147" y="4163"/>
                      <a:pt x="2244" y="4261"/>
                      <a:pt x="2374" y="4261"/>
                    </a:cubicBezTo>
                    <a:lnTo>
                      <a:pt x="14407" y="4261"/>
                    </a:lnTo>
                    <a:lnTo>
                      <a:pt x="14407" y="10732"/>
                    </a:lnTo>
                    <a:cubicBezTo>
                      <a:pt x="14407" y="10862"/>
                      <a:pt x="14504" y="10960"/>
                      <a:pt x="14634" y="10960"/>
                    </a:cubicBezTo>
                    <a:cubicBezTo>
                      <a:pt x="14732" y="10960"/>
                      <a:pt x="14829" y="10862"/>
                      <a:pt x="14829" y="10732"/>
                    </a:cubicBezTo>
                    <a:lnTo>
                      <a:pt x="14829" y="2602"/>
                    </a:lnTo>
                    <a:cubicBezTo>
                      <a:pt x="14829" y="1919"/>
                      <a:pt x="14309" y="1399"/>
                      <a:pt x="13626" y="1399"/>
                    </a:cubicBezTo>
                    <a:lnTo>
                      <a:pt x="12781" y="1399"/>
                    </a:lnTo>
                    <a:lnTo>
                      <a:pt x="12781" y="944"/>
                    </a:lnTo>
                    <a:cubicBezTo>
                      <a:pt x="12781" y="424"/>
                      <a:pt x="12358" y="1"/>
                      <a:pt x="11838" y="1"/>
                    </a:cubicBezTo>
                    <a:cubicBezTo>
                      <a:pt x="11317" y="1"/>
                      <a:pt x="10894" y="424"/>
                      <a:pt x="10894" y="944"/>
                    </a:cubicBezTo>
                    <a:lnTo>
                      <a:pt x="10894" y="1399"/>
                    </a:lnTo>
                    <a:lnTo>
                      <a:pt x="3935" y="1399"/>
                    </a:lnTo>
                    <a:lnTo>
                      <a:pt x="3935" y="944"/>
                    </a:lnTo>
                    <a:cubicBezTo>
                      <a:pt x="3935" y="424"/>
                      <a:pt x="3513" y="1"/>
                      <a:pt x="2992"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2688625" y="2944258"/>
                <a:ext cx="400053" cy="241379"/>
              </a:xfrm>
              <a:custGeom>
                <a:rect b="b" l="l" r="r" t="t"/>
                <a:pathLst>
                  <a:path extrusionOk="0" h="7025" w="11643">
                    <a:moveTo>
                      <a:pt x="2245" y="455"/>
                    </a:moveTo>
                    <a:lnTo>
                      <a:pt x="2245" y="2211"/>
                    </a:lnTo>
                    <a:lnTo>
                      <a:pt x="424" y="2211"/>
                    </a:lnTo>
                    <a:lnTo>
                      <a:pt x="424" y="683"/>
                    </a:lnTo>
                    <a:cubicBezTo>
                      <a:pt x="424" y="553"/>
                      <a:pt x="521" y="455"/>
                      <a:pt x="684" y="455"/>
                    </a:cubicBezTo>
                    <a:close/>
                    <a:moveTo>
                      <a:pt x="4489" y="455"/>
                    </a:moveTo>
                    <a:lnTo>
                      <a:pt x="4489" y="2211"/>
                    </a:lnTo>
                    <a:lnTo>
                      <a:pt x="2667" y="2211"/>
                    </a:lnTo>
                    <a:lnTo>
                      <a:pt x="2667" y="455"/>
                    </a:lnTo>
                    <a:close/>
                    <a:moveTo>
                      <a:pt x="6732" y="455"/>
                    </a:moveTo>
                    <a:lnTo>
                      <a:pt x="6732" y="2211"/>
                    </a:lnTo>
                    <a:lnTo>
                      <a:pt x="4911" y="2211"/>
                    </a:lnTo>
                    <a:lnTo>
                      <a:pt x="4911" y="455"/>
                    </a:lnTo>
                    <a:close/>
                    <a:moveTo>
                      <a:pt x="8976" y="455"/>
                    </a:moveTo>
                    <a:lnTo>
                      <a:pt x="8976" y="2211"/>
                    </a:lnTo>
                    <a:lnTo>
                      <a:pt x="7155" y="2211"/>
                    </a:lnTo>
                    <a:lnTo>
                      <a:pt x="7155" y="455"/>
                    </a:lnTo>
                    <a:close/>
                    <a:moveTo>
                      <a:pt x="10960" y="455"/>
                    </a:moveTo>
                    <a:cubicBezTo>
                      <a:pt x="11090" y="455"/>
                      <a:pt x="11220" y="553"/>
                      <a:pt x="11220" y="683"/>
                    </a:cubicBezTo>
                    <a:lnTo>
                      <a:pt x="11220" y="2211"/>
                    </a:lnTo>
                    <a:lnTo>
                      <a:pt x="9399" y="2211"/>
                    </a:lnTo>
                    <a:lnTo>
                      <a:pt x="9399" y="455"/>
                    </a:lnTo>
                    <a:close/>
                    <a:moveTo>
                      <a:pt x="2245" y="2634"/>
                    </a:moveTo>
                    <a:lnTo>
                      <a:pt x="2245" y="4390"/>
                    </a:lnTo>
                    <a:lnTo>
                      <a:pt x="424" y="4390"/>
                    </a:lnTo>
                    <a:lnTo>
                      <a:pt x="424" y="2634"/>
                    </a:lnTo>
                    <a:close/>
                    <a:moveTo>
                      <a:pt x="4489" y="2634"/>
                    </a:moveTo>
                    <a:lnTo>
                      <a:pt x="4489" y="4390"/>
                    </a:lnTo>
                    <a:lnTo>
                      <a:pt x="2667" y="4390"/>
                    </a:lnTo>
                    <a:lnTo>
                      <a:pt x="2667" y="2634"/>
                    </a:lnTo>
                    <a:close/>
                    <a:moveTo>
                      <a:pt x="6732" y="2634"/>
                    </a:moveTo>
                    <a:lnTo>
                      <a:pt x="6732" y="4390"/>
                    </a:lnTo>
                    <a:lnTo>
                      <a:pt x="4911" y="4390"/>
                    </a:lnTo>
                    <a:lnTo>
                      <a:pt x="4911" y="2634"/>
                    </a:lnTo>
                    <a:close/>
                    <a:moveTo>
                      <a:pt x="8976" y="2634"/>
                    </a:moveTo>
                    <a:lnTo>
                      <a:pt x="8976" y="4390"/>
                    </a:lnTo>
                    <a:lnTo>
                      <a:pt x="7155" y="4390"/>
                    </a:lnTo>
                    <a:lnTo>
                      <a:pt x="7155" y="2634"/>
                    </a:lnTo>
                    <a:close/>
                    <a:moveTo>
                      <a:pt x="11220" y="2634"/>
                    </a:moveTo>
                    <a:lnTo>
                      <a:pt x="11220" y="4390"/>
                    </a:lnTo>
                    <a:lnTo>
                      <a:pt x="9399" y="4390"/>
                    </a:lnTo>
                    <a:lnTo>
                      <a:pt x="9399" y="2634"/>
                    </a:lnTo>
                    <a:close/>
                    <a:moveTo>
                      <a:pt x="2245" y="4846"/>
                    </a:moveTo>
                    <a:lnTo>
                      <a:pt x="2245" y="6602"/>
                    </a:lnTo>
                    <a:lnTo>
                      <a:pt x="684" y="6602"/>
                    </a:lnTo>
                    <a:cubicBezTo>
                      <a:pt x="521" y="6602"/>
                      <a:pt x="424" y="6472"/>
                      <a:pt x="424" y="6341"/>
                    </a:cubicBezTo>
                    <a:lnTo>
                      <a:pt x="424" y="4846"/>
                    </a:lnTo>
                    <a:close/>
                    <a:moveTo>
                      <a:pt x="4489" y="4846"/>
                    </a:moveTo>
                    <a:lnTo>
                      <a:pt x="4489" y="6602"/>
                    </a:lnTo>
                    <a:lnTo>
                      <a:pt x="2667" y="6602"/>
                    </a:lnTo>
                    <a:lnTo>
                      <a:pt x="2667" y="4846"/>
                    </a:lnTo>
                    <a:close/>
                    <a:moveTo>
                      <a:pt x="6732" y="4846"/>
                    </a:moveTo>
                    <a:lnTo>
                      <a:pt x="6732" y="6602"/>
                    </a:lnTo>
                    <a:lnTo>
                      <a:pt x="4911" y="6602"/>
                    </a:lnTo>
                    <a:lnTo>
                      <a:pt x="4911" y="4846"/>
                    </a:lnTo>
                    <a:close/>
                    <a:moveTo>
                      <a:pt x="8976" y="4846"/>
                    </a:moveTo>
                    <a:lnTo>
                      <a:pt x="8976" y="6602"/>
                    </a:lnTo>
                    <a:lnTo>
                      <a:pt x="7155" y="6602"/>
                    </a:lnTo>
                    <a:lnTo>
                      <a:pt x="7155" y="4846"/>
                    </a:lnTo>
                    <a:close/>
                    <a:moveTo>
                      <a:pt x="11220" y="4846"/>
                    </a:moveTo>
                    <a:lnTo>
                      <a:pt x="11220" y="6341"/>
                    </a:lnTo>
                    <a:cubicBezTo>
                      <a:pt x="11220" y="6472"/>
                      <a:pt x="11123" y="6602"/>
                      <a:pt x="10960" y="6602"/>
                    </a:cubicBezTo>
                    <a:lnTo>
                      <a:pt x="9399" y="6602"/>
                    </a:lnTo>
                    <a:lnTo>
                      <a:pt x="9399" y="4846"/>
                    </a:lnTo>
                    <a:close/>
                    <a:moveTo>
                      <a:pt x="684" y="0"/>
                    </a:moveTo>
                    <a:cubicBezTo>
                      <a:pt x="294" y="0"/>
                      <a:pt x="1" y="325"/>
                      <a:pt x="1" y="683"/>
                    </a:cubicBezTo>
                    <a:lnTo>
                      <a:pt x="1" y="6341"/>
                    </a:lnTo>
                    <a:cubicBezTo>
                      <a:pt x="1" y="6699"/>
                      <a:pt x="294" y="7024"/>
                      <a:pt x="684" y="7024"/>
                    </a:cubicBezTo>
                    <a:lnTo>
                      <a:pt x="10960" y="7024"/>
                    </a:lnTo>
                    <a:cubicBezTo>
                      <a:pt x="11350" y="7024"/>
                      <a:pt x="11643" y="6699"/>
                      <a:pt x="11643" y="6341"/>
                    </a:cubicBezTo>
                    <a:lnTo>
                      <a:pt x="11643" y="683"/>
                    </a:lnTo>
                    <a:cubicBezTo>
                      <a:pt x="11643" y="293"/>
                      <a:pt x="11350" y="0"/>
                      <a:pt x="1096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a:off x="3080845" y="1261477"/>
              <a:ext cx="862642" cy="862642"/>
              <a:chOff x="3080845" y="1261477"/>
              <a:chExt cx="862642" cy="862642"/>
            </a:xfrm>
          </p:grpSpPr>
          <p:sp>
            <p:nvSpPr>
              <p:cNvPr id="297" name="Google Shape;297;p20"/>
              <p:cNvSpPr/>
              <p:nvPr/>
            </p:nvSpPr>
            <p:spPr>
              <a:xfrm>
                <a:off x="3080845" y="1261477"/>
                <a:ext cx="862642" cy="862642"/>
              </a:xfrm>
              <a:custGeom>
                <a:rect b="b" l="l" r="r" t="t"/>
                <a:pathLst>
                  <a:path extrusionOk="0" h="25106" w="25106">
                    <a:moveTo>
                      <a:pt x="12553" y="1"/>
                    </a:moveTo>
                    <a:cubicBezTo>
                      <a:pt x="5626" y="1"/>
                      <a:pt x="0" y="5627"/>
                      <a:pt x="0" y="12553"/>
                    </a:cubicBezTo>
                    <a:cubicBezTo>
                      <a:pt x="0" y="19480"/>
                      <a:pt x="5626" y="25106"/>
                      <a:pt x="12553" y="25106"/>
                    </a:cubicBezTo>
                    <a:cubicBezTo>
                      <a:pt x="19480" y="25106"/>
                      <a:pt x="25105" y="19480"/>
                      <a:pt x="25105" y="12553"/>
                    </a:cubicBezTo>
                    <a:cubicBezTo>
                      <a:pt x="25105" y="5627"/>
                      <a:pt x="19480" y="1"/>
                      <a:pt x="12553"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3307655" y="1448086"/>
                <a:ext cx="408987" cy="489458"/>
              </a:xfrm>
              <a:custGeom>
                <a:rect b="b" l="l" r="r" t="t"/>
                <a:pathLst>
                  <a:path extrusionOk="0" h="14245" w="11903">
                    <a:moveTo>
                      <a:pt x="10440" y="5594"/>
                    </a:moveTo>
                    <a:cubicBezTo>
                      <a:pt x="11057" y="5821"/>
                      <a:pt x="11480" y="6407"/>
                      <a:pt x="11480" y="7122"/>
                    </a:cubicBezTo>
                    <a:cubicBezTo>
                      <a:pt x="11480" y="7838"/>
                      <a:pt x="11057" y="8391"/>
                      <a:pt x="10440" y="8651"/>
                    </a:cubicBezTo>
                    <a:lnTo>
                      <a:pt x="10440" y="5594"/>
                    </a:lnTo>
                    <a:close/>
                    <a:moveTo>
                      <a:pt x="9464" y="423"/>
                    </a:moveTo>
                    <a:cubicBezTo>
                      <a:pt x="9789" y="423"/>
                      <a:pt x="10049" y="683"/>
                      <a:pt x="10049" y="976"/>
                    </a:cubicBezTo>
                    <a:lnTo>
                      <a:pt x="10049" y="13236"/>
                    </a:lnTo>
                    <a:cubicBezTo>
                      <a:pt x="10049" y="13561"/>
                      <a:pt x="9789" y="13821"/>
                      <a:pt x="9464" y="13821"/>
                    </a:cubicBezTo>
                    <a:cubicBezTo>
                      <a:pt x="9171" y="13821"/>
                      <a:pt x="8911" y="13561"/>
                      <a:pt x="8911" y="13236"/>
                    </a:cubicBezTo>
                    <a:lnTo>
                      <a:pt x="8911" y="11610"/>
                    </a:lnTo>
                    <a:cubicBezTo>
                      <a:pt x="8911" y="11512"/>
                      <a:pt x="8814" y="11415"/>
                      <a:pt x="8716" y="11415"/>
                    </a:cubicBezTo>
                    <a:cubicBezTo>
                      <a:pt x="8586" y="11415"/>
                      <a:pt x="8488" y="11512"/>
                      <a:pt x="8488" y="11610"/>
                    </a:cubicBezTo>
                    <a:lnTo>
                      <a:pt x="8488" y="12586"/>
                    </a:lnTo>
                    <a:lnTo>
                      <a:pt x="4326" y="9724"/>
                    </a:lnTo>
                    <a:lnTo>
                      <a:pt x="4326" y="4521"/>
                    </a:lnTo>
                    <a:lnTo>
                      <a:pt x="8488" y="1626"/>
                    </a:lnTo>
                    <a:lnTo>
                      <a:pt x="8488" y="10634"/>
                    </a:lnTo>
                    <a:cubicBezTo>
                      <a:pt x="8488" y="10764"/>
                      <a:pt x="8586" y="10862"/>
                      <a:pt x="8716" y="10862"/>
                    </a:cubicBezTo>
                    <a:cubicBezTo>
                      <a:pt x="8814" y="10862"/>
                      <a:pt x="8911" y="10764"/>
                      <a:pt x="8911" y="10634"/>
                    </a:cubicBezTo>
                    <a:lnTo>
                      <a:pt x="8911" y="976"/>
                    </a:lnTo>
                    <a:cubicBezTo>
                      <a:pt x="8911" y="683"/>
                      <a:pt x="9171" y="423"/>
                      <a:pt x="9464" y="423"/>
                    </a:cubicBezTo>
                    <a:close/>
                    <a:moveTo>
                      <a:pt x="9464" y="0"/>
                    </a:moveTo>
                    <a:cubicBezTo>
                      <a:pt x="8944" y="0"/>
                      <a:pt x="8488" y="456"/>
                      <a:pt x="8488" y="976"/>
                    </a:cubicBezTo>
                    <a:lnTo>
                      <a:pt x="8488" y="1139"/>
                    </a:lnTo>
                    <a:lnTo>
                      <a:pt x="4066" y="4196"/>
                    </a:lnTo>
                    <a:lnTo>
                      <a:pt x="2407" y="4196"/>
                    </a:lnTo>
                    <a:cubicBezTo>
                      <a:pt x="2277" y="4196"/>
                      <a:pt x="2180" y="4293"/>
                      <a:pt x="2180" y="4391"/>
                    </a:cubicBezTo>
                    <a:cubicBezTo>
                      <a:pt x="2180" y="4521"/>
                      <a:pt x="2277" y="4618"/>
                      <a:pt x="2407" y="4618"/>
                    </a:cubicBezTo>
                    <a:lnTo>
                      <a:pt x="3903" y="4618"/>
                    </a:lnTo>
                    <a:lnTo>
                      <a:pt x="3903" y="9626"/>
                    </a:lnTo>
                    <a:lnTo>
                      <a:pt x="1204" y="9626"/>
                    </a:lnTo>
                    <a:cubicBezTo>
                      <a:pt x="781" y="9626"/>
                      <a:pt x="391" y="9269"/>
                      <a:pt x="391" y="8846"/>
                    </a:cubicBezTo>
                    <a:lnTo>
                      <a:pt x="391" y="5399"/>
                    </a:lnTo>
                    <a:cubicBezTo>
                      <a:pt x="391" y="4943"/>
                      <a:pt x="749" y="4586"/>
                      <a:pt x="1204" y="4586"/>
                    </a:cubicBezTo>
                    <a:lnTo>
                      <a:pt x="1432" y="4586"/>
                    </a:lnTo>
                    <a:cubicBezTo>
                      <a:pt x="1529" y="4586"/>
                      <a:pt x="1627" y="4521"/>
                      <a:pt x="1627" y="4391"/>
                    </a:cubicBezTo>
                    <a:cubicBezTo>
                      <a:pt x="1627" y="4293"/>
                      <a:pt x="1529" y="4196"/>
                      <a:pt x="1432" y="4196"/>
                    </a:cubicBezTo>
                    <a:lnTo>
                      <a:pt x="1204" y="4196"/>
                    </a:lnTo>
                    <a:cubicBezTo>
                      <a:pt x="554" y="4196"/>
                      <a:pt x="1" y="4716"/>
                      <a:pt x="1" y="5399"/>
                    </a:cubicBezTo>
                    <a:lnTo>
                      <a:pt x="1" y="8846"/>
                    </a:lnTo>
                    <a:cubicBezTo>
                      <a:pt x="1" y="9496"/>
                      <a:pt x="521" y="10049"/>
                      <a:pt x="1204" y="10049"/>
                    </a:cubicBezTo>
                    <a:lnTo>
                      <a:pt x="4066" y="10049"/>
                    </a:lnTo>
                    <a:lnTo>
                      <a:pt x="8488" y="13106"/>
                    </a:lnTo>
                    <a:lnTo>
                      <a:pt x="8488" y="13236"/>
                    </a:lnTo>
                    <a:cubicBezTo>
                      <a:pt x="8488" y="13789"/>
                      <a:pt x="8944" y="14244"/>
                      <a:pt x="9464" y="14244"/>
                    </a:cubicBezTo>
                    <a:cubicBezTo>
                      <a:pt x="10017" y="14244"/>
                      <a:pt x="10472" y="13789"/>
                      <a:pt x="10472" y="13236"/>
                    </a:cubicBezTo>
                    <a:lnTo>
                      <a:pt x="10472" y="9073"/>
                    </a:lnTo>
                    <a:cubicBezTo>
                      <a:pt x="11318" y="8813"/>
                      <a:pt x="11903" y="8033"/>
                      <a:pt x="11903" y="7122"/>
                    </a:cubicBezTo>
                    <a:cubicBezTo>
                      <a:pt x="11903" y="6212"/>
                      <a:pt x="11318" y="5431"/>
                      <a:pt x="10440" y="5139"/>
                    </a:cubicBezTo>
                    <a:lnTo>
                      <a:pt x="10440" y="976"/>
                    </a:lnTo>
                    <a:cubicBezTo>
                      <a:pt x="10440" y="456"/>
                      <a:pt x="10017" y="0"/>
                      <a:pt x="9464"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0"/>
            <p:cNvGrpSpPr/>
            <p:nvPr/>
          </p:nvGrpSpPr>
          <p:grpSpPr>
            <a:xfrm>
              <a:off x="3080845" y="3875001"/>
              <a:ext cx="862642" cy="861543"/>
              <a:chOff x="3080845" y="3875001"/>
              <a:chExt cx="862642" cy="861543"/>
            </a:xfrm>
          </p:grpSpPr>
          <p:sp>
            <p:nvSpPr>
              <p:cNvPr id="300" name="Google Shape;300;p20"/>
              <p:cNvSpPr/>
              <p:nvPr/>
            </p:nvSpPr>
            <p:spPr>
              <a:xfrm>
                <a:off x="3080845" y="3875001"/>
                <a:ext cx="862642" cy="861543"/>
              </a:xfrm>
              <a:custGeom>
                <a:rect b="b" l="l" r="r" t="t"/>
                <a:pathLst>
                  <a:path extrusionOk="0" h="25074" w="25106">
                    <a:moveTo>
                      <a:pt x="12553" y="1"/>
                    </a:moveTo>
                    <a:cubicBezTo>
                      <a:pt x="5626" y="1"/>
                      <a:pt x="0" y="5594"/>
                      <a:pt x="0" y="12554"/>
                    </a:cubicBezTo>
                    <a:cubicBezTo>
                      <a:pt x="0" y="19480"/>
                      <a:pt x="5626" y="25074"/>
                      <a:pt x="12553" y="25074"/>
                    </a:cubicBezTo>
                    <a:cubicBezTo>
                      <a:pt x="19480" y="25074"/>
                      <a:pt x="25105" y="19480"/>
                      <a:pt x="25105" y="12554"/>
                    </a:cubicBezTo>
                    <a:cubicBezTo>
                      <a:pt x="25105" y="5594"/>
                      <a:pt x="19480" y="1"/>
                      <a:pt x="12553"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417160" y="4163316"/>
                <a:ext cx="271547" cy="14534"/>
              </a:xfrm>
              <a:custGeom>
                <a:rect b="b" l="l" r="r" t="t"/>
                <a:pathLst>
                  <a:path extrusionOk="0" h="423" w="7903">
                    <a:moveTo>
                      <a:pt x="196" y="0"/>
                    </a:moveTo>
                    <a:cubicBezTo>
                      <a:pt x="98" y="0"/>
                      <a:pt x="1" y="98"/>
                      <a:pt x="1" y="228"/>
                    </a:cubicBezTo>
                    <a:cubicBezTo>
                      <a:pt x="1" y="325"/>
                      <a:pt x="98" y="423"/>
                      <a:pt x="196" y="423"/>
                    </a:cubicBezTo>
                    <a:lnTo>
                      <a:pt x="7708" y="423"/>
                    </a:lnTo>
                    <a:cubicBezTo>
                      <a:pt x="7805" y="423"/>
                      <a:pt x="7903" y="325"/>
                      <a:pt x="7903" y="228"/>
                    </a:cubicBezTo>
                    <a:cubicBezTo>
                      <a:pt x="7903" y="98"/>
                      <a:pt x="7805" y="0"/>
                      <a:pt x="7708"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3335590" y="4241519"/>
                <a:ext cx="353118" cy="14569"/>
              </a:xfrm>
              <a:custGeom>
                <a:rect b="b" l="l" r="r" t="t"/>
                <a:pathLst>
                  <a:path extrusionOk="0" h="424" w="10277">
                    <a:moveTo>
                      <a:pt x="196" y="0"/>
                    </a:moveTo>
                    <a:cubicBezTo>
                      <a:pt x="98" y="0"/>
                      <a:pt x="1" y="98"/>
                      <a:pt x="1" y="195"/>
                    </a:cubicBezTo>
                    <a:cubicBezTo>
                      <a:pt x="1" y="326"/>
                      <a:pt x="66" y="423"/>
                      <a:pt x="196" y="423"/>
                    </a:cubicBezTo>
                    <a:lnTo>
                      <a:pt x="10082" y="423"/>
                    </a:lnTo>
                    <a:cubicBezTo>
                      <a:pt x="10179" y="423"/>
                      <a:pt x="10277" y="326"/>
                      <a:pt x="10277" y="195"/>
                    </a:cubicBezTo>
                    <a:cubicBezTo>
                      <a:pt x="10277" y="98"/>
                      <a:pt x="10179" y="0"/>
                      <a:pt x="10082"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3335590" y="4318623"/>
                <a:ext cx="353118" cy="14534"/>
              </a:xfrm>
              <a:custGeom>
                <a:rect b="b" l="l" r="r" t="t"/>
                <a:pathLst>
                  <a:path extrusionOk="0" h="423" w="10277">
                    <a:moveTo>
                      <a:pt x="196" y="0"/>
                    </a:moveTo>
                    <a:cubicBezTo>
                      <a:pt x="98" y="0"/>
                      <a:pt x="1" y="98"/>
                      <a:pt x="1" y="228"/>
                    </a:cubicBezTo>
                    <a:cubicBezTo>
                      <a:pt x="1" y="358"/>
                      <a:pt x="66" y="423"/>
                      <a:pt x="196" y="423"/>
                    </a:cubicBezTo>
                    <a:lnTo>
                      <a:pt x="10082" y="423"/>
                    </a:lnTo>
                    <a:cubicBezTo>
                      <a:pt x="10179" y="423"/>
                      <a:pt x="10277" y="325"/>
                      <a:pt x="10277" y="228"/>
                    </a:cubicBezTo>
                    <a:cubicBezTo>
                      <a:pt x="10277" y="98"/>
                      <a:pt x="10179" y="0"/>
                      <a:pt x="10082"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3261853" y="4061610"/>
                <a:ext cx="500625" cy="254814"/>
              </a:xfrm>
              <a:custGeom>
                <a:rect b="b" l="l" r="r" t="t"/>
                <a:pathLst>
                  <a:path extrusionOk="0" h="7416" w="14570">
                    <a:moveTo>
                      <a:pt x="1887" y="1"/>
                    </a:moveTo>
                    <a:cubicBezTo>
                      <a:pt x="846" y="1"/>
                      <a:pt x="0" y="846"/>
                      <a:pt x="0" y="1854"/>
                    </a:cubicBezTo>
                    <a:lnTo>
                      <a:pt x="0" y="2700"/>
                    </a:lnTo>
                    <a:cubicBezTo>
                      <a:pt x="0" y="2797"/>
                      <a:pt x="98" y="2895"/>
                      <a:pt x="228" y="2895"/>
                    </a:cubicBezTo>
                    <a:cubicBezTo>
                      <a:pt x="326" y="2895"/>
                      <a:pt x="423" y="2797"/>
                      <a:pt x="423" y="2700"/>
                    </a:cubicBezTo>
                    <a:lnTo>
                      <a:pt x="423" y="1854"/>
                    </a:lnTo>
                    <a:cubicBezTo>
                      <a:pt x="423" y="1074"/>
                      <a:pt x="1074" y="423"/>
                      <a:pt x="1887" y="423"/>
                    </a:cubicBezTo>
                    <a:lnTo>
                      <a:pt x="12683" y="423"/>
                    </a:lnTo>
                    <a:cubicBezTo>
                      <a:pt x="13496" y="423"/>
                      <a:pt x="14146" y="1074"/>
                      <a:pt x="14146" y="1854"/>
                    </a:cubicBezTo>
                    <a:lnTo>
                      <a:pt x="14146" y="7220"/>
                    </a:lnTo>
                    <a:cubicBezTo>
                      <a:pt x="14146" y="7318"/>
                      <a:pt x="14244" y="7415"/>
                      <a:pt x="14342" y="7415"/>
                    </a:cubicBezTo>
                    <a:cubicBezTo>
                      <a:pt x="14472" y="7415"/>
                      <a:pt x="14569" y="7318"/>
                      <a:pt x="14569" y="7220"/>
                    </a:cubicBezTo>
                    <a:lnTo>
                      <a:pt x="14569" y="1854"/>
                    </a:lnTo>
                    <a:cubicBezTo>
                      <a:pt x="14569" y="846"/>
                      <a:pt x="13724" y="1"/>
                      <a:pt x="12716"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3261853" y="4180049"/>
                <a:ext cx="499491" cy="369885"/>
              </a:xfrm>
              <a:custGeom>
                <a:rect b="b" l="l" r="r" t="t"/>
                <a:pathLst>
                  <a:path extrusionOk="0" h="10765" w="14537">
                    <a:moveTo>
                      <a:pt x="228" y="1"/>
                    </a:moveTo>
                    <a:cubicBezTo>
                      <a:pt x="98" y="1"/>
                      <a:pt x="0" y="98"/>
                      <a:pt x="0" y="228"/>
                    </a:cubicBezTo>
                    <a:lnTo>
                      <a:pt x="0" y="6114"/>
                    </a:lnTo>
                    <a:cubicBezTo>
                      <a:pt x="0" y="7155"/>
                      <a:pt x="846" y="8001"/>
                      <a:pt x="1887" y="8001"/>
                    </a:cubicBezTo>
                    <a:lnTo>
                      <a:pt x="1887" y="10310"/>
                    </a:lnTo>
                    <a:cubicBezTo>
                      <a:pt x="1887" y="10505"/>
                      <a:pt x="2017" y="10667"/>
                      <a:pt x="2179" y="10732"/>
                    </a:cubicBezTo>
                    <a:cubicBezTo>
                      <a:pt x="2233" y="10754"/>
                      <a:pt x="2291" y="10765"/>
                      <a:pt x="2349" y="10765"/>
                    </a:cubicBezTo>
                    <a:cubicBezTo>
                      <a:pt x="2465" y="10765"/>
                      <a:pt x="2580" y="10721"/>
                      <a:pt x="2667" y="10635"/>
                    </a:cubicBezTo>
                    <a:lnTo>
                      <a:pt x="5334" y="8098"/>
                    </a:lnTo>
                    <a:cubicBezTo>
                      <a:pt x="5399" y="8033"/>
                      <a:pt x="5464" y="8001"/>
                      <a:pt x="5561" y="8001"/>
                    </a:cubicBezTo>
                    <a:lnTo>
                      <a:pt x="12683" y="8001"/>
                    </a:lnTo>
                    <a:cubicBezTo>
                      <a:pt x="13724" y="8001"/>
                      <a:pt x="14537" y="7155"/>
                      <a:pt x="14537" y="6114"/>
                    </a:cubicBezTo>
                    <a:lnTo>
                      <a:pt x="14537" y="4749"/>
                    </a:lnTo>
                    <a:cubicBezTo>
                      <a:pt x="14537" y="4619"/>
                      <a:pt x="14472" y="4554"/>
                      <a:pt x="14342" y="4554"/>
                    </a:cubicBezTo>
                    <a:cubicBezTo>
                      <a:pt x="14212" y="4554"/>
                      <a:pt x="14114" y="4619"/>
                      <a:pt x="14114" y="4749"/>
                    </a:cubicBezTo>
                    <a:lnTo>
                      <a:pt x="14114" y="6114"/>
                    </a:lnTo>
                    <a:cubicBezTo>
                      <a:pt x="14114" y="6927"/>
                      <a:pt x="13496" y="7578"/>
                      <a:pt x="12683" y="7578"/>
                    </a:cubicBezTo>
                    <a:lnTo>
                      <a:pt x="5561" y="7578"/>
                    </a:lnTo>
                    <a:cubicBezTo>
                      <a:pt x="5366" y="7578"/>
                      <a:pt x="5171" y="7643"/>
                      <a:pt x="5041" y="7773"/>
                    </a:cubicBezTo>
                    <a:lnTo>
                      <a:pt x="2374" y="10342"/>
                    </a:lnTo>
                    <a:cubicBezTo>
                      <a:pt x="2365" y="10352"/>
                      <a:pt x="2355" y="10355"/>
                      <a:pt x="2347" y="10355"/>
                    </a:cubicBezTo>
                    <a:cubicBezTo>
                      <a:pt x="2326" y="10355"/>
                      <a:pt x="2309" y="10332"/>
                      <a:pt x="2309" y="10310"/>
                    </a:cubicBezTo>
                    <a:lnTo>
                      <a:pt x="2309" y="8001"/>
                    </a:lnTo>
                    <a:cubicBezTo>
                      <a:pt x="2309" y="7773"/>
                      <a:pt x="2114" y="7545"/>
                      <a:pt x="1854" y="7545"/>
                    </a:cubicBezTo>
                    <a:cubicBezTo>
                      <a:pt x="1074" y="7545"/>
                      <a:pt x="423" y="6927"/>
                      <a:pt x="423" y="6114"/>
                    </a:cubicBezTo>
                    <a:lnTo>
                      <a:pt x="423" y="228"/>
                    </a:lnTo>
                    <a:cubicBezTo>
                      <a:pt x="423" y="98"/>
                      <a:pt x="326" y="1"/>
                      <a:pt x="228" y="1"/>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0"/>
            <p:cNvGrpSpPr/>
            <p:nvPr/>
          </p:nvGrpSpPr>
          <p:grpSpPr>
            <a:xfrm>
              <a:off x="5823975" y="2567706"/>
              <a:ext cx="862677" cy="862642"/>
              <a:chOff x="5823975" y="2567706"/>
              <a:chExt cx="862677" cy="862642"/>
            </a:xfrm>
          </p:grpSpPr>
          <p:sp>
            <p:nvSpPr>
              <p:cNvPr id="307" name="Google Shape;307;p20"/>
              <p:cNvSpPr/>
              <p:nvPr/>
            </p:nvSpPr>
            <p:spPr>
              <a:xfrm>
                <a:off x="5823975" y="2567706"/>
                <a:ext cx="862677" cy="862642"/>
              </a:xfrm>
              <a:custGeom>
                <a:rect b="b" l="l" r="r" t="t"/>
                <a:pathLst>
                  <a:path extrusionOk="0" h="25106" w="25107">
                    <a:moveTo>
                      <a:pt x="12554" y="0"/>
                    </a:moveTo>
                    <a:cubicBezTo>
                      <a:pt x="5627" y="0"/>
                      <a:pt x="1" y="5626"/>
                      <a:pt x="1" y="12553"/>
                    </a:cubicBezTo>
                    <a:cubicBezTo>
                      <a:pt x="1" y="19479"/>
                      <a:pt x="5627" y="25105"/>
                      <a:pt x="12554" y="25105"/>
                    </a:cubicBezTo>
                    <a:cubicBezTo>
                      <a:pt x="19480" y="25105"/>
                      <a:pt x="25106" y="19479"/>
                      <a:pt x="25106" y="12553"/>
                    </a:cubicBezTo>
                    <a:cubicBezTo>
                      <a:pt x="25106" y="5626"/>
                      <a:pt x="19480" y="0"/>
                      <a:pt x="12554" y="0"/>
                    </a:cubicBezTo>
                    <a:close/>
                  </a:path>
                </a:pathLst>
              </a:cu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029586" y="2755415"/>
                <a:ext cx="451456" cy="488324"/>
              </a:xfrm>
              <a:custGeom>
                <a:rect b="b" l="l" r="r" t="t"/>
                <a:pathLst>
                  <a:path extrusionOk="0" h="14212" w="13139">
                    <a:moveTo>
                      <a:pt x="6570" y="391"/>
                    </a:moveTo>
                    <a:cubicBezTo>
                      <a:pt x="7057" y="391"/>
                      <a:pt x="7480" y="813"/>
                      <a:pt x="7480" y="1301"/>
                    </a:cubicBezTo>
                    <a:cubicBezTo>
                      <a:pt x="7480" y="1366"/>
                      <a:pt x="7448" y="1464"/>
                      <a:pt x="7448" y="1529"/>
                    </a:cubicBezTo>
                    <a:cubicBezTo>
                      <a:pt x="7155" y="1464"/>
                      <a:pt x="6862" y="1431"/>
                      <a:pt x="6570" y="1431"/>
                    </a:cubicBezTo>
                    <a:cubicBezTo>
                      <a:pt x="6277" y="1431"/>
                      <a:pt x="5984" y="1464"/>
                      <a:pt x="5691" y="1529"/>
                    </a:cubicBezTo>
                    <a:cubicBezTo>
                      <a:pt x="5659" y="1464"/>
                      <a:pt x="5659" y="1399"/>
                      <a:pt x="5659" y="1301"/>
                    </a:cubicBezTo>
                    <a:cubicBezTo>
                      <a:pt x="5659" y="813"/>
                      <a:pt x="6082" y="391"/>
                      <a:pt x="6570" y="391"/>
                    </a:cubicBezTo>
                    <a:close/>
                    <a:moveTo>
                      <a:pt x="8098" y="12683"/>
                    </a:moveTo>
                    <a:cubicBezTo>
                      <a:pt x="7903" y="13333"/>
                      <a:pt x="7285" y="13789"/>
                      <a:pt x="6570" y="13789"/>
                    </a:cubicBezTo>
                    <a:cubicBezTo>
                      <a:pt x="5854" y="13789"/>
                      <a:pt x="5236" y="13333"/>
                      <a:pt x="5009" y="12683"/>
                    </a:cubicBezTo>
                    <a:close/>
                    <a:moveTo>
                      <a:pt x="6570" y="0"/>
                    </a:moveTo>
                    <a:cubicBezTo>
                      <a:pt x="5822" y="0"/>
                      <a:pt x="5236" y="586"/>
                      <a:pt x="5236" y="1301"/>
                    </a:cubicBezTo>
                    <a:cubicBezTo>
                      <a:pt x="5236" y="1431"/>
                      <a:pt x="5269" y="1529"/>
                      <a:pt x="5301" y="1659"/>
                    </a:cubicBezTo>
                    <a:cubicBezTo>
                      <a:pt x="4748" y="1821"/>
                      <a:pt x="4261" y="2147"/>
                      <a:pt x="3838" y="2537"/>
                    </a:cubicBezTo>
                    <a:cubicBezTo>
                      <a:pt x="3090" y="3252"/>
                      <a:pt x="2667" y="4228"/>
                      <a:pt x="2635" y="5269"/>
                    </a:cubicBezTo>
                    <a:lnTo>
                      <a:pt x="2537" y="8293"/>
                    </a:lnTo>
                    <a:cubicBezTo>
                      <a:pt x="2505" y="9268"/>
                      <a:pt x="2049" y="10146"/>
                      <a:pt x="1236" y="10667"/>
                    </a:cubicBezTo>
                    <a:lnTo>
                      <a:pt x="976" y="10862"/>
                    </a:lnTo>
                    <a:lnTo>
                      <a:pt x="911" y="10862"/>
                    </a:lnTo>
                    <a:cubicBezTo>
                      <a:pt x="423" y="10862"/>
                      <a:pt x="1" y="11252"/>
                      <a:pt x="1" y="11772"/>
                    </a:cubicBezTo>
                    <a:cubicBezTo>
                      <a:pt x="1" y="12260"/>
                      <a:pt x="423" y="12683"/>
                      <a:pt x="911" y="12683"/>
                    </a:cubicBezTo>
                    <a:lnTo>
                      <a:pt x="2309" y="12683"/>
                    </a:lnTo>
                    <a:cubicBezTo>
                      <a:pt x="2407" y="12683"/>
                      <a:pt x="2505" y="12585"/>
                      <a:pt x="2505" y="12455"/>
                    </a:cubicBezTo>
                    <a:cubicBezTo>
                      <a:pt x="2505" y="12358"/>
                      <a:pt x="2407" y="12260"/>
                      <a:pt x="2309" y="12260"/>
                    </a:cubicBezTo>
                    <a:lnTo>
                      <a:pt x="911" y="12260"/>
                    </a:lnTo>
                    <a:cubicBezTo>
                      <a:pt x="651" y="12260"/>
                      <a:pt x="423" y="12033"/>
                      <a:pt x="423" y="11772"/>
                    </a:cubicBezTo>
                    <a:cubicBezTo>
                      <a:pt x="423" y="11480"/>
                      <a:pt x="651" y="11285"/>
                      <a:pt x="911" y="11285"/>
                    </a:cubicBezTo>
                    <a:lnTo>
                      <a:pt x="12228" y="11285"/>
                    </a:lnTo>
                    <a:cubicBezTo>
                      <a:pt x="12488" y="11285"/>
                      <a:pt x="12716" y="11480"/>
                      <a:pt x="12716" y="11772"/>
                    </a:cubicBezTo>
                    <a:cubicBezTo>
                      <a:pt x="12716" y="12033"/>
                      <a:pt x="12488" y="12260"/>
                      <a:pt x="12228" y="12260"/>
                    </a:cubicBezTo>
                    <a:lnTo>
                      <a:pt x="3285" y="12260"/>
                    </a:lnTo>
                    <a:cubicBezTo>
                      <a:pt x="3155" y="12260"/>
                      <a:pt x="3057" y="12358"/>
                      <a:pt x="3057" y="12455"/>
                    </a:cubicBezTo>
                    <a:cubicBezTo>
                      <a:pt x="3057" y="12585"/>
                      <a:pt x="3155" y="12683"/>
                      <a:pt x="3285" y="12683"/>
                    </a:cubicBezTo>
                    <a:lnTo>
                      <a:pt x="4586" y="12683"/>
                    </a:lnTo>
                    <a:cubicBezTo>
                      <a:pt x="4813" y="13561"/>
                      <a:pt x="5626" y="14211"/>
                      <a:pt x="6570" y="14211"/>
                    </a:cubicBezTo>
                    <a:cubicBezTo>
                      <a:pt x="7513" y="14211"/>
                      <a:pt x="8326" y="13561"/>
                      <a:pt x="8553" y="12683"/>
                    </a:cubicBezTo>
                    <a:lnTo>
                      <a:pt x="12228" y="12683"/>
                    </a:lnTo>
                    <a:cubicBezTo>
                      <a:pt x="12716" y="12683"/>
                      <a:pt x="13138" y="12260"/>
                      <a:pt x="13138" y="11772"/>
                    </a:cubicBezTo>
                    <a:cubicBezTo>
                      <a:pt x="13138" y="11252"/>
                      <a:pt x="12716" y="10862"/>
                      <a:pt x="12228" y="10862"/>
                    </a:cubicBezTo>
                    <a:lnTo>
                      <a:pt x="12163" y="10862"/>
                    </a:lnTo>
                    <a:lnTo>
                      <a:pt x="11870" y="10667"/>
                    </a:lnTo>
                    <a:cubicBezTo>
                      <a:pt x="11090" y="10146"/>
                      <a:pt x="10602" y="9268"/>
                      <a:pt x="10569" y="8293"/>
                    </a:cubicBezTo>
                    <a:lnTo>
                      <a:pt x="10504" y="5269"/>
                    </a:lnTo>
                    <a:cubicBezTo>
                      <a:pt x="10472" y="4423"/>
                      <a:pt x="10179" y="3643"/>
                      <a:pt x="9691" y="2992"/>
                    </a:cubicBezTo>
                    <a:cubicBezTo>
                      <a:pt x="9656" y="2938"/>
                      <a:pt x="9600" y="2914"/>
                      <a:pt x="9541" y="2914"/>
                    </a:cubicBezTo>
                    <a:cubicBezTo>
                      <a:pt x="9493" y="2914"/>
                      <a:pt x="9443" y="2930"/>
                      <a:pt x="9399" y="2960"/>
                    </a:cubicBezTo>
                    <a:cubicBezTo>
                      <a:pt x="9301" y="3025"/>
                      <a:pt x="9301" y="3155"/>
                      <a:pt x="9366" y="3252"/>
                    </a:cubicBezTo>
                    <a:cubicBezTo>
                      <a:pt x="9789" y="3838"/>
                      <a:pt x="10049" y="4521"/>
                      <a:pt x="10082" y="5269"/>
                    </a:cubicBezTo>
                    <a:lnTo>
                      <a:pt x="10147" y="8325"/>
                    </a:lnTo>
                    <a:cubicBezTo>
                      <a:pt x="10179" y="9301"/>
                      <a:pt x="10667" y="10244"/>
                      <a:pt x="11415" y="10862"/>
                    </a:cubicBezTo>
                    <a:lnTo>
                      <a:pt x="1692" y="10862"/>
                    </a:lnTo>
                    <a:cubicBezTo>
                      <a:pt x="2472" y="10244"/>
                      <a:pt x="2927" y="9301"/>
                      <a:pt x="2960" y="8325"/>
                    </a:cubicBezTo>
                    <a:lnTo>
                      <a:pt x="3057" y="5269"/>
                    </a:lnTo>
                    <a:cubicBezTo>
                      <a:pt x="3057" y="4358"/>
                      <a:pt x="3448" y="3480"/>
                      <a:pt x="4098" y="2862"/>
                    </a:cubicBezTo>
                    <a:cubicBezTo>
                      <a:pt x="4781" y="2212"/>
                      <a:pt x="5626" y="1854"/>
                      <a:pt x="6570" y="1854"/>
                    </a:cubicBezTo>
                    <a:cubicBezTo>
                      <a:pt x="7350" y="1854"/>
                      <a:pt x="8065" y="2114"/>
                      <a:pt x="8683" y="2569"/>
                    </a:cubicBezTo>
                    <a:cubicBezTo>
                      <a:pt x="8727" y="2599"/>
                      <a:pt x="8778" y="2615"/>
                      <a:pt x="8826" y="2615"/>
                    </a:cubicBezTo>
                    <a:cubicBezTo>
                      <a:pt x="8885" y="2615"/>
                      <a:pt x="8940" y="2591"/>
                      <a:pt x="8976" y="2537"/>
                    </a:cubicBezTo>
                    <a:cubicBezTo>
                      <a:pt x="9074" y="2439"/>
                      <a:pt x="9041" y="2309"/>
                      <a:pt x="8943" y="2244"/>
                    </a:cubicBezTo>
                    <a:cubicBezTo>
                      <a:pt x="8618" y="1984"/>
                      <a:pt x="8228" y="1789"/>
                      <a:pt x="7838" y="1659"/>
                    </a:cubicBezTo>
                    <a:cubicBezTo>
                      <a:pt x="7870" y="1529"/>
                      <a:pt x="7870" y="1431"/>
                      <a:pt x="7870" y="1301"/>
                    </a:cubicBezTo>
                    <a:cubicBezTo>
                      <a:pt x="7870" y="586"/>
                      <a:pt x="7285" y="0"/>
                      <a:pt x="6570" y="0"/>
                    </a:cubicBezTo>
                    <a:close/>
                  </a:path>
                </a:pathLst>
              </a:custGeom>
              <a:solidFill>
                <a:srgbClr val="001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9" name="Google Shape;309;p20"/>
          <p:cNvSpPr txBox="1"/>
          <p:nvPr/>
        </p:nvSpPr>
        <p:spPr>
          <a:xfrm>
            <a:off x="457199" y="1087438"/>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310" name="Google Shape;310;p20"/>
          <p:cNvSpPr txBox="1"/>
          <p:nvPr/>
        </p:nvSpPr>
        <p:spPr>
          <a:xfrm>
            <a:off x="457202" y="1593662"/>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smallest planet </a:t>
            </a:r>
            <a:endParaRPr>
              <a:solidFill>
                <a:srgbClr val="FFFFFF"/>
              </a:solidFill>
              <a:latin typeface="Montserrat"/>
              <a:ea typeface="Montserrat"/>
              <a:cs typeface="Montserrat"/>
              <a:sym typeface="Montserrat"/>
            </a:endParaRPr>
          </a:p>
        </p:txBody>
      </p:sp>
      <p:sp>
        <p:nvSpPr>
          <p:cNvPr id="311" name="Google Shape;311;p20"/>
          <p:cNvSpPr txBox="1"/>
          <p:nvPr/>
        </p:nvSpPr>
        <p:spPr>
          <a:xfrm>
            <a:off x="457199" y="3703963"/>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312" name="Google Shape;312;p20"/>
          <p:cNvSpPr txBox="1"/>
          <p:nvPr/>
        </p:nvSpPr>
        <p:spPr>
          <a:xfrm>
            <a:off x="457202" y="4210187"/>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Mars is actually a cold place</a:t>
            </a:r>
            <a:endParaRPr>
              <a:solidFill>
                <a:srgbClr val="FFFFFF"/>
              </a:solidFill>
              <a:latin typeface="Montserrat"/>
              <a:ea typeface="Montserrat"/>
              <a:cs typeface="Montserrat"/>
              <a:sym typeface="Montserrat"/>
            </a:endParaRPr>
          </a:p>
        </p:txBody>
      </p:sp>
      <p:sp>
        <p:nvSpPr>
          <p:cNvPr id="313" name="Google Shape;313;p20"/>
          <p:cNvSpPr txBox="1"/>
          <p:nvPr/>
        </p:nvSpPr>
        <p:spPr>
          <a:xfrm>
            <a:off x="457199" y="2395700"/>
            <a:ext cx="16491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VENUS</a:t>
            </a:r>
            <a:endParaRPr sz="1800">
              <a:solidFill>
                <a:srgbClr val="FFFFFF"/>
              </a:solidFill>
              <a:latin typeface="Montserrat ExtraBold"/>
              <a:ea typeface="Montserrat ExtraBold"/>
              <a:cs typeface="Montserrat ExtraBold"/>
              <a:sym typeface="Montserrat ExtraBold"/>
            </a:endParaRPr>
          </a:p>
        </p:txBody>
      </p:sp>
      <p:sp>
        <p:nvSpPr>
          <p:cNvPr id="314" name="Google Shape;314;p20"/>
          <p:cNvSpPr txBox="1"/>
          <p:nvPr/>
        </p:nvSpPr>
        <p:spPr>
          <a:xfrm>
            <a:off x="457202" y="2901925"/>
            <a:ext cx="16491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Venus has a beautiful name</a:t>
            </a:r>
            <a:endParaRPr>
              <a:solidFill>
                <a:srgbClr val="FFFFFF"/>
              </a:solidFill>
              <a:latin typeface="Montserrat"/>
              <a:ea typeface="Montserrat"/>
              <a:cs typeface="Montserrat"/>
              <a:sym typeface="Montserrat"/>
            </a:endParaRPr>
          </a:p>
        </p:txBody>
      </p:sp>
      <p:sp>
        <p:nvSpPr>
          <p:cNvPr id="315" name="Google Shape;315;p20"/>
          <p:cNvSpPr txBox="1"/>
          <p:nvPr/>
        </p:nvSpPr>
        <p:spPr>
          <a:xfrm>
            <a:off x="7034299" y="1087438"/>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316" name="Google Shape;316;p20"/>
          <p:cNvSpPr txBox="1"/>
          <p:nvPr/>
        </p:nvSpPr>
        <p:spPr>
          <a:xfrm>
            <a:off x="7034302" y="1593662"/>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It’s a gas giant and has rings</a:t>
            </a:r>
            <a:endParaRPr>
              <a:solidFill>
                <a:srgbClr val="FFFFFF"/>
              </a:solidFill>
              <a:latin typeface="Montserrat"/>
              <a:ea typeface="Montserrat"/>
              <a:cs typeface="Montserrat"/>
              <a:sym typeface="Montserrat"/>
            </a:endParaRPr>
          </a:p>
        </p:txBody>
      </p:sp>
      <p:sp>
        <p:nvSpPr>
          <p:cNvPr id="317" name="Google Shape;317;p20"/>
          <p:cNvSpPr txBox="1"/>
          <p:nvPr/>
        </p:nvSpPr>
        <p:spPr>
          <a:xfrm>
            <a:off x="7034299" y="3703963"/>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JUPITER</a:t>
            </a:r>
            <a:endParaRPr sz="1800">
              <a:solidFill>
                <a:srgbClr val="FFFFFF"/>
              </a:solidFill>
              <a:latin typeface="Montserrat ExtraBold"/>
              <a:ea typeface="Montserrat ExtraBold"/>
              <a:cs typeface="Montserrat ExtraBold"/>
              <a:sym typeface="Montserrat ExtraBold"/>
            </a:endParaRPr>
          </a:p>
        </p:txBody>
      </p:sp>
      <p:sp>
        <p:nvSpPr>
          <p:cNvPr id="318" name="Google Shape;318;p20"/>
          <p:cNvSpPr txBox="1"/>
          <p:nvPr/>
        </p:nvSpPr>
        <p:spPr>
          <a:xfrm>
            <a:off x="7034302" y="4210187"/>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Jupiter is the biggest planet</a:t>
            </a:r>
            <a:endParaRPr>
              <a:solidFill>
                <a:srgbClr val="FFFFFF"/>
              </a:solidFill>
              <a:latin typeface="Montserrat"/>
              <a:ea typeface="Montserrat"/>
              <a:cs typeface="Montserrat"/>
              <a:sym typeface="Montserrat"/>
            </a:endParaRPr>
          </a:p>
        </p:txBody>
      </p:sp>
      <p:sp>
        <p:nvSpPr>
          <p:cNvPr id="319" name="Google Shape;319;p20"/>
          <p:cNvSpPr txBox="1"/>
          <p:nvPr/>
        </p:nvSpPr>
        <p:spPr>
          <a:xfrm>
            <a:off x="7034299" y="2395700"/>
            <a:ext cx="16491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320" name="Google Shape;320;p20"/>
          <p:cNvSpPr txBox="1"/>
          <p:nvPr/>
        </p:nvSpPr>
        <p:spPr>
          <a:xfrm>
            <a:off x="7034302" y="2901925"/>
            <a:ext cx="16491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very far away</a:t>
            </a:r>
            <a:endParaRPr>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cxnSp>
        <p:nvCxnSpPr>
          <p:cNvPr id="325" name="Google Shape;325;p21"/>
          <p:cNvCxnSpPr/>
          <p:nvPr/>
        </p:nvCxnSpPr>
        <p:spPr>
          <a:xfrm>
            <a:off x="474025" y="414025"/>
            <a:ext cx="4938300" cy="0"/>
          </a:xfrm>
          <a:prstGeom prst="straightConnector1">
            <a:avLst/>
          </a:prstGeom>
          <a:noFill/>
          <a:ln cap="flat" cmpd="sng" w="9525">
            <a:solidFill>
              <a:srgbClr val="FFAB40"/>
            </a:solidFill>
            <a:prstDash val="solid"/>
            <a:round/>
            <a:headEnd len="med" w="med" type="none"/>
            <a:tailEnd len="med" w="med" type="none"/>
          </a:ln>
          <a:effectLst>
            <a:outerShdw blurRad="57150" rotWithShape="0" algn="bl" dir="5400000" dist="19050">
              <a:srgbClr val="FFFFFF">
                <a:alpha val="50000"/>
              </a:srgbClr>
            </a:outerShdw>
          </a:effectLst>
        </p:spPr>
      </p:cxnSp>
      <p:sp>
        <p:nvSpPr>
          <p:cNvPr id="326" name="Google Shape;326;p21"/>
          <p:cNvSpPr txBox="1"/>
          <p:nvPr>
            <p:ph type="title"/>
          </p:nvPr>
        </p:nvSpPr>
        <p:spPr>
          <a:xfrm>
            <a:off x="457200" y="445025"/>
            <a:ext cx="79974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FUTURISTIC BACKGROUND INFOGRAPHICS</a:t>
            </a:r>
            <a:endParaRPr/>
          </a:p>
        </p:txBody>
      </p:sp>
      <p:grpSp>
        <p:nvGrpSpPr>
          <p:cNvPr id="327" name="Google Shape;327;p21"/>
          <p:cNvGrpSpPr/>
          <p:nvPr/>
        </p:nvGrpSpPr>
        <p:grpSpPr>
          <a:xfrm>
            <a:off x="2838465" y="1269429"/>
            <a:ext cx="3467070" cy="3467040"/>
            <a:chOff x="2838465" y="1269429"/>
            <a:chExt cx="3467070" cy="3467040"/>
          </a:xfrm>
        </p:grpSpPr>
        <p:sp>
          <p:nvSpPr>
            <p:cNvPr id="328" name="Google Shape;328;p21"/>
            <p:cNvSpPr/>
            <p:nvPr/>
          </p:nvSpPr>
          <p:spPr>
            <a:xfrm>
              <a:off x="3435410" y="1866375"/>
              <a:ext cx="2273179" cy="2273150"/>
            </a:xfrm>
            <a:custGeom>
              <a:rect b="b" l="l" r="r" t="t"/>
              <a:pathLst>
                <a:path extrusionOk="0" fill="none" h="77397" w="77398">
                  <a:moveTo>
                    <a:pt x="77397" y="38699"/>
                  </a:moveTo>
                  <a:cubicBezTo>
                    <a:pt x="77397" y="60064"/>
                    <a:pt x="60064" y="77397"/>
                    <a:pt x="38699" y="77397"/>
                  </a:cubicBezTo>
                  <a:cubicBezTo>
                    <a:pt x="17334" y="77397"/>
                    <a:pt x="1" y="60064"/>
                    <a:pt x="1" y="38699"/>
                  </a:cubicBezTo>
                  <a:cubicBezTo>
                    <a:pt x="1" y="17333"/>
                    <a:pt x="17334" y="0"/>
                    <a:pt x="38699" y="0"/>
                  </a:cubicBezTo>
                  <a:cubicBezTo>
                    <a:pt x="60064" y="0"/>
                    <a:pt x="77397" y="17333"/>
                    <a:pt x="77397" y="38699"/>
                  </a:cubicBezTo>
                  <a:close/>
                </a:path>
              </a:pathLst>
            </a:custGeom>
            <a:noFill/>
            <a:ln cap="flat" cmpd="sng" w="19050">
              <a:solidFill>
                <a:srgbClr val="FFAB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3975055" y="1269429"/>
              <a:ext cx="1193890" cy="1192951"/>
            </a:xfrm>
            <a:custGeom>
              <a:rect b="b" l="l" r="r" t="t"/>
              <a:pathLst>
                <a:path extrusionOk="0" h="40618" w="40650">
                  <a:moveTo>
                    <a:pt x="20325" y="1"/>
                  </a:moveTo>
                  <a:cubicBezTo>
                    <a:pt x="9106" y="1"/>
                    <a:pt x="0" y="9106"/>
                    <a:pt x="0" y="20325"/>
                  </a:cubicBezTo>
                  <a:cubicBezTo>
                    <a:pt x="0" y="31545"/>
                    <a:pt x="9106" y="40618"/>
                    <a:pt x="20325" y="40618"/>
                  </a:cubicBezTo>
                  <a:cubicBezTo>
                    <a:pt x="31544" y="40618"/>
                    <a:pt x="40650" y="31545"/>
                    <a:pt x="40650" y="20325"/>
                  </a:cubicBezTo>
                  <a:cubicBezTo>
                    <a:pt x="40650" y="9106"/>
                    <a:pt x="31544" y="1"/>
                    <a:pt x="20325" y="1"/>
                  </a:cubicBezTo>
                  <a:close/>
                </a:path>
              </a:pathLst>
            </a:custGeom>
            <a:solidFill>
              <a:srgbClr val="85D5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01</a:t>
              </a:r>
              <a:endParaRPr b="1" sz="4000">
                <a:solidFill>
                  <a:schemeClr val="lt1"/>
                </a:solidFill>
                <a:latin typeface="Montserrat"/>
                <a:ea typeface="Montserrat"/>
                <a:cs typeface="Montserrat"/>
                <a:sym typeface="Montserrat"/>
              </a:endParaRPr>
            </a:p>
          </p:txBody>
        </p:sp>
        <p:sp>
          <p:nvSpPr>
            <p:cNvPr id="330" name="Google Shape;330;p21"/>
            <p:cNvSpPr/>
            <p:nvPr/>
          </p:nvSpPr>
          <p:spPr>
            <a:xfrm>
              <a:off x="3975055" y="3543519"/>
              <a:ext cx="1193890" cy="1192951"/>
            </a:xfrm>
            <a:custGeom>
              <a:rect b="b" l="l" r="r" t="t"/>
              <a:pathLst>
                <a:path extrusionOk="0" h="40618" w="40650">
                  <a:moveTo>
                    <a:pt x="20325" y="1"/>
                  </a:moveTo>
                  <a:cubicBezTo>
                    <a:pt x="9106" y="1"/>
                    <a:pt x="0" y="9074"/>
                    <a:pt x="0" y="20293"/>
                  </a:cubicBezTo>
                  <a:cubicBezTo>
                    <a:pt x="0" y="31512"/>
                    <a:pt x="9106" y="40618"/>
                    <a:pt x="20325" y="40618"/>
                  </a:cubicBezTo>
                  <a:cubicBezTo>
                    <a:pt x="31544" y="40618"/>
                    <a:pt x="40650" y="31512"/>
                    <a:pt x="40650" y="20293"/>
                  </a:cubicBezTo>
                  <a:cubicBezTo>
                    <a:pt x="40650" y="9074"/>
                    <a:pt x="31544" y="1"/>
                    <a:pt x="2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03</a:t>
              </a:r>
              <a:endParaRPr b="1" sz="4000">
                <a:solidFill>
                  <a:schemeClr val="lt1"/>
                </a:solidFill>
                <a:latin typeface="Montserrat"/>
                <a:ea typeface="Montserrat"/>
                <a:cs typeface="Montserrat"/>
                <a:sym typeface="Montserrat"/>
              </a:endParaRPr>
            </a:p>
          </p:txBody>
        </p:sp>
        <p:sp>
          <p:nvSpPr>
            <p:cNvPr id="331" name="Google Shape;331;p21"/>
            <p:cNvSpPr/>
            <p:nvPr/>
          </p:nvSpPr>
          <p:spPr>
            <a:xfrm>
              <a:off x="5112584" y="2407899"/>
              <a:ext cx="1192951" cy="1192951"/>
            </a:xfrm>
            <a:custGeom>
              <a:rect b="b" l="l" r="r" t="t"/>
              <a:pathLst>
                <a:path extrusionOk="0" h="40618" w="40618">
                  <a:moveTo>
                    <a:pt x="20292" y="1"/>
                  </a:moveTo>
                  <a:cubicBezTo>
                    <a:pt x="9073" y="1"/>
                    <a:pt x="0" y="9106"/>
                    <a:pt x="0" y="20326"/>
                  </a:cubicBezTo>
                  <a:cubicBezTo>
                    <a:pt x="0" y="31545"/>
                    <a:pt x="9073" y="40618"/>
                    <a:pt x="20292" y="40618"/>
                  </a:cubicBezTo>
                  <a:cubicBezTo>
                    <a:pt x="31512" y="40618"/>
                    <a:pt x="40617" y="31545"/>
                    <a:pt x="40617" y="20326"/>
                  </a:cubicBezTo>
                  <a:cubicBezTo>
                    <a:pt x="40617" y="9106"/>
                    <a:pt x="31512" y="1"/>
                    <a:pt x="20292" y="1"/>
                  </a:cubicBezTo>
                  <a:close/>
                </a:path>
              </a:pathLst>
            </a:cu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04</a:t>
              </a:r>
              <a:endParaRPr b="1" sz="4000">
                <a:solidFill>
                  <a:schemeClr val="lt1"/>
                </a:solidFill>
                <a:latin typeface="Montserrat"/>
                <a:ea typeface="Montserrat"/>
                <a:cs typeface="Montserrat"/>
                <a:sym typeface="Montserrat"/>
              </a:endParaRPr>
            </a:p>
          </p:txBody>
        </p:sp>
        <p:sp>
          <p:nvSpPr>
            <p:cNvPr id="332" name="Google Shape;332;p21"/>
            <p:cNvSpPr/>
            <p:nvPr/>
          </p:nvSpPr>
          <p:spPr>
            <a:xfrm>
              <a:off x="2838465" y="2407899"/>
              <a:ext cx="1192951" cy="1192951"/>
            </a:xfrm>
            <a:custGeom>
              <a:rect b="b" l="l" r="r" t="t"/>
              <a:pathLst>
                <a:path extrusionOk="0" h="40618" w="40618">
                  <a:moveTo>
                    <a:pt x="20326" y="1"/>
                  </a:moveTo>
                  <a:cubicBezTo>
                    <a:pt x="9106" y="1"/>
                    <a:pt x="1" y="9106"/>
                    <a:pt x="1" y="20326"/>
                  </a:cubicBezTo>
                  <a:cubicBezTo>
                    <a:pt x="1" y="31545"/>
                    <a:pt x="9106" y="40618"/>
                    <a:pt x="20326" y="40618"/>
                  </a:cubicBezTo>
                  <a:cubicBezTo>
                    <a:pt x="31545" y="40618"/>
                    <a:pt x="40618" y="31545"/>
                    <a:pt x="40618" y="20326"/>
                  </a:cubicBezTo>
                  <a:cubicBezTo>
                    <a:pt x="40618" y="9106"/>
                    <a:pt x="31545" y="1"/>
                    <a:pt x="20326" y="1"/>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02</a:t>
              </a:r>
              <a:endParaRPr b="1" sz="4000">
                <a:solidFill>
                  <a:schemeClr val="lt1"/>
                </a:solidFill>
                <a:latin typeface="Montserrat"/>
                <a:ea typeface="Montserrat"/>
                <a:cs typeface="Montserrat"/>
                <a:sym typeface="Montserrat"/>
              </a:endParaRPr>
            </a:p>
          </p:txBody>
        </p:sp>
      </p:grpSp>
      <p:sp>
        <p:nvSpPr>
          <p:cNvPr id="333" name="Google Shape;333;p21"/>
          <p:cNvSpPr txBox="1"/>
          <p:nvPr/>
        </p:nvSpPr>
        <p:spPr>
          <a:xfrm>
            <a:off x="457200" y="1253825"/>
            <a:ext cx="238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MERCURY</a:t>
            </a:r>
            <a:endParaRPr sz="1800">
              <a:solidFill>
                <a:srgbClr val="FFFFFF"/>
              </a:solidFill>
              <a:latin typeface="Montserrat ExtraBold"/>
              <a:ea typeface="Montserrat ExtraBold"/>
              <a:cs typeface="Montserrat ExtraBold"/>
              <a:sym typeface="Montserrat ExtraBold"/>
            </a:endParaRPr>
          </a:p>
        </p:txBody>
      </p:sp>
      <p:sp>
        <p:nvSpPr>
          <p:cNvPr id="334" name="Google Shape;334;p21"/>
          <p:cNvSpPr txBox="1"/>
          <p:nvPr/>
        </p:nvSpPr>
        <p:spPr>
          <a:xfrm>
            <a:off x="457204" y="1760036"/>
            <a:ext cx="23814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Mercury is the closest planet to the Sun</a:t>
            </a:r>
            <a:endParaRPr>
              <a:solidFill>
                <a:srgbClr val="FFFFFF"/>
              </a:solidFill>
              <a:latin typeface="Montserrat"/>
              <a:ea typeface="Montserrat"/>
              <a:cs typeface="Montserrat"/>
              <a:sym typeface="Montserrat"/>
            </a:endParaRPr>
          </a:p>
        </p:txBody>
      </p:sp>
      <p:sp>
        <p:nvSpPr>
          <p:cNvPr id="335" name="Google Shape;335;p21"/>
          <p:cNvSpPr txBox="1"/>
          <p:nvPr/>
        </p:nvSpPr>
        <p:spPr>
          <a:xfrm>
            <a:off x="457200" y="2396518"/>
            <a:ext cx="23814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ExtraBold"/>
                <a:ea typeface="Montserrat ExtraBold"/>
                <a:cs typeface="Montserrat ExtraBold"/>
                <a:sym typeface="Montserrat ExtraBold"/>
              </a:rPr>
              <a:t>MARS</a:t>
            </a:r>
            <a:endParaRPr sz="1800">
              <a:solidFill>
                <a:srgbClr val="FFFFFF"/>
              </a:solidFill>
              <a:latin typeface="Montserrat ExtraBold"/>
              <a:ea typeface="Montserrat ExtraBold"/>
              <a:cs typeface="Montserrat ExtraBold"/>
              <a:sym typeface="Montserrat ExtraBold"/>
            </a:endParaRPr>
          </a:p>
        </p:txBody>
      </p:sp>
      <p:sp>
        <p:nvSpPr>
          <p:cNvPr id="336" name="Google Shape;336;p21"/>
          <p:cNvSpPr txBox="1"/>
          <p:nvPr/>
        </p:nvSpPr>
        <p:spPr>
          <a:xfrm>
            <a:off x="457204" y="2902729"/>
            <a:ext cx="23814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It’s the fourth planet from the Sun</a:t>
            </a:r>
            <a:endParaRPr>
              <a:solidFill>
                <a:srgbClr val="FFFFFF"/>
              </a:solidFill>
              <a:latin typeface="Montserrat"/>
              <a:ea typeface="Montserrat"/>
              <a:cs typeface="Montserrat"/>
              <a:sym typeface="Montserrat"/>
            </a:endParaRPr>
          </a:p>
        </p:txBody>
      </p:sp>
      <p:sp>
        <p:nvSpPr>
          <p:cNvPr id="337" name="Google Shape;337;p21"/>
          <p:cNvSpPr txBox="1"/>
          <p:nvPr/>
        </p:nvSpPr>
        <p:spPr>
          <a:xfrm>
            <a:off x="6305400" y="2396525"/>
            <a:ext cx="238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SATURN</a:t>
            </a:r>
            <a:endParaRPr sz="1800">
              <a:solidFill>
                <a:srgbClr val="FFFFFF"/>
              </a:solidFill>
              <a:latin typeface="Montserrat ExtraBold"/>
              <a:ea typeface="Montserrat ExtraBold"/>
              <a:cs typeface="Montserrat ExtraBold"/>
              <a:sym typeface="Montserrat ExtraBold"/>
            </a:endParaRPr>
          </a:p>
        </p:txBody>
      </p:sp>
      <p:sp>
        <p:nvSpPr>
          <p:cNvPr id="338" name="Google Shape;338;p21"/>
          <p:cNvSpPr txBox="1"/>
          <p:nvPr/>
        </p:nvSpPr>
        <p:spPr>
          <a:xfrm>
            <a:off x="6305404" y="2902736"/>
            <a:ext cx="23814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Saturn is composed of hydrogen and helium</a:t>
            </a:r>
            <a:endParaRPr>
              <a:solidFill>
                <a:srgbClr val="FFFFFF"/>
              </a:solidFill>
              <a:latin typeface="Montserrat"/>
              <a:ea typeface="Montserrat"/>
              <a:cs typeface="Montserrat"/>
              <a:sym typeface="Montserrat"/>
            </a:endParaRPr>
          </a:p>
        </p:txBody>
      </p:sp>
      <p:sp>
        <p:nvSpPr>
          <p:cNvPr id="339" name="Google Shape;339;p21"/>
          <p:cNvSpPr txBox="1"/>
          <p:nvPr/>
        </p:nvSpPr>
        <p:spPr>
          <a:xfrm>
            <a:off x="6305400" y="3607918"/>
            <a:ext cx="2381400" cy="548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Montserrat ExtraBold"/>
                <a:ea typeface="Montserrat ExtraBold"/>
                <a:cs typeface="Montserrat ExtraBold"/>
                <a:sym typeface="Montserrat ExtraBold"/>
              </a:rPr>
              <a:t>NEPTUNE</a:t>
            </a:r>
            <a:endParaRPr sz="1800">
              <a:solidFill>
                <a:srgbClr val="FFFFFF"/>
              </a:solidFill>
              <a:latin typeface="Montserrat ExtraBold"/>
              <a:ea typeface="Montserrat ExtraBold"/>
              <a:cs typeface="Montserrat ExtraBold"/>
              <a:sym typeface="Montserrat ExtraBold"/>
            </a:endParaRPr>
          </a:p>
        </p:txBody>
      </p:sp>
      <p:sp>
        <p:nvSpPr>
          <p:cNvPr id="340" name="Google Shape;340;p21"/>
          <p:cNvSpPr txBox="1"/>
          <p:nvPr/>
        </p:nvSpPr>
        <p:spPr>
          <a:xfrm>
            <a:off x="6305404" y="4114129"/>
            <a:ext cx="2381400" cy="64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ontserrat"/>
                <a:ea typeface="Montserrat"/>
                <a:cs typeface="Montserrat"/>
                <a:sym typeface="Montserrat"/>
              </a:rPr>
              <a:t>Neptune is the farthest planet from the Sun</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uturistic Background Infographics by Slidesgo">
  <a:themeElements>
    <a:clrScheme name="Simple Light">
      <a:dk1>
        <a:srgbClr val="FFFFFF"/>
      </a:dk1>
      <a:lt1>
        <a:srgbClr val="001633"/>
      </a:lt1>
      <a:dk2>
        <a:srgbClr val="FFFFFF"/>
      </a:dk2>
      <a:lt2>
        <a:srgbClr val="FFAB40"/>
      </a:lt2>
      <a:accent1>
        <a:srgbClr val="85D5E6"/>
      </a:accent1>
      <a:accent2>
        <a:srgbClr val="78909C"/>
      </a:accent2>
      <a:accent3>
        <a:srgbClr val="0097A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