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8DAC33-FC5B-45AA-955A-6C80B74A46BA}">
  <a:tblStyle styleId="{C38DAC33-FC5B-45AA-955A-6C80B74A46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f2b2bca40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f2b2bca40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f2b2bca40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f2b2bca40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f2b2bca40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f2b2bca40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f2b2bca40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f2b2bca40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f2b2bca40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f2b2bca40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f2b2bca40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f2b2bca40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f2b2bca40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f2b2bca40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f2b2bca40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f2b2bca40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f2b2bca40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f2b2bca40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f2b2bca40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f2b2bca40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f2b2bca40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f2b2bca40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f2b2bca40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f2b2bca40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f2b2bca40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f2b2bca40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f2b2bca40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f2b2bca40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f2b2bca40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f2b2bca40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f2b2bca40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f2b2bca40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ProgrammerZamanNow/belajar-mongodb/blob/master/scripts/bulk-write.j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json-schema.or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hyperlink" Target="https://docs.mongodb.com/manual/core/schema-validation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hyperlink" Target="https://docs.mongodb.com/manual/reference/command/collMod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ProgrammerZamanNow/belajar-mongodb/blob/master/scripts/schema-validation.j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mongodb.com/manual/reference/delete-method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ProgrammerZamanNow/belajar-mongodb/blob/master/scripts/delete.j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mongodb.com/manual/reference/method/db.collection.bulkWrit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mongodb.com/manual/reference/method/db.collection.bulkWrit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A6A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Delete Document 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Kode Program</a:t>
            </a:r>
            <a:endParaRPr b="1"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https://github.com/ProgrammerZamanNow/belajar-mongodb/blob/master/scripts/bulk-write.js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A6A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Schema Validation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Schema Validation</a:t>
            </a:r>
            <a:endParaRPr b="1"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Pada relational DB, kita biasanya menambahkan constraint terhadap data yang ada di tabel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Misal, maksimal karakter, enum string, not null dan lain-lain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 mongoDB, fitur untuk validasi data lebih canggih dibanding constraint di Relational DB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MongoDB mendukung Schema Validation menggunakan JSON Schema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JSON </a:t>
            </a:r>
            <a:r>
              <a:rPr b="1" lang="en"/>
              <a:t>Schema</a:t>
            </a:r>
            <a:endParaRPr b="1"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 Schema adalah standar resmi untuk menvalidasi data JSON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Dengan menggunakan JSON Schema, kita bisa memberi batasan, data JSON apa yang valid, sehingga bisa dimasukkan ke dalam collection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http://json-schema.org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Create Collection dengan JSON Schema</a:t>
            </a:r>
            <a:endParaRPr b="1"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5248275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https://docs.mongodb.com/manual/core/schema-validation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Update Collection dengan JSON Schema</a:t>
            </a:r>
            <a:endParaRPr b="1"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704777" cy="39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https://docs.mongodb.com/manual/reference/command/collMod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Kode Program</a:t>
            </a:r>
            <a:endParaRPr b="1"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https://github.com/ProgrammerZamanNow/belajar-mongodb/blob/master/scripts/schema-validation.js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Delete Document</a:t>
            </a:r>
            <a:endParaRPr b="1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MongoDB memiliki function yang bisa kita gunakan untuk menghapus document di collection secara permanen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Document yang sudah kita hapus, tidak akan bisa dikembalikan lagi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Delete Document</a:t>
            </a:r>
            <a:endParaRPr b="1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311700" y="11524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{C38DAC33-FC5B-45AA-955A-6C80B74A46BA}</a:tableStyleId>
              </a:tblPr>
              <a:tblGrid>
                <a:gridCol w="3795100"/>
                <a:gridCol w="4725500"/>
              </a:tblGrid>
              <a:tr h="23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Operator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Keterangan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db.&lt;collection&gt;.deleteOne(query)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Menghapus satu document yang sesuai dengan kondisi query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db.&lt;collection&gt;.deleteMany(query)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Menghapus banyak document yang sesuai dengan kondisi query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8" name="Google Shape;68;p15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https://docs.mongodb.com/manual/reference/delete-methods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Kode Program</a:t>
            </a:r>
            <a:endParaRPr b="1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https://github.com/ProgrammerZamanNow/belajar-mongodb/blob/master/scripts/delete.js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A6A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Bulk Write Operation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Bulk Write Operation</a:t>
            </a:r>
            <a:endParaRPr b="1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Komunikasi antara aplikasi dengan database biasanya dilakukan secara request-response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Artinya tiap perintah yang ingin kita kirimkan dari aplikasi database, akan diresponse secara langsung oleh database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Proses tersebut akan sangat lambat, jika kita menghadapi kasus harus manipulasi data besar secara langsung. Misal upload data dari file dengan jumlah jutaan ke dalam database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MongoDB mendukung Bulk Write Operation, yaitu operasi bulk yang dalam satu request, kita bisa mengirim banyak perintah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lang="en"/>
              <a:t>Fitur ini cocok pada kasus jika kita ingin melakukan operasi bulk atau batch secara banyak sekaligus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Bulk Operation Method</a:t>
            </a:r>
            <a:endParaRPr b="1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2" name="Google Shape;92;p19"/>
          <p:cNvGraphicFramePr/>
          <p:nvPr/>
        </p:nvGraphicFramePr>
        <p:xfrm>
          <a:off x="311700" y="11524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{C38DAC33-FC5B-45AA-955A-6C80B74A46BA}</a:tableStyleId>
              </a:tblPr>
              <a:tblGrid>
                <a:gridCol w="3795100"/>
                <a:gridCol w="4725500"/>
              </a:tblGrid>
              <a:tr h="23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Operator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Keterangan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db.&lt;collection&gt;.insertMany()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 document secara banyak sekaligus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db.&lt;collection&gt;.updateMany()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Update document secara banyak sekaligus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db.&lt;collection&gt;.deleteMany()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Delete document secara banyak sekaligus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db.&lt;collection&gt;.bulkWrite()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Melakukan operasi write (insert, update, delete) banyak sekaligus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3" name="Google Shape;93;p19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https://docs.mongodb.com/manual/reference/method/db.collection.bulkWrite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Supported </a:t>
            </a:r>
            <a:r>
              <a:rPr b="1" lang="en"/>
              <a:t>Bulk Write Operation</a:t>
            </a:r>
            <a:endParaRPr b="1"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insertOne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updateOne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updateMany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replaceOne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deleteOne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deleteMany</a:t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https://docs.mongodb.com/manual/reference/method/db.collection.bulkWrite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bulkWrite() Methods</a:t>
            </a:r>
            <a:endParaRPr b="1"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028402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