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98D970-931F-43B6-859E-AE2FFEAFF60D}">
  <a:tblStyle styleId="{CA98D970-931F-43B6-859E-AE2FFEAFF6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ebe36244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ebe36244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be362444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be362444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be36244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be36244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ebe362444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ebe36244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ebe36244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ebe36244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ebe36244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ebe36244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ebe36244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ebe36244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be36244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ebe36244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be36244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ebe36244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ebe36244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ebe36244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ebe362444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ebe362444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be362444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ebe362444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mongodb.com/manual/reference/operator/query-comparis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rogrammerZamanNow/belajar-mongodb/blob/master/scripts/query-comparison.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rogrammerZamanNow/belajar-mongodb/blob/master/scripts/insert.j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rogrammerZamanNow/belajar-mongodb/blob/master/scripts/query.j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mongodb.com/manual/reference/operator/query-compari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Insert Document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 Query Operator (2)</a:t>
            </a:r>
            <a:endParaRPr b="1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{CA98D970-931F-43B6-859E-AE2FFEAFF60D}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$in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Membandingkan value dengan value yang ada di array </a:t>
                      </a:r>
                      <a:r>
                        <a:rPr b="1" lang="en"/>
                        <a:t>(in)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$nin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Membandingkan value tidak ada dalam value yang ada di array </a:t>
                      </a:r>
                      <a:r>
                        <a:rPr b="1" lang="en"/>
                        <a:t>(not in)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$ne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Membandingkan value tidak sama dengan value lain </a:t>
                      </a:r>
                      <a:r>
                        <a:rPr b="1" lang="en"/>
                        <a:t>(not equal)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p22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https://docs.mongodb.com/manual/reference/operator/query-comparison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Comparison Query Operator</a:t>
            </a:r>
            <a:endParaRPr b="1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2"/>
            <a:ext cx="3815068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138" y="1152463"/>
            <a:ext cx="383857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>
            <a:off x="4340125" y="1224650"/>
            <a:ext cx="515400" cy="2433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07A6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https://github.com/ProgrammerZamanNow/belajar-mongodb/blob/master/scripts/query-comparison.js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 Document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Untuk menyimpan data ke MongoDB, kita perlu membuat document dalam bentuk JSON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 _id tidak wajib dimasukkan, jika kita tidak memasukkan field _id, maka secara otomatis MongoDB akan membuat _id baru secara random dengan tipe data ObjectId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Atau kita juga bisa secara eksplisit membuat ObjectId baru dengan menggunakan perintah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new ObjectId()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Insert Document Function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{CA98D970-931F-43B6-859E-AE2FFEAFF60D}</a:tableStyleId>
              </a:tblPr>
              <a:tblGrid>
                <a:gridCol w="4965675"/>
                <a:gridCol w="355492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Function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db.&lt;collection&gt;.insertOne(document)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Menambah dockumen ke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db.&lt;collection&gt;.insertMany(array&lt;document&gt;)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Menambah semua dokumen di array ke collection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db.&lt;collection&gt;.insert(document/array)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Menambah satu dokumen atau banyak dokumen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https://github.com/ProgrammerZamanNow/belajar-mongodb/blob/master/scripts/insert.js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Query Document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Query Document</a:t>
            </a:r>
            <a:endParaRPr b="1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Sama seperti di relational DB, di MongoDB pun kita bisa melakukan query pencarian document yang sudah kita simpan di collection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Kode Program</a:t>
            </a:r>
            <a:endParaRPr b="1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https://github.com/ProgrammerZamanNow/belajar-mongodb/blob/master/scripts/query.js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A6A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Comparison Query Operator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Comparison Query Operator (1)</a:t>
            </a:r>
            <a:endParaRPr b="1"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311700" y="1152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{CA98D970-931F-43B6-859E-AE2FFEAFF60D}</a:tableStyleId>
              </a:tblPr>
              <a:tblGrid>
                <a:gridCol w="2065725"/>
                <a:gridCol w="6454875"/>
              </a:tblGrid>
              <a:tr h="23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Operator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Keterangan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$eq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Membandingkan value dengan value lain </a:t>
                      </a:r>
                      <a:r>
                        <a:rPr b="1" lang="en"/>
                        <a:t>(equal)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$gt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Membandingkan value </a:t>
                      </a:r>
                      <a:r>
                        <a:rPr lang="en" u="sng"/>
                        <a:t>lebih besar</a:t>
                      </a:r>
                      <a:r>
                        <a:rPr lang="en"/>
                        <a:t> dari value lain </a:t>
                      </a:r>
                      <a:r>
                        <a:rPr b="1" lang="en"/>
                        <a:t>(greater than)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$gte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Membandingkan value </a:t>
                      </a:r>
                      <a:r>
                        <a:rPr lang="en" u="sng"/>
                        <a:t>lebih besar atau sama dengan</a:t>
                      </a:r>
                      <a:r>
                        <a:rPr lang="en"/>
                        <a:t> value lain </a:t>
                      </a:r>
                      <a:r>
                        <a:rPr b="1" lang="en"/>
                        <a:t>(greater than equal)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$lt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Membandingkan value </a:t>
                      </a:r>
                      <a:r>
                        <a:rPr lang="en" u="sng"/>
                        <a:t>lebih kecil dari</a:t>
                      </a:r>
                      <a:r>
                        <a:rPr lang="en"/>
                        <a:t> value lain </a:t>
                      </a:r>
                      <a:r>
                        <a:rPr b="1" lang="en"/>
                        <a:t>(lower than)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$lte</a:t>
                      </a:r>
                      <a:endParaRPr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Membandingkan value </a:t>
                      </a:r>
                      <a:r>
                        <a:rPr lang="en" u="sng"/>
                        <a:t>lebih kecil atau sama dengan</a:t>
                      </a:r>
                      <a:r>
                        <a:rPr lang="en"/>
                        <a:t> value lain </a:t>
                      </a:r>
                      <a:r>
                        <a:rPr b="1" lang="en"/>
                        <a:t>(lower than equal)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21"/>
          <p:cNvSpPr txBox="1"/>
          <p:nvPr/>
        </p:nvSpPr>
        <p:spPr>
          <a:xfrm>
            <a:off x="9800" y="-98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https://docs.mongodb.com/manual/reference/operator/query-comparison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