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58FEEE-3988-488A-8A55-E8CB1BACB372}">
  <a:tblStyle styleId="{CA58FEEE-3988-488A-8A55-E8CB1BACB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be36244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be36244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2b2bca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2b2bca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2b2bca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2b2bca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2b2bca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2b2bca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2b2bca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2b2bca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2b2bca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2b2bca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f2b2bca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f2b2bca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2b2bca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2b2bca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2b2bca4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f2b2bca4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ebe36244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ebe36244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ebe36244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ebe36244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ebe36244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ebe36244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be36244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be36244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ebe36244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ebe36244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be36244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be36244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be362444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be362444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be36244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be36244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reference/operator/query-evalu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ongodb.com/manual/reference/operator/query/expr" TargetMode="External"/><Relationship Id="rId4" Type="http://schemas.openxmlformats.org/officeDocument/2006/relationships/hyperlink" Target="https://docs.mongodb.com/manual/meta/aggregation-quick-reference/#aggregation-expressions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son-schema.org" TargetMode="External"/><Relationship Id="rId4" Type="http://schemas.openxmlformats.org/officeDocument/2006/relationships/hyperlink" Target="https://docs.mongodb.com/manual/reference/operator/query/jsonSchema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ongodb.com/manual/reference/operator/query/mod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gexr.com" TargetMode="External"/><Relationship Id="rId4" Type="http://schemas.openxmlformats.org/officeDocument/2006/relationships/hyperlink" Target="https://docs.mongodb.com/manual/reference/operator/query/regex" TargetMode="External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ongodb.com/manual/reference/operator/query/text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ongodb.com/manual/reference/operator/query/where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ProgrammerZamanNow/belajar-mongodb/blob/master/scripts/query-evaluation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ongodb.com/manual/reference/operator/query-logical" TargetMode="External"/><Relationship Id="rId4" Type="http://schemas.openxmlformats.org/officeDocument/2006/relationships/hyperlink" Target="https://docs.mongodb.com/manual/reference/operator/query-logic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rogrammerZamanNow/belajar-mongodb/blob/master/scripts/query-logical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mongodb.com/manual/reference/operator/query-element" TargetMode="External"/><Relationship Id="rId4" Type="http://schemas.openxmlformats.org/officeDocument/2006/relationships/hyperlink" Target="https://docs.mongodb.com/manual/reference/operator/query-elem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rogrammerZamanNow/belajar-mongodb/blob/master/scripts/query-element.j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Logical Query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</a:t>
            </a:r>
            <a:r>
              <a:rPr b="1" lang="en"/>
              <a:t>Operator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{CA58FEEE-3988-488A-8A55-E8CB1BACB372}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$expr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Menggunakan aggregation operation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$jsonSchema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Validasi document sesuai dengan JSON schema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$mod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Melakukan operasi modulo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$regex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Mengambil document sesuai dengan regular expression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$text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Melakukan pencarian menggunakan text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$where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Mengambil document dengan javaScript Function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https://docs.mongodb.com/manual/reference/operator/query-evaluation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$expr Operator</a:t>
            </a:r>
            <a:endParaRPr b="1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9800" y="-9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https://docs.mongodb.com/manual/reference/operator/query/expr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https://docs.mongodb.com/manual/meta/aggregation-quick-reference/#aggregation-expressions</a:t>
            </a:r>
            <a:r>
              <a:rPr lang="en"/>
              <a:t>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80"/>
            <a:ext cx="49902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$jsonSchema Operator</a:t>
            </a:r>
            <a:endParaRPr b="1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9800" y="-9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https://json-schema.org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https://docs.mongodb.com/manual/reference/operator/query/jsonSchema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4" y="1152479"/>
            <a:ext cx="47056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$mod Operator</a:t>
            </a:r>
            <a:endParaRPr b="1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https://docs.mongodb.com/manual/reference/operator/query/mod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152479"/>
            <a:ext cx="62961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$regex Operator</a:t>
            </a:r>
            <a:endParaRPr b="1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9800" y="-9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https://regexr.com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https://docs.mongodb.com/manual/reference/operator/query/regex</a:t>
            </a:r>
            <a:r>
              <a:rPr lang="en"/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39674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$text Operator</a:t>
            </a:r>
            <a:endParaRPr b="1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https://docs.mongodb.com/manual/reference/operator/query/text</a:t>
            </a:r>
            <a:r>
              <a:rPr lang="en"/>
              <a:t> 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152473"/>
            <a:ext cx="44090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$where Operator</a:t>
            </a:r>
            <a:endParaRPr b="1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https://docs.mongodb.com/manual/reference/operator/query/where</a:t>
            </a:r>
            <a:r>
              <a:rPr lang="en"/>
              <a:t> 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6562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https://github.com/ProgrammerZamanNow/belajar-mongodb/blob/master/scripts/query-evaluation.js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Query Operator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{CA58FEEE-3988-488A-8A55-E8CB1BACB372}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$and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Menggabungkan query dengan operasi AND, mengembalikan document jika semua kondisi benar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$or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Menggabungkan query dengan operasi OR, mengembalikan document jika salah satu kondisi benar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$nor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Menggabungkan query dengan operasi NOR, mengembalikan document yang gagal di semua kondisi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$not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Membalikkan kondisi, mengembalikan document yang tidak sesuai kondisi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</a:t>
            </a:r>
            <a:r>
              <a:rPr lang="en" u="sng">
                <a:solidFill>
                  <a:schemeClr val="hlink"/>
                </a:solidFill>
                <a:hlinkClick r:id="rId4"/>
              </a:rPr>
              <a:t>logical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Comparison Query Operator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40125" y="1224650"/>
            <a:ext cx="515400" cy="243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07A6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900"/>
            <a:ext cx="3828800" cy="20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138" y="1152463"/>
            <a:ext cx="23145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https://github.com/ProgrammerZamanNow/belajar-mongodb/blob/master/scripts/query-logical.js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Element</a:t>
            </a:r>
            <a:r>
              <a:rPr b="1" lang="en">
                <a:solidFill>
                  <a:schemeClr val="lt1"/>
                </a:solidFill>
              </a:rPr>
              <a:t> Query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Element </a:t>
            </a:r>
            <a:r>
              <a:rPr b="1" lang="en"/>
              <a:t>Operator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{CA58FEEE-3988-488A-8A55-E8CB1BACB372}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$exists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Mencocokkan document yang memiliki field tersebut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$type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Mencocokan document yang memiliki type field tersebut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</a:t>
            </a:r>
            <a:r>
              <a:rPr lang="en" u="sng">
                <a:solidFill>
                  <a:schemeClr val="hlink"/>
                </a:solidFill>
                <a:hlinkClick r:id="rId4"/>
              </a:rPr>
              <a:t>element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</a:t>
            </a:r>
            <a:r>
              <a:rPr b="1" lang="en"/>
              <a:t>Query Element Operator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566450" y="1152475"/>
            <a:ext cx="515400" cy="243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07A6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57901" cy="24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700" y="1152481"/>
            <a:ext cx="3253598" cy="24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https://github.com/ProgrammerZamanNow/belajar-mongodb/blob/master/scripts/query-element.js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Evaluation</a:t>
            </a:r>
            <a:r>
              <a:rPr b="1" lang="en">
                <a:solidFill>
                  <a:schemeClr val="lt1"/>
                </a:solidFill>
              </a:rPr>
              <a:t> Query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