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1EEF49D-C678-4B1D-8BA7-047E32B5BF04}">
  <a:tblStyle styleId="{41EEF49D-C678-4B1D-8BA7-047E32B5BF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on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f2b2bca4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f2b2bca4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f2b2bca4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f2b2bca4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f2b2bca4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f2b2bca4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f2b2bca4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f2b2bca4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f2b2bca4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f2b2bca4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b2bca4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b2bca4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f2b2bca4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f2b2bca4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f2b2bca4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f2b2bca4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f2b2bca40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f2b2bca40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f2b2bca40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f2b2bca40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f2b2bca40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f2b2bca4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f2b2bca4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f2b2bca4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f2b2bca4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f2b2bca4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f2b2bca4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f2b2bca4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f2b2bca4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f2b2bca4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f2b2bca4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f2b2bca4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f2b2bca4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f2b2bca4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f2b2bca4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f2b2bca4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f2b2bca4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f2b2bca4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mongodb.com/manual/reference/operator/projection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mongodb.com/manual/reference/operator/projection/positional" TargetMode="External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mongodb.com/manual/reference/operator/projection/elemMatch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mongodb.com/manual/reference/operator/projection/meta" TargetMode="External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mongodb.com/manual/reference/operator/projection/slice" TargetMode="External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ProgrammerZamanNow/belajar-mongodb/blob/master/scripts/query-projection.j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mongodb.com/manual/reference/method/js-cursor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ProgrammerZamanNow/belajar-mongodb/blob/master/scripts/query-modifier.j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mongodb.com/manual/reference/operator/query-arra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mongodb.com/manual/reference/operator/query/all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mongodb.com/manual/reference/operator/query/elemMatch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mongodb.com/manual/reference/operator/query/size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ProgrammerZamanNow/belajar-mongodb/blob/master/scripts/query-array.j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A6A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Array </a:t>
            </a:r>
            <a:r>
              <a:rPr b="1" lang="en">
                <a:solidFill>
                  <a:schemeClr val="lt1"/>
                </a:solidFill>
              </a:rPr>
              <a:t>Query Operator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Projection </a:t>
            </a:r>
            <a:r>
              <a:rPr b="1" lang="en"/>
              <a:t>Operator</a:t>
            </a:r>
            <a:endParaRPr b="1"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8" name="Google Shape;118;p22"/>
          <p:cNvGraphicFramePr/>
          <p:nvPr/>
        </p:nvGraphicFramePr>
        <p:xfrm>
          <a:off x="311700" y="11524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{41EEF49D-C678-4B1D-8BA7-047E32B5BF04}</a:tableStyleId>
              </a:tblPr>
              <a:tblGrid>
                <a:gridCol w="2065725"/>
                <a:gridCol w="6454875"/>
              </a:tblGrid>
              <a:tr h="23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Operator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Keterangan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$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Limit array hanya mengembalikan data pertama yang match dengan array operator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$elemMatch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Limit array hanya mengembalikan data pertama yang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match dengan kondisi query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$meta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Mengembalikan informasi metadata yang didapat dari setiap matching document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$slice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Mengontrol jumlah data yang ditampilkan pada array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9" name="Google Shape;119;p22"/>
          <p:cNvSpPr txBox="1"/>
          <p:nvPr/>
        </p:nvSpPr>
        <p:spPr>
          <a:xfrm>
            <a:off x="9800" y="-98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https://docs.mongodb.com/manual/reference/operator/projection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Syntax $ Operator</a:t>
            </a:r>
            <a:endParaRPr b="1"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 txBox="1"/>
          <p:nvPr/>
        </p:nvSpPr>
        <p:spPr>
          <a:xfrm>
            <a:off x="9800" y="-98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https://docs.mongodb.com/manual/reference/operator/projection/positional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03434"/>
            <a:ext cx="2586575" cy="33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Syntax $elemMatch Operator</a:t>
            </a:r>
            <a:endParaRPr b="1"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 txBox="1"/>
          <p:nvPr/>
        </p:nvSpPr>
        <p:spPr>
          <a:xfrm>
            <a:off x="9800" y="-98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https://docs.mongodb.com/manual/reference/operator/projection/elemMatch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131875"/>
            <a:ext cx="3914775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Syntax $meta Operator</a:t>
            </a:r>
            <a:endParaRPr b="1"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5"/>
          <p:cNvSpPr txBox="1"/>
          <p:nvPr/>
        </p:nvSpPr>
        <p:spPr>
          <a:xfrm>
            <a:off x="9800" y="-98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https://docs.mongodb.com/manual/reference/operator/projection/meta</a:t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1152474"/>
            <a:ext cx="3023875" cy="388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Syntax $slice Operator</a:t>
            </a:r>
            <a:endParaRPr b="1"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6"/>
          <p:cNvSpPr txBox="1"/>
          <p:nvPr/>
        </p:nvSpPr>
        <p:spPr>
          <a:xfrm>
            <a:off x="9800" y="-98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https://docs.mongodb.com/manual/reference/operator/projection/slice</a:t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152475"/>
            <a:ext cx="402907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Kode Program</a:t>
            </a:r>
            <a:endParaRPr b="1"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https://github.com/ProgrammerZamanNow/belajar-mongodb/blob/master/scripts/query-projection.js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A6A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Query Modifier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Query Modifier</a:t>
            </a:r>
            <a:endParaRPr b="1"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/>
              <a:t>Query Modifier adalah memodifikasi hasil query yang telah kita lakukan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Contoh yang sering kita lakukan seperti, mengubah query menjadi jumlah data, membatasi jumlah data dengan paging dan lain-lain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Untuk memodifikasi hasil query, kita bisa menambahkan function query modifier setelah menggunakan function find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Query Modifier Function </a:t>
            </a:r>
            <a:endParaRPr b="1"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5" name="Google Shape;175;p30"/>
          <p:cNvGraphicFramePr/>
          <p:nvPr/>
        </p:nvGraphicFramePr>
        <p:xfrm>
          <a:off x="311700" y="11524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{41EEF49D-C678-4B1D-8BA7-047E32B5BF04}</a:tableStyleId>
              </a:tblPr>
              <a:tblGrid>
                <a:gridCol w="2065725"/>
                <a:gridCol w="6454875"/>
              </a:tblGrid>
              <a:tr h="23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Function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Keterangan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count()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Mengambil jumlah data hasil query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limit(&lt;size&gt;)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Membatasi jumlah data yang didapat dari query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skip(&lt;size&gt;)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Menghiraukan data pertama hasil query sejumlah yang ditentukan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sort(&lt;query&gt;)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Mengurutkan hasil data query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6" name="Google Shape;176;p30"/>
          <p:cNvSpPr txBox="1"/>
          <p:nvPr/>
        </p:nvSpPr>
        <p:spPr>
          <a:xfrm>
            <a:off x="9800" y="-98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https://docs.mongodb.com/manual/reference/method/js-cursor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Kode Program</a:t>
            </a:r>
            <a:endParaRPr b="1"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https://github.com/ProgrammerZamanNow/belajar-mongodb/blob/master/scripts/query-modifier.js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Array </a:t>
            </a:r>
            <a:r>
              <a:rPr b="1" lang="en"/>
              <a:t>Operator</a:t>
            </a:r>
            <a:endParaRPr b="1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311700" y="11524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{41EEF49D-C678-4B1D-8BA7-047E32B5BF04}</a:tableStyleId>
              </a:tblPr>
              <a:tblGrid>
                <a:gridCol w="2065725"/>
                <a:gridCol w="6454875"/>
              </a:tblGrid>
              <a:tr h="23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Operator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Keterangan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$all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Mencocokan array yang mengandung elemen-elemen tertentu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$elemMatch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Mengambil document jika tiap element di array memenuhi kondisi tertentu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$size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Mengambil document jika ukuran array sesuai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2" name="Google Shape;62;p14"/>
          <p:cNvSpPr txBox="1"/>
          <p:nvPr/>
        </p:nvSpPr>
        <p:spPr>
          <a:xfrm>
            <a:off x="9800" y="-98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https://docs.mongodb.com/manual/reference/operator/query-array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Syntax $all Operator</a:t>
            </a:r>
            <a:endParaRPr b="1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9800" y="-98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https://docs.mongodb.com/manual/reference/operator/query/all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5" y="1152475"/>
            <a:ext cx="449737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Syntax $elemMatch Operator</a:t>
            </a:r>
            <a:endParaRPr b="1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9800" y="-98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https://docs.mongodb.com/manual/reference/operator/query/elemMatch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152475"/>
            <a:ext cx="3228975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Syntax $size Operator</a:t>
            </a:r>
            <a:endParaRPr b="1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9800" y="-98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https://docs.mongodb.com/manual/reference/operator/query/size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5" y="1152475"/>
            <a:ext cx="446250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Kode Program</a:t>
            </a:r>
            <a:endParaRPr b="1"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https://github.com/ProgrammerZamanNow/belajar-mongodb/blob/master/scripts/query-array.js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A6A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Projection </a:t>
            </a:r>
            <a:r>
              <a:rPr b="1" lang="en">
                <a:solidFill>
                  <a:schemeClr val="lt1"/>
                </a:solidFill>
              </a:rPr>
              <a:t>Operator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Projection</a:t>
            </a:r>
            <a:endParaRPr b="1"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Pada function find, terdapat parameter kedua setelah query, yaitu projection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Projection adalah memilih field mana yang ingin kita ambil atau hide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db.&lt;collection&gt;.find(query, projection)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Syntax Projection</a:t>
            </a:r>
            <a:endParaRPr b="1"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9800" y="-98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99696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