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CAED80-1BA8-4D46-8692-77688C9AF8BE}">
  <a:tblStyle styleId="{86CAED80-1BA8-4D46-8692-77688C9AF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2b2bca4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2b2bca4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b2bca4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b2bca4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2b2bca4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2b2bca4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2b2bca4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2b2bca4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2b2bca4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2b2bca4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2b2bca4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2b2bca4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2b2bca4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2b2bca4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b2bca4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b2bca4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b2bca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b2bca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2b2bca4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f2b2bca4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2b2bca4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f2b2bca4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2b2bca4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2b2bca4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2b2bca4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2b2bca4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2b2bca4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2b2bca4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2b2bca4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f2b2bca4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2b2bca4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f2b2bca4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89ceed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d89ceed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2b2bca4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f2b2bca4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f2b2bca4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f2b2bca4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2b2bca4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2b2bca4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2b2bca4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f2b2bca4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2b2bca4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2b2bca4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2b2bca4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2b2bca4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f2b2bca4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f2b2bca4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2b2bca4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f2b2bca4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2b2bca4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f2b2bca4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2b2bca4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f2b2bca4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2b2bca4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f2b2bca4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2b2bca4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2b2bca4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2b2bca4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2b2bca4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2b2bca4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2b2bca4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2b2bca4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2b2bca4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2b2bca4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2b2bca4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2b2bca4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2b2bca4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2b2bca4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2b2bca4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reference/operator/update-fiel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reference/operator/update/se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reference/operator/update/unset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ongodb.com/manual/reference/operator/update/rename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ongodb.com/manual/reference/operator/update/inc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ongodb.com/manual/reference/operator/update/currentDate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rogrammerZamanNow/belajar-mongodb/blob/master/scripts/update-field.j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mongodb.com/manual/reference/operator/update-array/#update-opera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mongodb.com/manual/reference/operator/update/positional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mongodb.com/manual/reference/operator/update/positional-all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mongodb.com/manual/reference/operator/update/positional-filtered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mongodb.com/manual/reference/operator/update-array/#update-operator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mongodb.com/manual/reference/operator/update/addToSet" TargetMode="External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mongodb.com/manual/reference/operator/update/pop" TargetMode="External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mongodb.com/manual/reference/operator/update/pul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mongodb.com/manual/reference/operator/update/push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mongodb.com/manual/reference/operator/update/pullAl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manual/reference/method/js-cursor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mongodb.com/manual/reference/operator/update-array/#update-operator-modifier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mongodb.com/manual/reference/operator/update/each" TargetMode="External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mongodb.com/manual/reference/operator/update/position" TargetMode="External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mongodb.com/manual/reference/operator/update/slice" TargetMode="External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mongodb.com/manual/reference/operator/update/sort" TargetMode="External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ProgrammerZamanNow/belajar-mongodb/blob/master/scripts/update-array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ongodb.com/manual/reference/method/db.collection.updateOne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ongodb.com/manual/reference/method/db.collection.updateMany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ongodb.com/manual/reference/method/db.collection.replaceOne/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rogrammerZamanNow/belajar-mongodb/blob/master/scripts/update.j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Update Document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 Update Operator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{86CAED80-1BA8-4D46-8692-77688C9AF8BE}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$set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Mengubah nilai field di document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$unset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Menghapus field di document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$rename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Mengubah nama field di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$inc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Menaikan nilai number di field sesuai dengan jumlah tertentu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$currentDate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Mengubah field menjadi waktu saat ini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https://docs.mongodb.com/manual/reference/operator/update-field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$set Operator</a:t>
            </a:r>
            <a:endParaRPr b="1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https://docs.mongodb.com/manual/reference/operator/update/set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35718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$unset Operator</a:t>
            </a:r>
            <a:endParaRPr b="1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https://docs.mongodb.com/manual/reference/operator/update/unset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63"/>
            <a:ext cx="34671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$rename Operator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https://docs.mongodb.com/manual/reference/operator/update/rename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63"/>
            <a:ext cx="35814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$inc Operator</a:t>
            </a:r>
            <a:endParaRPr b="1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https://docs.mongodb.com/manual/reference/operator/update/inc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41052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$currentDate Operator</a:t>
            </a:r>
            <a:endParaRPr b="1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https://docs.mongodb.com/manual/reference/operator/update/currentDate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52475"/>
            <a:ext cx="240101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https://github.com/ProgrammerZamanNow/belajar-mongodb/blob/master/scripts/update-field.js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Array </a:t>
            </a:r>
            <a:r>
              <a:rPr b="1" lang="en">
                <a:solidFill>
                  <a:schemeClr val="lt1"/>
                </a:solidFill>
              </a:rPr>
              <a:t>Update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Update Operator</a:t>
            </a:r>
            <a:endParaRPr b="1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Secara default, saat kita mengubah field dengan tipe array. Maka seluruh array akan diubah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Kadang kita hanya ingin menambah, atau hanya mengubah data </a:t>
            </a:r>
            <a:r>
              <a:rPr lang="en"/>
              <a:t>array</a:t>
            </a:r>
            <a:r>
              <a:rPr lang="en"/>
              <a:t> tanpa harus mengubah seluruh field array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Update Operator (1)</a:t>
            </a:r>
            <a:endParaRPr b="1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{86CAED80-1BA8-4D46-8692-77688C9AF8BE}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Mengupdate data pertama array sesuai kondisi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$[]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Mengupdate semua data array sesuai kondisi query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$[&lt;identifier&gt;]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Mengupdate semua data array yang sesuai kondisi arrayFilters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&lt;index&gt;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Mengupdate data array sesuai dengan nomor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https://docs.mongodb.com/manual/reference/operator/update-array/#update-operators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 Document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Sama seperti database lainnya, di MongoDB juga kita bisa mengubah document yang sudah kita insert ke collection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Namun berbeda dengan perintah SQL, di MongoDB untuk mengubah document, kita berikan beberapa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Untuk update document, kita bisa menggunakan syntax: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db.&lt;collection&gt;.&lt;updateFunction&gt;()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 Operator</a:t>
            </a:r>
            <a:endParaRPr b="1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https://docs.mongodb.com/manual/reference/operator/update/positional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5700"/>
            <a:ext cx="40005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$[] Operator</a:t>
            </a:r>
            <a:endParaRPr b="1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https://docs.mongodb.com/manual/reference/operator/update/positional-all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25213"/>
            <a:ext cx="40481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$[&lt;identifier&gt;] Operator</a:t>
            </a:r>
            <a:endParaRPr b="1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https://docs.mongodb.com/manual/reference/operator/update/positional-filtered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817999" cy="3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&lt;index&gt; Operator</a:t>
            </a:r>
            <a:endParaRPr b="1"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46175"/>
            <a:ext cx="42767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Update Operator (2)</a:t>
            </a:r>
            <a:endParaRPr b="1"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{86CAED80-1BA8-4D46-8692-77688C9AF8BE}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$addToSet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Menambahkan value ke array, dihiraukan jika sudah ada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Menghapus element pertama (-1) atau terakhir (1) array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$pull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Menghapus semua element di array sesuai kondisi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$push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Menambahkan element ke array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$pullAll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Menghapus semua element di array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https://docs.mongodb.com/manual/reference/operator/update-array/#update-operators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$addToSet Operator</a:t>
            </a:r>
            <a:endParaRPr b="1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https://docs.mongodb.com/manual/reference/operator/update/addToSet</a:t>
            </a:r>
            <a:r>
              <a:rPr lang="en"/>
              <a:t> 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41433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$pop Operator</a:t>
            </a:r>
            <a:endParaRPr b="1"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https://docs.mongodb.com/manual/reference/operator/update/pop</a:t>
            </a:r>
            <a:r>
              <a:rPr lang="en"/>
              <a:t> 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100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$pull Operator</a:t>
            </a:r>
            <a:endParaRPr b="1"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https://docs.mongodb.com/manual/reference/operator/update/pull</a:t>
            </a:r>
            <a:r>
              <a:rPr lang="en"/>
              <a:t> 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773275" cy="39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$push Operator</a:t>
            </a:r>
            <a:endParaRPr b="1"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https://docs.mongodb.com/manual/reference/operator/update/push</a:t>
            </a:r>
            <a:r>
              <a:rPr lang="en"/>
              <a:t> 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74750"/>
            <a:ext cx="39719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$pullAll Operator</a:t>
            </a:r>
            <a:endParaRPr b="1"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https://docs.mongodb.com/manual/reference/operator/update/pullAll</a:t>
            </a:r>
            <a:r>
              <a:rPr lang="en"/>
              <a:t> </a:t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148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 Document Function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{86CAED80-1BA8-4D46-8692-77688C9AF8BE}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updateOne()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Mengubah satu document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updateMany()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Mengubah banyak document sekaligus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replaceOne()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Mengubah total satu document dengan document baru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https://docs.mongodb.com/manual/reference/method/js-cursor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Update Operator Modifier</a:t>
            </a:r>
            <a:endParaRPr b="1"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4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{86CAED80-1BA8-4D46-8692-77688C9AF8BE}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$each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Digunakan di $addToSet dan $push, untuk menambahkan multiple element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$position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Digunakan di $push untuk mengubah posisi menambahkan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$slice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Digunakan di $push untuk menentukan jumlah maksimal data array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$sort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Digunakan untuk mengurutkan array setelah operasi $push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4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https://docs.mongodb.com/manual/reference/operator/update-array/#update-operator-modifiers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$each Operator</a:t>
            </a:r>
            <a:endParaRPr b="1"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https://docs.mongodb.com/manual/reference/operator/update/each</a:t>
            </a:r>
            <a:r>
              <a:rPr lang="en"/>
              <a:t> 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932300" cy="359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$position Operator</a:t>
            </a:r>
            <a:endParaRPr b="1"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https://docs.mongodb.com/manual/reference/operator/update/position</a:t>
            </a:r>
            <a:r>
              <a:rPr lang="en"/>
              <a:t> 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6"/>
            <a:ext cx="3162025" cy="3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$slice Operator</a:t>
            </a:r>
            <a:endParaRPr b="1"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https://docs.mongodb.com/manual/reference/operator/update/slice</a:t>
            </a:r>
            <a:r>
              <a:rPr lang="en"/>
              <a:t> </a:t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86962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$sort Operator</a:t>
            </a:r>
            <a:endParaRPr b="1"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https://docs.mongodb.com/manual/reference/operator/update/sort</a:t>
            </a:r>
            <a:r>
              <a:rPr lang="en"/>
              <a:t> 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3283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https://github.com/ProgrammerZamanNow/belajar-mongodb/blob/master/scripts/update-array.js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updateOne()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https://docs.mongodb.com/manual/reference/method/db.collection.updateOne/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3648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updateMany()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https://docs.mongodb.com/manual/reference/method/db.collection.updateMany/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152480"/>
            <a:ext cx="53389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replaceOne()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https://docs.mongodb.com/manual/reference/method/db.collection.replaceOne/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9"/>
            <a:ext cx="52739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https://github.com/ProgrammerZamanNow/belajar-mongodb/blob/master/scripts/update.js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Field Update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 Update Operator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Sebelumnya kita sudah tahu jika akan update document di MongoDB kita bisa menggunakan operator $set dan $unset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Namun sebenarnya masih banyak operator yang bisa kita gunakan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