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B1A7F-8437-4000-BD1D-F4FA67CF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2E478F-A571-4B24-BD19-F0D3813E0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5E4A5-8CFC-426F-8240-872FEB91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C859A-37C3-4DC5-9F56-616DC61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B8ED4-250C-44DF-AF6D-A7FFBA3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FB63B-D5C7-443B-9E64-26135062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E27B4F-F40C-409F-A91E-D834A865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C62B9-F883-42B1-89CF-7EA1C0C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575F54-EC42-47A2-AB60-5A178845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EFD4F-2F1D-4EE4-8CE8-003F6BE6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C956C5-61C5-48E1-8F8E-21D7E974B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17EA23-51E4-49EE-9E40-C2BEB7B1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31CF2-CD60-4AA0-9516-1162BABD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EE3F2-CBDC-459E-A93A-E867A31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3BE92-E6C0-4775-AF3C-6832A35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08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3B5A7-B967-4123-83C8-C94EDAFE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21A75-899E-4074-A87B-BDF40E7D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DA98E-2E8B-45A4-BE9A-C6D36D18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82E9B-87E3-400C-9148-79F9D38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76208F-2A19-4AAF-9A4C-45DB9D3B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25068-9BBA-42F0-9C52-1E735EA8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EF525F-D3E9-47F8-8B91-0F7F96AD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C2202-D7F7-4AA2-BCB6-D79BE9A5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3BA07-C548-45E1-9EA5-16793BF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2CFD68-D601-4255-ABAD-3141CBA6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190BF-4D76-4B03-8A06-8CBD3BA7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56416-EA2B-4D25-B38B-6667B8AA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E9A792-FFC5-4125-BA05-E95333211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297E00-7AF6-4263-9F7F-1711AC48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5E3CD7-F1BF-4085-9E21-22B3FFAC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4BB72E-0976-4DB3-9F62-0860B20A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F715C-4F7C-4B83-8971-2FED95DA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0D514-9DA1-422B-BA47-9F96D35A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DF1952-4909-47BA-88D0-019418385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6C6CD7-A387-4EF7-B4C0-78F54F4C5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2E9C7-98EF-4340-80FB-9D53F80F9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23B8E7-A5C8-4D79-8DD8-8B2F489E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C15DCF-7390-441F-951B-2AC29B9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0EFF70-8192-4D28-9CAC-0ED43084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11FE6-9E03-4FC7-B321-4C058DA6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44330A-3D06-4D6C-B789-D647CCF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0E36-EDEE-4CDA-BF82-7BD82BB5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AE280-B9B2-4C51-96C2-5CBC5747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76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BAA09-4D73-46CE-8D3E-C79067A6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CFC60C-78C1-423B-89A5-57883E64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88581-81FF-4BDD-84F3-D149E99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98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727F-32FD-4F2B-AE52-80D19165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33C8-9633-4E8F-945F-9E3BDFA5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7ADDF7-8EC2-4583-8D6F-1D23CD2EF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A47ADA-35D6-48EC-A85A-9EFF4BDA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EB646C-E702-44DA-A87F-06555758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3963-2794-4EA8-9721-5B6E302C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539DF-4141-4FB9-9363-522BFAC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C91BA5-0404-40EF-8DB2-5E03D579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6071BB-C2B9-4821-B1B6-AC575489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4C2A59-59C2-4BA7-BE76-8B31277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0231A9-C8D3-4631-A59E-77E64D46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B16171-F338-43DC-9617-31B83898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87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76E878-CB48-4E77-8473-6689C117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4B634-DE65-4208-9C3F-753EB891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81D10-BAB2-4820-8D9B-8F73DEB0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B1DF-9F68-4449-8616-AF8FDE805F11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C8F47-9886-414B-A5C2-840984E5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C2495-485A-43F1-A71A-92CB8BFE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1C0C-B79F-4C54-B22A-CC128FA79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51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35215E-6747-4665-94D6-2D8F979F649B}"/>
              </a:ext>
            </a:extLst>
          </p:cNvPr>
          <p:cNvSpPr txBox="1"/>
          <p:nvPr/>
        </p:nvSpPr>
        <p:spPr>
          <a:xfrm>
            <a:off x="3808354" y="3105834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Sisson CSV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錯誤整理</a:t>
            </a:r>
          </a:p>
        </p:txBody>
      </p:sp>
    </p:spTree>
    <p:extLst>
      <p:ext uri="{BB962C8B-B14F-4D97-AF65-F5344CB8AC3E}">
        <p14:creationId xmlns:p14="http://schemas.microsoft.com/office/powerpoint/2010/main" val="37705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90AAAB-111D-4443-87DE-FF043711E5DC}"/>
              </a:ext>
            </a:extLst>
          </p:cNvPr>
          <p:cNvSpPr txBox="1"/>
          <p:nvPr/>
        </p:nvSpPr>
        <p:spPr>
          <a:xfrm>
            <a:off x="108809" y="102575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以信義店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-5/1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C6EAC3-ABC9-466E-8546-49AACD7AF4D7}"/>
              </a:ext>
            </a:extLst>
          </p:cNvPr>
          <p:cNvSpPr txBox="1"/>
          <p:nvPr/>
        </p:nvSpPr>
        <p:spPr>
          <a:xfrm>
            <a:off x="1225793" y="5345059"/>
            <a:ext cx="9881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之當日認列加總金額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(AA6=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未稅、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AB6=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含稅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系統所認列之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18,975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元不符。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arenR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行之課程單價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未稅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=2458.33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、含稅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=2581.24)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系統所載之課程單價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(2850)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不符。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入會費及產品表格皆無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日的認列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29AFB5-7476-40DC-9963-91D1F80C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023"/>
            <a:ext cx="12192000" cy="1281121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36DEDB37-CD81-4CE7-B877-9373385E2A13}"/>
              </a:ext>
            </a:extLst>
          </p:cNvPr>
          <p:cNvGrpSpPr/>
          <p:nvPr/>
        </p:nvGrpSpPr>
        <p:grpSpPr>
          <a:xfrm>
            <a:off x="1149600" y="872993"/>
            <a:ext cx="4324042" cy="2556007"/>
            <a:chOff x="5423965" y="102575"/>
            <a:chExt cx="6768035" cy="400068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A4314CB-392D-4CA8-A042-09E83BDA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3965" y="102575"/>
              <a:ext cx="6768035" cy="400068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DFC736-B5D9-4B86-9D06-75700E6AC364}"/>
                </a:ext>
              </a:extLst>
            </p:cNvPr>
            <p:cNvSpPr/>
            <p:nvPr/>
          </p:nvSpPr>
          <p:spPr>
            <a:xfrm>
              <a:off x="6166764" y="3694922"/>
              <a:ext cx="662474" cy="4083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581A4C0-E283-4CC7-97A4-6AD5BBBE7878}"/>
              </a:ext>
            </a:extLst>
          </p:cNvPr>
          <p:cNvSpPr/>
          <p:nvPr/>
        </p:nvSpPr>
        <p:spPr>
          <a:xfrm>
            <a:off x="11107024" y="4798502"/>
            <a:ext cx="1084976" cy="18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EC9F51C-6523-49F5-A88F-94B910292ECF}"/>
              </a:ext>
            </a:extLst>
          </p:cNvPr>
          <p:cNvGrpSpPr/>
          <p:nvPr/>
        </p:nvGrpSpPr>
        <p:grpSpPr>
          <a:xfrm>
            <a:off x="6399576" y="778160"/>
            <a:ext cx="4830486" cy="2871943"/>
            <a:chOff x="6819026" y="778160"/>
            <a:chExt cx="4830486" cy="287194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AACCB38-0221-4DEC-8D5C-40A2DD2F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9026" y="778160"/>
              <a:ext cx="4830486" cy="287194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DA1E8C-BEE3-4FB3-A693-7247E64414D9}"/>
                </a:ext>
              </a:extLst>
            </p:cNvPr>
            <p:cNvSpPr/>
            <p:nvPr/>
          </p:nvSpPr>
          <p:spPr>
            <a:xfrm>
              <a:off x="8997477" y="1961635"/>
              <a:ext cx="423249" cy="260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4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90AAAB-111D-4443-87DE-FF043711E5DC}"/>
              </a:ext>
            </a:extLst>
          </p:cNvPr>
          <p:cNvSpPr txBox="1"/>
          <p:nvPr/>
        </p:nvSpPr>
        <p:spPr>
          <a:xfrm>
            <a:off x="108809" y="102575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以信義店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中川佐知子為例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D47268-C379-4AE6-A8DA-301CA51D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03" y="740221"/>
            <a:ext cx="10415194" cy="32445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C6EAC3-ABC9-466E-8546-49AACD7AF4D7}"/>
              </a:ext>
            </a:extLst>
          </p:cNvPr>
          <p:cNvSpPr txBox="1"/>
          <p:nvPr/>
        </p:nvSpPr>
        <p:spPr>
          <a:xfrm>
            <a:off x="712235" y="4127854"/>
            <a:ext cx="59554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O21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 work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O22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無法通過表格確認合約何時結束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arenR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U21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堂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無法通過表格確認剩餘堂數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請參考左圖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合約已認列應為累進制，而合約結束的已認列金額。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無法通過表格確認認列狀況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2B4C653-5DBD-4893-AE4E-F9B87780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305431"/>
            <a:ext cx="4600575" cy="18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6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181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Benjamin （張傑銘）</dc:creator>
  <cp:lastModifiedBy>Benjamin （張傑銘）</cp:lastModifiedBy>
  <cp:revision>3</cp:revision>
  <dcterms:created xsi:type="dcterms:W3CDTF">2021-07-16T07:09:39Z</dcterms:created>
  <dcterms:modified xsi:type="dcterms:W3CDTF">2021-07-16T07:28:18Z</dcterms:modified>
</cp:coreProperties>
</file>