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99" r:id="rId2"/>
    <p:sldId id="301" r:id="rId3"/>
    <p:sldId id="300" r:id="rId4"/>
    <p:sldId id="302" r:id="rId5"/>
    <p:sldId id="304" r:id="rId6"/>
    <p:sldId id="303" r:id="rId7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35" autoAdjust="0"/>
    <p:restoredTop sz="80000" autoAdjust="0"/>
  </p:normalViewPr>
  <p:slideViewPr>
    <p:cSldViewPr snapToGrid="0">
      <p:cViewPr varScale="1">
        <p:scale>
          <a:sx n="72" d="100"/>
          <a:sy n="72" d="100"/>
        </p:scale>
        <p:origin x="142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19/09/2017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19/09/2017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19/09/2017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19/09/2017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19/09/2017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19/09/2017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19/09/2017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19/09/2017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19/09/2017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19/09/2017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19/09/2017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19/09/2017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19/09/2017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invis.io/XDDJO5C5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Build Real App - </a:t>
            </a:r>
            <a:br>
              <a:rPr lang="en-US" dirty="0"/>
            </a:br>
            <a:r>
              <a:rPr lang="en-US" dirty="0"/>
              <a:t>Simple Commerce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8983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DD7E5-9BB1-478D-80C5-F9DCA7715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8F403-79A9-488D-8738-A939FF6F4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e-commerce yang simple, </a:t>
            </a:r>
            <a:r>
              <a:rPr lang="en-US" dirty="0" err="1"/>
              <a:t>dengan</a:t>
            </a:r>
            <a:r>
              <a:rPr lang="en-US" dirty="0"/>
              <a:t> requirement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:</a:t>
            </a:r>
          </a:p>
          <a:p>
            <a:pPr lvl="1"/>
            <a:r>
              <a:rPr lang="en-US" dirty="0"/>
              <a:t>Login and Register Customer</a:t>
            </a:r>
          </a:p>
          <a:p>
            <a:pPr lvl="1"/>
            <a:r>
              <a:rPr lang="en-US" dirty="0"/>
              <a:t>Home Page (Product List &amp; About)</a:t>
            </a:r>
          </a:p>
          <a:p>
            <a:pPr lvl="1"/>
            <a:r>
              <a:rPr lang="en-US" dirty="0"/>
              <a:t>Show Product by Category</a:t>
            </a:r>
          </a:p>
          <a:p>
            <a:pPr lvl="1"/>
            <a:r>
              <a:rPr lang="en-US" dirty="0"/>
              <a:t>Product Details</a:t>
            </a:r>
          </a:p>
          <a:p>
            <a:pPr lvl="1"/>
            <a:r>
              <a:rPr lang="en-US" dirty="0"/>
              <a:t>Add to Cart</a:t>
            </a:r>
          </a:p>
          <a:p>
            <a:pPr lvl="1"/>
            <a:r>
              <a:rPr lang="en-US" dirty="0"/>
              <a:t>Checkout</a:t>
            </a:r>
          </a:p>
          <a:p>
            <a:r>
              <a:rPr lang="en-US" dirty="0" err="1"/>
              <a:t>Pengajar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menerangkan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9379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A70E5-A287-43D6-B471-AB69D0E0E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06439-4EBC-4311-9A5F-6AD2E0008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development,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bagus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prototype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tergambarkan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nantinya</a:t>
            </a:r>
            <a:r>
              <a:rPr lang="en-US" dirty="0"/>
              <a:t>.</a:t>
            </a:r>
          </a:p>
          <a:p>
            <a:r>
              <a:rPr lang="en-US" dirty="0"/>
              <a:t>Kita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prototype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: </a:t>
            </a:r>
            <a:r>
              <a:rPr lang="en-US" dirty="0">
                <a:hlinkClick r:id="rId2"/>
              </a:rPr>
              <a:t>https://invis.io/XDDJO5C53</a:t>
            </a:r>
            <a:endParaRPr lang="en-US" dirty="0"/>
          </a:p>
          <a:p>
            <a:r>
              <a:rPr lang="en-US" dirty="0"/>
              <a:t>Kita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coba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prototype yang </a:t>
            </a:r>
            <a:r>
              <a:rPr lang="en-US" dirty="0" err="1"/>
              <a:t>ada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9329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BA1DD-1622-493C-94AC-C6F46F01C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F213B-5079-460C-8537-905268AAF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Berdasarkan</a:t>
            </a:r>
            <a:r>
              <a:rPr lang="en-US" dirty="0"/>
              <a:t> system requirement </a:t>
            </a:r>
            <a:r>
              <a:rPr lang="en-US" dirty="0" err="1"/>
              <a:t>dan</a:t>
            </a:r>
            <a:r>
              <a:rPr lang="en-US" dirty="0"/>
              <a:t> prototype yang </a:t>
            </a:r>
            <a:r>
              <a:rPr lang="en-US" dirty="0" err="1"/>
              <a:t>ada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ketahap</a:t>
            </a:r>
            <a:r>
              <a:rPr lang="en-US" dirty="0"/>
              <a:t> </a:t>
            </a:r>
            <a:r>
              <a:rPr lang="en-US" dirty="0" err="1"/>
              <a:t>mendesain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database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r>
              <a:rPr lang="en-US" dirty="0" err="1"/>
              <a:t>Pengajar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mendesain</a:t>
            </a:r>
            <a:r>
              <a:rPr lang="en-US" dirty="0"/>
              <a:t> database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698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76ED8-17B6-4163-B560-18D60BAFE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Back-end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18746-D4FD-47E5-A878-CA0661989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Proses development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front-end </a:t>
            </a:r>
            <a:r>
              <a:rPr lang="en-US" dirty="0" err="1"/>
              <a:t>atau</a:t>
            </a:r>
            <a:r>
              <a:rPr lang="en-US" dirty="0"/>
              <a:t> back-end.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back-end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Laravel,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yang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diperhatikan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:</a:t>
            </a:r>
          </a:p>
          <a:p>
            <a:pPr lvl="1"/>
            <a:r>
              <a:rPr lang="en-US" dirty="0"/>
              <a:t>Database Migration</a:t>
            </a:r>
          </a:p>
          <a:p>
            <a:pPr lvl="1"/>
            <a:r>
              <a:rPr lang="en-US" dirty="0"/>
              <a:t>Routing</a:t>
            </a:r>
          </a:p>
          <a:p>
            <a:pPr lvl="1"/>
            <a:r>
              <a:rPr lang="en-US" dirty="0"/>
              <a:t>Controller</a:t>
            </a:r>
          </a:p>
          <a:p>
            <a:pPr lvl="1"/>
            <a:r>
              <a:rPr lang="en-US" dirty="0"/>
              <a:t>Authentication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17205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C4414-B78C-4F78-8F1C-5383BF767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Front-end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EBD94-36C4-45D1-869E-3CFC04904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Proses development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front-end </a:t>
            </a:r>
            <a:r>
              <a:rPr lang="en-US" dirty="0" err="1"/>
              <a:t>atau</a:t>
            </a:r>
            <a:r>
              <a:rPr lang="en-US" dirty="0"/>
              <a:t> back-end.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front-end,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yang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diperhatikan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:</a:t>
            </a:r>
          </a:p>
          <a:p>
            <a:pPr lvl="1"/>
            <a:r>
              <a:rPr lang="en-US" dirty="0" err="1"/>
              <a:t>Struktur</a:t>
            </a:r>
            <a:r>
              <a:rPr lang="en-US" dirty="0"/>
              <a:t> HTML</a:t>
            </a:r>
          </a:p>
          <a:p>
            <a:pPr lvl="1"/>
            <a:r>
              <a:rPr lang="en-US" dirty="0"/>
              <a:t>CSS,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bootstrap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CSS </a:t>
            </a:r>
            <a:r>
              <a:rPr lang="en-US" dirty="0" err="1"/>
              <a:t>sendiri</a:t>
            </a:r>
            <a:endParaRPr lang="en-US" dirty="0"/>
          </a:p>
          <a:p>
            <a:pPr lvl="1"/>
            <a:r>
              <a:rPr lang="en-US" dirty="0"/>
              <a:t>JavaScript</a:t>
            </a:r>
          </a:p>
          <a:p>
            <a:pPr lvl="1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Blade : </a:t>
            </a:r>
          </a:p>
          <a:p>
            <a:pPr lvl="2"/>
            <a:r>
              <a:rPr lang="en-US" dirty="0"/>
              <a:t>Section &amp; yield</a:t>
            </a:r>
          </a:p>
          <a:p>
            <a:pPr lvl="2"/>
            <a:r>
              <a:rPr lang="en-US" dirty="0"/>
              <a:t>Include</a:t>
            </a:r>
          </a:p>
          <a:p>
            <a:pPr lvl="2"/>
            <a:r>
              <a:rPr lang="en-US" dirty="0"/>
              <a:t>Looping &amp; decision (for &amp; if)</a:t>
            </a:r>
          </a:p>
          <a:p>
            <a:pPr lvl="2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03651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5661</TotalTime>
  <Words>232</Words>
  <Application>Microsoft Office PowerPoint</Application>
  <PresentationFormat>On-screen Show (4:3)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Gotham</vt:lpstr>
      <vt:lpstr>Gotham Bold</vt:lpstr>
      <vt:lpstr>Gotham ExtraLight</vt:lpstr>
      <vt:lpstr>Gotham Medium</vt:lpstr>
      <vt:lpstr>Roboto</vt:lpstr>
      <vt:lpstr>Office Theme</vt:lpstr>
      <vt:lpstr>Build Real App -  Simple Commerce</vt:lpstr>
      <vt:lpstr>System Requirement</vt:lpstr>
      <vt:lpstr>Prototyping</vt:lpstr>
      <vt:lpstr>Database Design</vt:lpstr>
      <vt:lpstr>Back-end Development</vt:lpstr>
      <vt:lpstr>Front-end Development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Hasbi</dc:creator>
  <cp:lastModifiedBy>ACER</cp:lastModifiedBy>
  <cp:revision>424</cp:revision>
  <dcterms:created xsi:type="dcterms:W3CDTF">2015-11-07T11:59:24Z</dcterms:created>
  <dcterms:modified xsi:type="dcterms:W3CDTF">2017-09-19T02:29:22Z</dcterms:modified>
</cp:coreProperties>
</file>