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DFF"/>
    <a:srgbClr val="E12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9F3C7-939C-44FA-9636-45C4E467A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CA3D9B-3C2C-4F38-BDA1-768F3971A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31CD21-B77E-4CF1-BC49-1F04E615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3B965E-B2C1-48BD-96A6-5A3E9A17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E5EFE2-59F1-47BD-B8E2-C9B01490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33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84438-6393-40FD-9F09-06965C2D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840618-6F4B-4553-BFDD-12BA02016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28EC56-F32F-4E19-9792-A41E4B8D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A3E7A1-D3E0-466F-ACBC-75040A4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158E3-E74D-482B-A8A4-0A2420FB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4855AC-C2E6-4B11-8429-3B1DCB3C5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B8E3BC-5C39-47BA-B673-20499E4D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B530F1-9B2A-4594-B821-7F28916C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EF2DDA-1AA0-47B7-BA57-D0C93F98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CECEB4-5D25-4C68-A000-DCE3F48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2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CCC84-B1A7-4691-8224-E9DE1A27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E1B03A-79EF-41C7-BD95-AB5E9444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2F95BC-B508-4EF0-88E8-5791C94C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14B049-C5FE-4ED7-95F1-827ADCA8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E408A9-5D38-43A6-83A8-F832FFE3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61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C02C8-478B-4B1B-94B1-CD4DD623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FEA1C0-DE3F-46E0-A261-5E24D2B9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93BD-8857-4ED1-AEC6-D9AE6E4A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C2BB3-5D10-49F1-9948-84F9CFDC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446447-82A8-4DCE-BC7D-48A86D1C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31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ED49F-DE6B-4642-A3E7-DC2F6534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7C753-6FDD-462E-A1BA-BFF22282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DEB166-224F-4710-A88D-BB603F33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82AB02-CD79-4562-BF78-465FCF74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7F50F-36AF-4686-AF72-B4A75D8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59361A-9A1F-44E6-B164-EE83E03F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1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E65BA-E8DE-4882-9A61-74FDE85A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4F2E47-808D-4BD2-97EF-8C25947BF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9523AF-0577-4A0A-8F6F-BE9299B8E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8E0370-1F04-44E9-B697-76D1909D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5E71E6-C4BE-460B-B42A-34D12328D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148490-01B6-43D0-9BFF-85856B53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7892D28-4F5D-4CCE-84CD-ACEAB95F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4B5F21-E308-4980-ABA5-7C7ED494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3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58FCD-674F-4BEA-8C0F-312AA489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1B2150-4F6A-461C-BED8-7204AB8E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D99CD0-1CB6-41F4-9C90-C48F5C46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03C78F-2368-4583-A102-1F0DE03B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91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4382A4-C77B-465F-9059-6CF5A33F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A27565-D246-400D-8D26-1A4B4B59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BD1895-132E-401B-98AF-0E4C3069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76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B9BF7-FEB8-40ED-AB48-0A0178FE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34FC8-BAF8-4C03-BF11-88958E6F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C174E2-DADC-44AA-94B4-9F301A4B8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F75481-C11B-4818-AEE4-EEC1F18D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B68682-0B95-4631-A294-E322F2DD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45CC04-8D7E-4AE7-8410-49190BF3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856F1-463F-41AE-8DAA-67C9142D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226ACD-BD60-4A49-9F09-D445F9968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1C8F31-6F59-465F-BAA1-5A8A8050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B2E164-6CA2-4419-819A-C4276C4F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C2E23-3A67-4DE6-AF21-01EFE6B0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C5AAB1-EC77-41A7-9CAE-D2D5E169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81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25A939-614D-47B0-B2E1-2D665B9B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FA0DD4-BC76-44C8-B51A-424E941A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361B25-5E61-4C2B-B759-FF6E06040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B0303-3E4A-4B83-984E-2AB41F8E4836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FB20B4-36FB-4F32-8C5D-93CEC8F19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D91BD5-5824-4C98-9AFC-71746A09E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871F3-2656-419A-8404-705A02930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5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96B7DC98-C61C-4A3B-8CEF-A46775E07C34}"/>
              </a:ext>
            </a:extLst>
          </p:cNvPr>
          <p:cNvGrpSpPr/>
          <p:nvPr/>
        </p:nvGrpSpPr>
        <p:grpSpPr>
          <a:xfrm>
            <a:off x="2006082" y="1109903"/>
            <a:ext cx="3722914" cy="540000"/>
            <a:chOff x="2444621" y="3022679"/>
            <a:chExt cx="3722914" cy="54000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30C91A5-63BC-418C-A411-E3FF5F94A1B8}"/>
                </a:ext>
              </a:extLst>
            </p:cNvPr>
            <p:cNvSpPr/>
            <p:nvPr/>
          </p:nvSpPr>
          <p:spPr>
            <a:xfrm>
              <a:off x="2533475" y="3053593"/>
              <a:ext cx="3634060" cy="478172"/>
            </a:xfrm>
            <a:prstGeom prst="roundRect">
              <a:avLst/>
            </a:prstGeom>
            <a:solidFill>
              <a:srgbClr val="EA6DFF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b="1" dirty="0"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有齒輪電梯專用主機 </a:t>
              </a:r>
              <a:r>
                <a:rPr lang="en-US" altLang="zh-TW" b="1" dirty="0"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(IM</a:t>
              </a:r>
              <a:r>
                <a:rPr lang="zh-TW" altLang="en-US" b="1" dirty="0"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系列</a:t>
              </a:r>
              <a:r>
                <a:rPr lang="en-US" altLang="zh-TW" b="1" dirty="0"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)</a:t>
              </a:r>
              <a:endParaRPr lang="zh-TW" altLang="en-US" b="1" dirty="0">
                <a:solidFill>
                  <a:schemeClr val="tx1"/>
                </a:solidFill>
                <a:effectLst/>
                <a:latin typeface="+mj-ea"/>
                <a:ea typeface="+mj-ea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463A7EB-0C3F-42AE-9EC3-BBBB8E253F4E}"/>
                </a:ext>
              </a:extLst>
            </p:cNvPr>
            <p:cNvGrpSpPr/>
            <p:nvPr/>
          </p:nvGrpSpPr>
          <p:grpSpPr>
            <a:xfrm>
              <a:off x="2444621" y="3022679"/>
              <a:ext cx="540000" cy="540000"/>
              <a:chOff x="4161453" y="1007706"/>
              <a:chExt cx="540000" cy="540000"/>
            </a:xfrm>
            <a:solidFill>
              <a:srgbClr val="FF0000"/>
            </a:solidFill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BB0AD558-F2D3-497E-A793-59505D112F30}"/>
                  </a:ext>
                </a:extLst>
              </p:cNvPr>
              <p:cNvSpPr/>
              <p:nvPr/>
            </p:nvSpPr>
            <p:spPr>
              <a:xfrm>
                <a:off x="4161453" y="1007706"/>
                <a:ext cx="540000" cy="540000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435FAD01-A3E9-4FE7-B5BD-23E31B5DD7E2}"/>
                  </a:ext>
                </a:extLst>
              </p:cNvPr>
              <p:cNvSpPr/>
              <p:nvPr/>
            </p:nvSpPr>
            <p:spPr>
              <a:xfrm>
                <a:off x="4259424" y="1156408"/>
                <a:ext cx="344057" cy="242596"/>
              </a:xfrm>
              <a:prstGeom prst="rightArrow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029A5FA-11CF-44C3-BC0F-D7A3CE64E466}"/>
              </a:ext>
            </a:extLst>
          </p:cNvPr>
          <p:cNvGrpSpPr/>
          <p:nvPr/>
        </p:nvGrpSpPr>
        <p:grpSpPr>
          <a:xfrm>
            <a:off x="2050509" y="2008752"/>
            <a:ext cx="3722914" cy="540000"/>
            <a:chOff x="2444621" y="3022679"/>
            <a:chExt cx="3722914" cy="540000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4CAC068A-8F16-44BD-BB73-522FF03EFDEE}"/>
                </a:ext>
              </a:extLst>
            </p:cNvPr>
            <p:cNvSpPr/>
            <p:nvPr/>
          </p:nvSpPr>
          <p:spPr>
            <a:xfrm>
              <a:off x="2533475" y="3053593"/>
              <a:ext cx="3634060" cy="478172"/>
            </a:xfrm>
            <a:prstGeom prst="roundRect">
              <a:avLst/>
            </a:prstGeom>
            <a:solidFill>
              <a:srgbClr val="EA6DFF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無齒輪電梯專用主機 </a:t>
              </a:r>
              <a:r>
                <a:rPr lang="en-US" altLang="zh-TW" b="1" dirty="0">
                  <a:solidFill>
                    <a:schemeClr val="tx1"/>
                  </a:solidFill>
                  <a:latin typeface="+mj-ea"/>
                  <a:ea typeface="+mj-ea"/>
                </a:rPr>
                <a:t>(PM</a:t>
              </a:r>
              <a:r>
                <a:rPr lang="zh-TW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系列</a:t>
              </a:r>
              <a:r>
                <a:rPr lang="en-US" altLang="zh-TW" b="1" dirty="0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CCE675A-74C3-4D92-BD3F-832A6D16F081}"/>
                </a:ext>
              </a:extLst>
            </p:cNvPr>
            <p:cNvGrpSpPr/>
            <p:nvPr/>
          </p:nvGrpSpPr>
          <p:grpSpPr>
            <a:xfrm>
              <a:off x="2444621" y="3022679"/>
              <a:ext cx="540000" cy="540000"/>
              <a:chOff x="4161453" y="1007706"/>
              <a:chExt cx="540000" cy="540000"/>
            </a:xfrm>
            <a:solidFill>
              <a:srgbClr val="FF0000"/>
            </a:solidFill>
          </p:grpSpPr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60DD4FB5-566C-4948-A51F-4422C2CE66BE}"/>
                  </a:ext>
                </a:extLst>
              </p:cNvPr>
              <p:cNvSpPr/>
              <p:nvPr/>
            </p:nvSpPr>
            <p:spPr>
              <a:xfrm>
                <a:off x="4161453" y="1007706"/>
                <a:ext cx="540000" cy="540000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B8728781-532A-4FA9-93B9-92DCD89AC07F}"/>
                  </a:ext>
                </a:extLst>
              </p:cNvPr>
              <p:cNvSpPr/>
              <p:nvPr/>
            </p:nvSpPr>
            <p:spPr>
              <a:xfrm>
                <a:off x="4259424" y="1156408"/>
                <a:ext cx="344057" cy="242596"/>
              </a:xfrm>
              <a:prstGeom prst="rightArrow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424C605-81C0-48F4-AF21-07A09323CE7C}"/>
              </a:ext>
            </a:extLst>
          </p:cNvPr>
          <p:cNvGrpSpPr/>
          <p:nvPr/>
        </p:nvGrpSpPr>
        <p:grpSpPr>
          <a:xfrm>
            <a:off x="2050509" y="2889000"/>
            <a:ext cx="3722914" cy="540000"/>
            <a:chOff x="2444621" y="3022679"/>
            <a:chExt cx="3722914" cy="540000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6CD9432-12ED-4995-8C3A-5A8A09DC9DE2}"/>
                </a:ext>
              </a:extLst>
            </p:cNvPr>
            <p:cNvSpPr/>
            <p:nvPr/>
          </p:nvSpPr>
          <p:spPr>
            <a:xfrm>
              <a:off x="2533475" y="3053593"/>
              <a:ext cx="3634060" cy="478172"/>
            </a:xfrm>
            <a:prstGeom prst="roundRect">
              <a:avLst/>
            </a:prstGeom>
            <a:solidFill>
              <a:srgbClr val="EA6DFF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    電梯專用</a:t>
              </a:r>
              <a:r>
                <a:rPr lang="en-US" altLang="zh-TW" b="1" dirty="0">
                  <a:solidFill>
                    <a:schemeClr val="tx1"/>
                  </a:solidFill>
                  <a:latin typeface="+mj-ea"/>
                  <a:ea typeface="+mj-ea"/>
                </a:rPr>
                <a:t>LED</a:t>
              </a:r>
              <a:r>
                <a:rPr lang="zh-TW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節能系列</a:t>
              </a:r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2B6D78CB-AB36-4ED1-B2BA-2F49673AFC0D}"/>
                </a:ext>
              </a:extLst>
            </p:cNvPr>
            <p:cNvGrpSpPr/>
            <p:nvPr/>
          </p:nvGrpSpPr>
          <p:grpSpPr>
            <a:xfrm>
              <a:off x="2444621" y="3022679"/>
              <a:ext cx="540000" cy="540000"/>
              <a:chOff x="4161453" y="1007706"/>
              <a:chExt cx="540000" cy="540000"/>
            </a:xfrm>
            <a:solidFill>
              <a:srgbClr val="FF0000"/>
            </a:solidFill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6C0BC2E0-068E-4151-8D38-1C5817C348A1}"/>
                  </a:ext>
                </a:extLst>
              </p:cNvPr>
              <p:cNvSpPr/>
              <p:nvPr/>
            </p:nvSpPr>
            <p:spPr>
              <a:xfrm>
                <a:off x="4161453" y="1007706"/>
                <a:ext cx="540000" cy="540000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箭號: 向右 18">
                <a:extLst>
                  <a:ext uri="{FF2B5EF4-FFF2-40B4-BE49-F238E27FC236}">
                    <a16:creationId xmlns:a16="http://schemas.microsoft.com/office/drawing/2014/main" id="{FE82C86F-244C-412B-AB98-FA667FDE3D30}"/>
                  </a:ext>
                </a:extLst>
              </p:cNvPr>
              <p:cNvSpPr/>
              <p:nvPr/>
            </p:nvSpPr>
            <p:spPr>
              <a:xfrm>
                <a:off x="4259424" y="1156408"/>
                <a:ext cx="344057" cy="242596"/>
              </a:xfrm>
              <a:prstGeom prst="rightArrow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FB1C8F7-0965-4E2F-95EA-C96A958F84DE}"/>
              </a:ext>
            </a:extLst>
          </p:cNvPr>
          <p:cNvGrpSpPr/>
          <p:nvPr/>
        </p:nvGrpSpPr>
        <p:grpSpPr>
          <a:xfrm>
            <a:off x="6365033" y="1078989"/>
            <a:ext cx="3722914" cy="540000"/>
            <a:chOff x="2444621" y="3022679"/>
            <a:chExt cx="3722914" cy="540000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ED65956E-BB56-4986-B68C-EC4D1CB6BFD3}"/>
                </a:ext>
              </a:extLst>
            </p:cNvPr>
            <p:cNvSpPr/>
            <p:nvPr/>
          </p:nvSpPr>
          <p:spPr>
            <a:xfrm>
              <a:off x="2533475" y="3053593"/>
              <a:ext cx="3634060" cy="478172"/>
            </a:xfrm>
            <a:prstGeom prst="roundRect">
              <a:avLst/>
            </a:prstGeom>
            <a:solidFill>
              <a:srgbClr val="EA6DFF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      台達電梯專用變頻器</a:t>
              </a: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8F9A08C4-85B3-4327-9FE1-D27F8D42AE30}"/>
                </a:ext>
              </a:extLst>
            </p:cNvPr>
            <p:cNvGrpSpPr/>
            <p:nvPr/>
          </p:nvGrpSpPr>
          <p:grpSpPr>
            <a:xfrm>
              <a:off x="2444621" y="3022679"/>
              <a:ext cx="540000" cy="540000"/>
              <a:chOff x="4161453" y="1007706"/>
              <a:chExt cx="540000" cy="540000"/>
            </a:xfrm>
            <a:solidFill>
              <a:srgbClr val="FF0000"/>
            </a:solidFill>
          </p:grpSpPr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8CDC12C8-13B7-4ADA-A10B-7E440D87C129}"/>
                  </a:ext>
                </a:extLst>
              </p:cNvPr>
              <p:cNvSpPr/>
              <p:nvPr/>
            </p:nvSpPr>
            <p:spPr>
              <a:xfrm>
                <a:off x="4161453" y="1007706"/>
                <a:ext cx="540000" cy="540000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" name="箭號: 向右 23">
                <a:extLst>
                  <a:ext uri="{FF2B5EF4-FFF2-40B4-BE49-F238E27FC236}">
                    <a16:creationId xmlns:a16="http://schemas.microsoft.com/office/drawing/2014/main" id="{191DC90C-5357-4F0C-AA6A-CCE4123B19D3}"/>
                  </a:ext>
                </a:extLst>
              </p:cNvPr>
              <p:cNvSpPr/>
              <p:nvPr/>
            </p:nvSpPr>
            <p:spPr>
              <a:xfrm>
                <a:off x="4259424" y="1156408"/>
                <a:ext cx="344057" cy="242596"/>
              </a:xfrm>
              <a:prstGeom prst="rightArrow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A135AB8-535F-4017-BE8B-ADEF5E70FE7D}"/>
              </a:ext>
            </a:extLst>
          </p:cNvPr>
          <p:cNvGrpSpPr/>
          <p:nvPr/>
        </p:nvGrpSpPr>
        <p:grpSpPr>
          <a:xfrm>
            <a:off x="6409460" y="1977838"/>
            <a:ext cx="3722914" cy="540000"/>
            <a:chOff x="2444621" y="3022679"/>
            <a:chExt cx="3722914" cy="540000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BB83A86C-AA54-48CA-8297-5439782992AC}"/>
                </a:ext>
              </a:extLst>
            </p:cNvPr>
            <p:cNvSpPr/>
            <p:nvPr/>
          </p:nvSpPr>
          <p:spPr>
            <a:xfrm>
              <a:off x="2533475" y="3053593"/>
              <a:ext cx="3634060" cy="478172"/>
            </a:xfrm>
            <a:prstGeom prst="roundRect">
              <a:avLst/>
            </a:prstGeom>
            <a:solidFill>
              <a:srgbClr val="EA6DFF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     伸泰電梯專用電線電纜</a:t>
              </a:r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1C5F6605-AC8E-4C54-956C-DBED1DD8193C}"/>
                </a:ext>
              </a:extLst>
            </p:cNvPr>
            <p:cNvGrpSpPr/>
            <p:nvPr/>
          </p:nvGrpSpPr>
          <p:grpSpPr>
            <a:xfrm>
              <a:off x="2444621" y="3022679"/>
              <a:ext cx="540000" cy="540000"/>
              <a:chOff x="4161453" y="1007706"/>
              <a:chExt cx="540000" cy="540000"/>
            </a:xfrm>
            <a:solidFill>
              <a:srgbClr val="FF0000"/>
            </a:solidFill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11B2EC4A-9C4D-46F9-BAFB-3B66218432D9}"/>
                  </a:ext>
                </a:extLst>
              </p:cNvPr>
              <p:cNvSpPr/>
              <p:nvPr/>
            </p:nvSpPr>
            <p:spPr>
              <a:xfrm>
                <a:off x="4161453" y="1007706"/>
                <a:ext cx="540000" cy="540000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箭號: 向右 28">
                <a:extLst>
                  <a:ext uri="{FF2B5EF4-FFF2-40B4-BE49-F238E27FC236}">
                    <a16:creationId xmlns:a16="http://schemas.microsoft.com/office/drawing/2014/main" id="{58E3DE66-7DAD-43C5-9D3A-4FB1C92E3302}"/>
                  </a:ext>
                </a:extLst>
              </p:cNvPr>
              <p:cNvSpPr/>
              <p:nvPr/>
            </p:nvSpPr>
            <p:spPr>
              <a:xfrm>
                <a:off x="4259424" y="1156408"/>
                <a:ext cx="344057" cy="242596"/>
              </a:xfrm>
              <a:prstGeom prst="rightArrow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30DF701-8384-40BA-8A78-E51A272068B8}"/>
              </a:ext>
            </a:extLst>
          </p:cNvPr>
          <p:cNvGrpSpPr/>
          <p:nvPr/>
        </p:nvGrpSpPr>
        <p:grpSpPr>
          <a:xfrm>
            <a:off x="6409460" y="2858086"/>
            <a:ext cx="3722914" cy="540000"/>
            <a:chOff x="2444621" y="3022679"/>
            <a:chExt cx="3722914" cy="540000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06F2336A-6E1E-40C6-AC07-99B1937EC9AD}"/>
                </a:ext>
              </a:extLst>
            </p:cNvPr>
            <p:cNvSpPr/>
            <p:nvPr/>
          </p:nvSpPr>
          <p:spPr>
            <a:xfrm>
              <a:off x="2533475" y="3053593"/>
              <a:ext cx="3634060" cy="478172"/>
            </a:xfrm>
            <a:prstGeom prst="roundRect">
              <a:avLst/>
            </a:prstGeom>
            <a:solidFill>
              <a:srgbClr val="EA6DFF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      電梯專用一體化控制系統</a:t>
              </a:r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0D173A35-2DD8-4E3A-AF2F-309B34F64C88}"/>
                </a:ext>
              </a:extLst>
            </p:cNvPr>
            <p:cNvGrpSpPr/>
            <p:nvPr/>
          </p:nvGrpSpPr>
          <p:grpSpPr>
            <a:xfrm>
              <a:off x="2444621" y="3022679"/>
              <a:ext cx="540000" cy="540000"/>
              <a:chOff x="4161453" y="1007706"/>
              <a:chExt cx="540000" cy="540000"/>
            </a:xfrm>
            <a:solidFill>
              <a:srgbClr val="FF0000"/>
            </a:solidFill>
          </p:grpSpPr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7FB22ACD-C77B-4633-82E1-A76F8ACC0D19}"/>
                  </a:ext>
                </a:extLst>
              </p:cNvPr>
              <p:cNvSpPr/>
              <p:nvPr/>
            </p:nvSpPr>
            <p:spPr>
              <a:xfrm>
                <a:off x="4161453" y="1007706"/>
                <a:ext cx="540000" cy="540000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32F32CC0-9021-4370-B2D5-79A6FCB7C5FA}"/>
                  </a:ext>
                </a:extLst>
              </p:cNvPr>
              <p:cNvSpPr/>
              <p:nvPr/>
            </p:nvSpPr>
            <p:spPr>
              <a:xfrm>
                <a:off x="4259424" y="1156408"/>
                <a:ext cx="344057" cy="242596"/>
              </a:xfrm>
              <a:prstGeom prst="rightArrow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595047DE-3EC5-4FB8-9F51-0E8AEC2E5295}"/>
              </a:ext>
            </a:extLst>
          </p:cNvPr>
          <p:cNvGrpSpPr/>
          <p:nvPr/>
        </p:nvGrpSpPr>
        <p:grpSpPr>
          <a:xfrm>
            <a:off x="2148480" y="4226387"/>
            <a:ext cx="1863683" cy="540000"/>
            <a:chOff x="2444621" y="3022679"/>
            <a:chExt cx="1863683" cy="540000"/>
          </a:xfrm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E9D6F7DC-1D92-4847-A1CD-E879B9E57D6B}"/>
                </a:ext>
              </a:extLst>
            </p:cNvPr>
            <p:cNvSpPr/>
            <p:nvPr/>
          </p:nvSpPr>
          <p:spPr>
            <a:xfrm>
              <a:off x="2533475" y="3053593"/>
              <a:ext cx="1774829" cy="478172"/>
            </a:xfrm>
            <a:prstGeom prst="roundRect">
              <a:avLst/>
            </a:prstGeom>
            <a:solidFill>
              <a:srgbClr val="EA6DFF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+mj-ea"/>
                  <a:ea typeface="+mj-ea"/>
                </a:rPr>
                <a:t>      </a:t>
              </a:r>
              <a:r>
                <a:rPr lang="zh-TW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▲</a:t>
              </a:r>
              <a:r>
                <a:rPr lang="en-US" altLang="zh-TW" b="1" dirty="0">
                  <a:solidFill>
                    <a:schemeClr val="tx1"/>
                  </a:solidFill>
                  <a:latin typeface="+mj-ea"/>
                  <a:ea typeface="+mj-ea"/>
                </a:rPr>
                <a:t>Back to Top</a:t>
              </a:r>
              <a:endParaRPr lang="zh-TW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5660571-0E84-4038-BE97-3DC4F5B26E42}"/>
                </a:ext>
              </a:extLst>
            </p:cNvPr>
            <p:cNvSpPr/>
            <p:nvPr/>
          </p:nvSpPr>
          <p:spPr>
            <a:xfrm>
              <a:off x="2444621" y="3022679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8F9CEAB5-83BF-4D2E-868D-A912A9C26B9A}"/>
              </a:ext>
            </a:extLst>
          </p:cNvPr>
          <p:cNvSpPr/>
          <p:nvPr/>
        </p:nvSpPr>
        <p:spPr>
          <a:xfrm>
            <a:off x="2238757" y="4368374"/>
            <a:ext cx="344057" cy="242596"/>
          </a:xfrm>
          <a:prstGeom prst="rightArrow">
            <a:avLst/>
          </a:prstGeom>
          <a:solidFill>
            <a:schemeClr val="bg1"/>
          </a:solidFill>
          <a:ln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b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69ED1FB-A05D-44AF-94D9-616465082277}"/>
              </a:ext>
            </a:extLst>
          </p:cNvPr>
          <p:cNvSpPr/>
          <p:nvPr/>
        </p:nvSpPr>
        <p:spPr>
          <a:xfrm>
            <a:off x="1931438" y="1054362"/>
            <a:ext cx="3888000" cy="64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11A0274-D7F6-469B-8C0A-88D7CF039E98}"/>
              </a:ext>
            </a:extLst>
          </p:cNvPr>
          <p:cNvSpPr/>
          <p:nvPr/>
        </p:nvSpPr>
        <p:spPr>
          <a:xfrm>
            <a:off x="6288587" y="1033739"/>
            <a:ext cx="3888000" cy="64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81C0D0-26C6-48E2-956B-3A9376EEAEAD}"/>
              </a:ext>
            </a:extLst>
          </p:cNvPr>
          <p:cNvSpPr/>
          <p:nvPr/>
        </p:nvSpPr>
        <p:spPr>
          <a:xfrm>
            <a:off x="1953207" y="1953218"/>
            <a:ext cx="3888000" cy="64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807129-6B9B-4547-88CC-3D673D0B4C59}"/>
              </a:ext>
            </a:extLst>
          </p:cNvPr>
          <p:cNvSpPr/>
          <p:nvPr/>
        </p:nvSpPr>
        <p:spPr>
          <a:xfrm>
            <a:off x="1962541" y="2848946"/>
            <a:ext cx="3888000" cy="64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3633EC4-DF8A-4EB1-88E6-FFDA399BE99F}"/>
              </a:ext>
            </a:extLst>
          </p:cNvPr>
          <p:cNvSpPr/>
          <p:nvPr/>
        </p:nvSpPr>
        <p:spPr>
          <a:xfrm>
            <a:off x="6338601" y="2811635"/>
            <a:ext cx="3888000" cy="64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75F45C0-0FA5-47CE-9CF2-2E4BE1CF2C71}"/>
              </a:ext>
            </a:extLst>
          </p:cNvPr>
          <p:cNvSpPr/>
          <p:nvPr/>
        </p:nvSpPr>
        <p:spPr>
          <a:xfrm>
            <a:off x="6329263" y="1934549"/>
            <a:ext cx="3888000" cy="64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2F80717-FBD8-4ABA-A003-A6399E816231}"/>
              </a:ext>
            </a:extLst>
          </p:cNvPr>
          <p:cNvGrpSpPr/>
          <p:nvPr/>
        </p:nvGrpSpPr>
        <p:grpSpPr>
          <a:xfrm>
            <a:off x="1931438" y="303050"/>
            <a:ext cx="2263057" cy="540000"/>
            <a:chOff x="2444621" y="3022679"/>
            <a:chExt cx="2263057" cy="540000"/>
          </a:xfrm>
        </p:grpSpPr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47B5A3D9-C81E-4093-A14D-135687605D9E}"/>
                </a:ext>
              </a:extLst>
            </p:cNvPr>
            <p:cNvSpPr/>
            <p:nvPr/>
          </p:nvSpPr>
          <p:spPr>
            <a:xfrm>
              <a:off x="2533475" y="3053593"/>
              <a:ext cx="2174203" cy="478172"/>
            </a:xfrm>
            <a:prstGeom prst="roundRect">
              <a:avLst/>
            </a:prstGeom>
            <a:solidFill>
              <a:srgbClr val="EA6DFF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 dirty="0">
                <a:solidFill>
                  <a:schemeClr val="tx1"/>
                </a:solidFill>
                <a:effectLst/>
                <a:latin typeface="+mj-ea"/>
                <a:ea typeface="+mj-ea"/>
              </a:endParaRP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3EB5BAF2-7EB2-434B-B082-3461B8359C41}"/>
                </a:ext>
              </a:extLst>
            </p:cNvPr>
            <p:cNvGrpSpPr/>
            <p:nvPr/>
          </p:nvGrpSpPr>
          <p:grpSpPr>
            <a:xfrm>
              <a:off x="2444621" y="3022679"/>
              <a:ext cx="540000" cy="540000"/>
              <a:chOff x="4161453" y="1007706"/>
              <a:chExt cx="540000" cy="540000"/>
            </a:xfrm>
            <a:solidFill>
              <a:srgbClr val="FF0000"/>
            </a:solidFill>
          </p:grpSpPr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5F2EEE32-BDC5-49A6-A1E4-346B5644D5A1}"/>
                  </a:ext>
                </a:extLst>
              </p:cNvPr>
              <p:cNvSpPr/>
              <p:nvPr/>
            </p:nvSpPr>
            <p:spPr>
              <a:xfrm>
                <a:off x="4161453" y="1007706"/>
                <a:ext cx="540000" cy="540000"/>
              </a:xfrm>
              <a:prstGeom prst="ellipse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5" name="箭號: 向右 54">
                <a:extLst>
                  <a:ext uri="{FF2B5EF4-FFF2-40B4-BE49-F238E27FC236}">
                    <a16:creationId xmlns:a16="http://schemas.microsoft.com/office/drawing/2014/main" id="{EE056554-8C9A-4124-AEEB-F6E82604B449}"/>
                  </a:ext>
                </a:extLst>
              </p:cNvPr>
              <p:cNvSpPr/>
              <p:nvPr/>
            </p:nvSpPr>
            <p:spPr>
              <a:xfrm>
                <a:off x="4259424" y="1156408"/>
                <a:ext cx="344057" cy="242596"/>
              </a:xfrm>
              <a:prstGeom prst="rightArrow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7AD4896E-7C18-4272-BFA2-B28E05D20D7C}"/>
              </a:ext>
            </a:extLst>
          </p:cNvPr>
          <p:cNvSpPr/>
          <p:nvPr/>
        </p:nvSpPr>
        <p:spPr>
          <a:xfrm>
            <a:off x="2094936" y="5155638"/>
            <a:ext cx="3634060" cy="47817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► ► ►</a:t>
            </a:r>
            <a:r>
              <a:rPr lang="zh-TW" altLang="en-US" b="1" dirty="0">
                <a:solidFill>
                  <a:schemeClr val="tx1"/>
                </a:solidFill>
                <a:effectLst/>
                <a:latin typeface="+mj-ea"/>
                <a:ea typeface="+mj-ea"/>
              </a:rPr>
              <a:t>有齒輪電梯專用主機 </a:t>
            </a:r>
            <a:r>
              <a:rPr lang="en-US" altLang="zh-TW" b="1" dirty="0">
                <a:solidFill>
                  <a:schemeClr val="tx1"/>
                </a:solidFill>
                <a:effectLst/>
                <a:latin typeface="+mj-ea"/>
                <a:ea typeface="+mj-ea"/>
              </a:rPr>
              <a:t>(IM</a:t>
            </a:r>
            <a:r>
              <a:rPr lang="zh-TW" altLang="en-US" b="1" dirty="0">
                <a:solidFill>
                  <a:schemeClr val="tx1"/>
                </a:solidFill>
                <a:effectLst/>
                <a:latin typeface="+mj-ea"/>
                <a:ea typeface="+mj-ea"/>
              </a:rPr>
              <a:t>系列</a:t>
            </a:r>
            <a:r>
              <a:rPr lang="en-US" altLang="zh-TW" b="1" dirty="0"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lang="zh-TW" altLang="en-US" b="1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03AAE18-ED62-4367-B1DD-A647CC461725}"/>
              </a:ext>
            </a:extLst>
          </p:cNvPr>
          <p:cNvSpPr/>
          <p:nvPr/>
        </p:nvSpPr>
        <p:spPr>
          <a:xfrm>
            <a:off x="1931438" y="5069183"/>
            <a:ext cx="3888000" cy="64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AD0D1BB7-7A57-48EE-A358-794CDE5E380B}"/>
              </a:ext>
            </a:extLst>
          </p:cNvPr>
          <p:cNvSpPr/>
          <p:nvPr/>
        </p:nvSpPr>
        <p:spPr>
          <a:xfrm>
            <a:off x="6409460" y="5069183"/>
            <a:ext cx="1677527" cy="47817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b="1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204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59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鴻銘 林</dc:creator>
  <cp:lastModifiedBy>鴻銘 林</cp:lastModifiedBy>
  <cp:revision>4</cp:revision>
  <dcterms:created xsi:type="dcterms:W3CDTF">2021-11-24T05:21:27Z</dcterms:created>
  <dcterms:modified xsi:type="dcterms:W3CDTF">2021-11-25T09:03:57Z</dcterms:modified>
</cp:coreProperties>
</file>