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1" name="Google Shape;91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408cc10d1_0_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408cc10d1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408cc10d1_0_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408cc10d1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408cc10d1_0_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408cc10d1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408cc10d1_0_1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408cc10d1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408cc10d1_0_1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408cc10d1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0" name="Google Shape;120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 descr="Chart&#10;&#10;Description automatically generated with low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6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 descr="Waterfall char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1_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9" name="Google Shape;29;p9" descr="Char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0" descr="Char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7" name="Google Shape;47;p12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9" name="Google Shape;49;p12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descr="A picture containing chart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5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artek-id.gitlab.io/api/siplah/docs/references/lookup-tables/&#13;" TargetMode="External"/><Relationship Id="rId1" Type="http://schemas.openxmlformats.org/officeDocument/2006/relationships/hyperlink" Target="https://www.bps.go.id/indicator/5/2122/1/rata-rata-pengeluaran-perkapita-seminggu-menurut-kelompok-bumbu-bumbuan-per-kabupaten-kota.html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490425" y="3005500"/>
            <a:ext cx="9836700" cy="19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74"/>
              <a:buFont typeface="Calibri" panose="020F0502020204030204"/>
              <a:buNone/>
            </a:pPr>
            <a:r>
              <a:rPr lang="en-US" sz="3865"/>
              <a:t>Pola Konsumsi Sambal Indonesia</a:t>
            </a:r>
            <a:br>
              <a:rPr lang="en-US" sz="3865"/>
            </a:br>
            <a:endParaRPr lang="en-US" sz="3865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74"/>
              <a:buFont typeface="Calibri" panose="020F0502020204030204"/>
              <a:buNone/>
            </a:pPr>
            <a:r>
              <a:rPr lang="en-US" sz="2500"/>
              <a:t>Rizca Shafira Salsabila Makasuci</a:t>
            </a:r>
            <a:br>
              <a:rPr lang="en-US" sz="2500"/>
            </a:br>
            <a:r>
              <a:rPr lang="en-US" sz="2500"/>
              <a:t>rizcashafira04@gmail.com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408cc10d1_0_7"/>
          <p:cNvSpPr txBox="1"/>
          <p:nvPr>
            <p:ph type="title"/>
          </p:nvPr>
        </p:nvSpPr>
        <p:spPr>
          <a:xfrm>
            <a:off x="838200" y="746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 1</a:t>
            </a:r>
            <a:r>
              <a:rPr lang="en-US" sz="3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 Data Collection &amp; Data Integration</a:t>
            </a:r>
            <a:endParaRPr sz="3500"/>
          </a:p>
        </p:txBody>
      </p:sp>
      <p:sp>
        <p:nvSpPr>
          <p:cNvPr id="99" name="Google Shape;99;gf408cc10d1_0_7"/>
          <p:cNvSpPr txBox="1"/>
          <p:nvPr>
            <p:ph type="body" idx="1"/>
          </p:nvPr>
        </p:nvSpPr>
        <p:spPr>
          <a:xfrm>
            <a:off x="838200" y="2206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 Konsumsi Sambal diambil dari BPS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linkClick r:id="rId1" tooltip="" action="ppaction://hlinkfile"/>
              </a:rPr>
              <a:t>https://www.bps.go.id/indicator/5/2122/1/rata-rata-pengeluaran-perkapita-seminggu-menurut-kelompok-bumbu-bumbuan-per-kabupaten-kota.html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Tabel Lookup Kabupaten/Kota - Provinsi diambil dari Data Acuan Kemdikbudristek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linkClick r:id="rId2" tooltip="" action="ppaction://hlinkfile"/>
              </a:rPr>
              <a:t>https://wartek-id.gitlab.io/api/siplah/docs/references/lookup-tables/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408cc10d1_0_7"/>
          <p:cNvSpPr txBox="1"/>
          <p:nvPr>
            <p:ph type="title"/>
          </p:nvPr>
        </p:nvSpPr>
        <p:spPr>
          <a:xfrm>
            <a:off x="838200" y="746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Step 1</a:t>
            </a:r>
            <a:r>
              <a:rPr lang="en-US" sz="3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 Data Collection &amp; Data Integration</a:t>
            </a:r>
            <a:endParaRPr sz="3500"/>
          </a:p>
        </p:txBody>
      </p:sp>
      <p:pic>
        <p:nvPicPr>
          <p:cNvPr id="2" name="Picture 1" descr="Data Konsumsi Bumbu BP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2348865"/>
            <a:ext cx="5480278" cy="2880000"/>
          </a:xfrm>
          <a:prstGeom prst="rect">
            <a:avLst/>
          </a:prstGeom>
        </p:spPr>
      </p:pic>
      <p:pic>
        <p:nvPicPr>
          <p:cNvPr id="3" name="Picture 2" descr="Data Lookup Wilaya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2348865"/>
            <a:ext cx="5480278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408cc10d1_0_2"/>
          <p:cNvSpPr txBox="1"/>
          <p:nvPr>
            <p:ph type="title"/>
          </p:nvPr>
        </p:nvSpPr>
        <p:spPr>
          <a:xfrm>
            <a:off x="838200" y="746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Step 2</a:t>
            </a:r>
            <a:r>
              <a:rPr lang="en-US" sz="3500"/>
              <a:t> - Data Cleansing</a:t>
            </a:r>
            <a:endParaRPr sz="3500"/>
          </a:p>
        </p:txBody>
      </p:sp>
      <p:sp>
        <p:nvSpPr>
          <p:cNvPr id="105" name="Google Shape;105;gf408cc10d1_0_2"/>
          <p:cNvSpPr txBox="1"/>
          <p:nvPr>
            <p:ph type="body" idx="1"/>
          </p:nvPr>
        </p:nvSpPr>
        <p:spPr>
          <a:xfrm>
            <a:off x="838200" y="2206625"/>
            <a:ext cx="8982710" cy="435102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+mn-lt"/>
                <a:ea typeface="Arial" panose="020B0604020202020204"/>
                <a:cs typeface="+mn-lt"/>
                <a:sym typeface="Arial" panose="020B0604020202020204"/>
              </a:rPr>
              <a:t>1. Data per tahun diload di file notebook</a:t>
            </a:r>
            <a:endParaRPr lang="en-US" sz="2000">
              <a:solidFill>
                <a:srgbClr val="000000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+mn-lt"/>
                <a:cs typeface="+mn-lt"/>
              </a:rPr>
              <a:t>2. Baris pertama dijadikan header tabel</a:t>
            </a:r>
            <a:endParaRPr lang="en-US" sz="2000">
              <a:latin typeface="+mn-lt"/>
              <a:cs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+mn-lt"/>
                <a:cs typeface="+mn-lt"/>
              </a:rPr>
              <a:t>3. Menambahkan kolom tahun sesuai tahun diambilnya data</a:t>
            </a:r>
            <a:endParaRPr lang="en-US" sz="2000">
              <a:latin typeface="+mn-lt"/>
              <a:cs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+mn-lt"/>
                <a:cs typeface="+mn-lt"/>
              </a:rPr>
              <a:t>4. Menstandardisasi penyebutan Kabupaten/Kota dengan menghilangkan “Kota “ dan “Kab. “ yang terdapat pada beberapa data</a:t>
            </a:r>
            <a:endParaRPr lang="en-US" sz="2000">
              <a:latin typeface="+mn-lt"/>
              <a:cs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+mn-lt"/>
                <a:cs typeface="+mn-lt"/>
              </a:rPr>
              <a:t>5. Menghilangkan Kabupaten/Kota yang duplikat setelah “Kota “ dan “Kab. “ dihilangkan</a:t>
            </a:r>
            <a:endParaRPr lang="en-US" sz="2000">
              <a:latin typeface="+mn-lt"/>
              <a:cs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+mn-lt"/>
                <a:cs typeface="+mn-lt"/>
              </a:rPr>
              <a:t>6. Menggabungkan data semua tahun dalam 1 dataframe</a:t>
            </a:r>
            <a:endParaRPr lang="en-US" sz="2000">
              <a:latin typeface="+mn-lt"/>
              <a:cs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+mn-lt"/>
                <a:cs typeface="+mn-lt"/>
              </a:rPr>
              <a:t>7. Melakukan lookup Kabupaten/Kota dengan Provinsi yang bersesuaian</a:t>
            </a:r>
            <a:endParaRPr lang="en-US" sz="2000">
              <a:latin typeface="+mn-lt"/>
              <a:cs typeface="+mn-l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+mn-lt"/>
                <a:cs typeface="+mn-lt"/>
              </a:rPr>
              <a:t>8. Melakukan ekspor data yang telah dibersihkan dalam format csv</a:t>
            </a:r>
            <a:endParaRPr lang="en-US" sz="2000">
              <a:latin typeface="+mn-lt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408cc10d1_0_12"/>
          <p:cNvSpPr txBox="1"/>
          <p:nvPr>
            <p:ph type="title"/>
          </p:nvPr>
        </p:nvSpPr>
        <p:spPr>
          <a:xfrm>
            <a:off x="838200" y="746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Step 3 - Data Exploration &amp; Data Visualisation</a:t>
            </a:r>
            <a:endParaRPr sz="3500"/>
          </a:p>
        </p:txBody>
      </p:sp>
      <p:sp>
        <p:nvSpPr>
          <p:cNvPr id="111" name="Google Shape;111;gf408cc10d1_0_12"/>
          <p:cNvSpPr txBox="1"/>
          <p:nvPr>
            <p:ph type="body" idx="1"/>
          </p:nvPr>
        </p:nvSpPr>
        <p:spPr>
          <a:xfrm>
            <a:off x="838200" y="2206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+mn-lt"/>
                <a:ea typeface="Arial" panose="020B0604020202020204"/>
                <a:cs typeface="+mn-lt"/>
                <a:sym typeface="Arial" panose="020B0604020202020204"/>
              </a:rPr>
              <a:t>1. Menggambar line chart konsumsi sambal jadi di seluruh Kabupaten/Kota di Indonesia dalam 5 tahun terakhir</a:t>
            </a:r>
            <a:endParaRPr lang="en-US" sz="2000">
              <a:solidFill>
                <a:srgbClr val="000000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  <a:p>
            <a:pPr marL="0" lvl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+mn-lt"/>
                <a:ea typeface="Arial" panose="020B0604020202020204"/>
                <a:cs typeface="+mn-lt"/>
                <a:sym typeface="Arial" panose="020B0604020202020204"/>
              </a:rPr>
              <a:t>2. Membuat tabel Kabupaten/Kota dengan rata - rata konsumsi tertinggi</a:t>
            </a:r>
            <a:endParaRPr lang="en-US" sz="2000">
              <a:solidFill>
                <a:srgbClr val="000000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  <a:p>
            <a:pPr marL="0" lvl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+mn-lt"/>
                <a:ea typeface="Arial" panose="020B0604020202020204"/>
                <a:cs typeface="+mn-lt"/>
                <a:sym typeface="Arial" panose="020B0604020202020204"/>
              </a:rPr>
              <a:t>3. </a:t>
            </a:r>
            <a:r>
              <a:rPr lang="en-US" sz="2000">
                <a:solidFill>
                  <a:srgbClr val="000000"/>
                </a:solidFill>
                <a:latin typeface="+mn-lt"/>
                <a:ea typeface="Arial" panose="020B0604020202020204"/>
                <a:cs typeface="+mn-lt"/>
                <a:sym typeface="Arial" panose="020B0604020202020204"/>
              </a:rPr>
              <a:t>Membuat tabel Kabupaten/Kota dengan rata - rata konsumsi terendah</a:t>
            </a:r>
            <a:endParaRPr lang="en-US" sz="2000">
              <a:solidFill>
                <a:srgbClr val="000000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  <a:p>
            <a:pPr marL="0" lvl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+mn-lt"/>
                <a:ea typeface="Arial" panose="020B0604020202020204"/>
                <a:cs typeface="+mn-lt"/>
                <a:sym typeface="Arial" panose="020B0604020202020204"/>
              </a:rPr>
              <a:t>4. Membuat tabel Provinsi dengan rata - rata konsumsi tertinggi</a:t>
            </a:r>
            <a:endParaRPr lang="en-US" sz="2000">
              <a:solidFill>
                <a:srgbClr val="000000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  <a:p>
            <a:pPr marL="0" lvl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+mn-lt"/>
                <a:ea typeface="Arial" panose="020B0604020202020204"/>
                <a:cs typeface="+mn-lt"/>
                <a:sym typeface="Arial" panose="020B0604020202020204"/>
              </a:rPr>
              <a:t>5. Membuat tabel Provinsi dengan rata - rata konsumsi terendah</a:t>
            </a:r>
            <a:endParaRPr lang="en-US" sz="2000">
              <a:solidFill>
                <a:srgbClr val="000000"/>
              </a:solidFill>
              <a:latin typeface="+mn-lt"/>
              <a:ea typeface="Arial" panose="020B0604020202020204"/>
              <a:cs typeface="+mn-lt"/>
              <a:sym typeface="Arial" panose="020B0604020202020204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408cc10d1_0_19"/>
          <p:cNvSpPr txBox="1"/>
          <p:nvPr>
            <p:ph type="title"/>
          </p:nvPr>
        </p:nvSpPr>
        <p:spPr>
          <a:xfrm>
            <a:off x="838200" y="746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Step 3 - Insight Analysis</a:t>
            </a:r>
            <a:endParaRPr sz="3500"/>
          </a:p>
        </p:txBody>
      </p:sp>
      <p:sp>
        <p:nvSpPr>
          <p:cNvPr id="117" name="Google Shape;117;gf408cc10d1_0_19"/>
          <p:cNvSpPr txBox="1"/>
          <p:nvPr>
            <p:ph type="body" idx="1"/>
          </p:nvPr>
        </p:nvSpPr>
        <p:spPr>
          <a:xfrm>
            <a:off x="838200" y="2206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Rata - rata konsumsi sambal jadi di Indonesia mengalami peningkatan dalam 5 tahun terakhir</a:t>
            </a:r>
            <a:endParaRPr lang="en-US" sz="20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Kota yang mempunyai konsumsi sambal jadi tertinggi per kapita adalah Jakarta sedangkan yang terendah adalah Lanny Jaya</a:t>
            </a:r>
            <a:endParaRPr lang="en-US" sz="20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-US" sz="20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Provinsi yang </a:t>
            </a:r>
            <a:r>
              <a:rPr lang="en-US" sz="20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mempunyai konsumsi sambal jadi tertinggi per kapita adalah DKI Jakarta sedangkan yang terendah adalah Nusa Tenggara Timur</a:t>
            </a:r>
            <a:endParaRPr lang="en-US" sz="20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1821</Words>
  <Application>WPS Presentation</Application>
  <PresentationFormat/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Agency FB</vt:lpstr>
      <vt:lpstr>Office Theme</vt:lpstr>
      <vt:lpstr>[Email Author]</vt:lpstr>
      <vt:lpstr>Step 1 - Data Collection &amp; Data Integration</vt:lpstr>
      <vt:lpstr>Step 1 - Data Collection &amp; Data Integration</vt:lpstr>
      <vt:lpstr>Step 2 - Data Cleansing</vt:lpstr>
      <vt:lpstr>Step 3 - Data Exploration &amp; Data Visualisation</vt:lpstr>
      <vt:lpstr>Step 3 - Insight Analysis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 Konsumsi Sambal Indonesia Rizca Shafira Salsabila Makasuci rizcashafira04@gmail.com</dc:title>
  <dc:creator>Stevanus</dc:creator>
  <cp:lastModifiedBy>USER</cp:lastModifiedBy>
  <cp:revision>2</cp:revision>
  <dcterms:created xsi:type="dcterms:W3CDTF">2023-06-12T08:49:24Z</dcterms:created>
  <dcterms:modified xsi:type="dcterms:W3CDTF">2023-06-12T08:49:46Z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766A35CD2A1549FD8DE02C4F656FFE4C</vt:lpwstr>
  </property>
  <property fmtid="{D5CDD505-2E9C-101B-9397-08002B2CF9AE}" pid="3" name="KSOProductBuildVer">
    <vt:lpwstr>1033-11.2.0.11537</vt:lpwstr>
  </property>
</Properties>
</file>