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8" r:id="rId5"/>
    <p:sldId id="264" r:id="rId6"/>
    <p:sldId id="265" r:id="rId7"/>
    <p:sldId id="266" r:id="rId8"/>
    <p:sldId id="267" r:id="rId9"/>
    <p:sldId id="258" r:id="rId10"/>
    <p:sldId id="260" r:id="rId11"/>
    <p:sldId id="261" r:id="rId12"/>
    <p:sldId id="259" r:id="rId13"/>
    <p:sldId id="269" r:id="rId14"/>
    <p:sldId id="272" r:id="rId15"/>
    <p:sldId id="273" r:id="rId16"/>
    <p:sldId id="26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3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ro-RO" sz="3500" dirty="0">
                <a:cs typeface="Times New Roman" panose="02020603050405020304" pitchFamily="18" charset="0"/>
              </a:rPr>
              <a:t>PROIECT DE DIPLOMĂ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Aplicație WEB pentru gesti</a:t>
            </a:r>
            <a:r>
              <a:rPr lang="en-US" sz="3000" dirty="0" err="1">
                <a:cs typeface="Times New Roman" panose="02020603050405020304" pitchFamily="18" charset="0"/>
              </a:rPr>
              <a:t>onarea</a:t>
            </a:r>
            <a:r>
              <a:rPr lang="ro-RO" sz="3000" dirty="0">
                <a:cs typeface="Times New Roman" panose="02020603050405020304" pitchFamily="18" charset="0"/>
              </a:rPr>
              <a:t> reviziilor și </a:t>
            </a:r>
            <a:r>
              <a:rPr lang="ro-RO" sz="3000" dirty="0" smtClean="0">
                <a:cs typeface="Times New Roman" panose="02020603050405020304" pitchFamily="18" charset="0"/>
              </a:rPr>
              <a:t>reînnoirea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ro-RO" sz="3000" dirty="0" smtClean="0">
                <a:cs typeface="Times New Roman" panose="02020603050405020304" pitchFamily="18" charset="0"/>
              </a:rPr>
              <a:t>documentelor </a:t>
            </a:r>
            <a:r>
              <a:rPr lang="ro-RO" sz="3000" dirty="0">
                <a:cs typeface="Times New Roman" panose="02020603050405020304" pitchFamily="18" charset="0"/>
              </a:rPr>
              <a:t>autovehiculelor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 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științific: 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Conf.dr.ing.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ro-RO" sz="3000" dirty="0" smtClean="0">
                <a:cs typeface="Times New Roman" panose="02020603050405020304" pitchFamily="18" charset="0"/>
              </a:rPr>
              <a:t>Cornel</a:t>
            </a: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cs typeface="Times New Roman" panose="02020603050405020304" pitchFamily="18" charset="0"/>
              </a:rPr>
              <a:t>Popescu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containerelor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9967"/>
            <a:ext cx="8041143" cy="481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microservicii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Docker Private Registry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Emailer</a:t>
            </a:r>
          </a:p>
          <a:p>
            <a:pPr lvl="1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67" y="2393128"/>
            <a:ext cx="5370047" cy="38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2050" name="Picture 2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3" y="1531282"/>
            <a:ext cx="7764362" cy="48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63" y="1410512"/>
            <a:ext cx="7974190" cy="48378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dezvoltata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:</a:t>
            </a:r>
          </a:p>
          <a:p>
            <a:r>
              <a:rPr lang="en-US" dirty="0" smtClean="0"/>
              <a:t> Flask framework</a:t>
            </a:r>
          </a:p>
          <a:p>
            <a:r>
              <a:rPr lang="en-US" dirty="0" smtClean="0"/>
              <a:t> Bootstrap</a:t>
            </a:r>
            <a:endParaRPr lang="en-US" dirty="0"/>
          </a:p>
          <a:p>
            <a:r>
              <a:rPr lang="en-US" dirty="0" smtClean="0"/>
              <a:t> MySQL (cu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Docker + Docker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amintim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 HTML/CSS</a:t>
            </a:r>
          </a:p>
          <a:p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scripturi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Inregistrare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logare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93" y="1853248"/>
            <a:ext cx="32004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76" y="1853248"/>
            <a:ext cx="301486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326879" cy="1400530"/>
          </a:xfrm>
        </p:spPr>
        <p:txBody>
          <a:bodyPr/>
          <a:lstStyle/>
          <a:p>
            <a:r>
              <a:rPr lang="en-US" sz="3600" dirty="0" err="1" smtClean="0"/>
              <a:t>Adaugare</a:t>
            </a:r>
            <a:r>
              <a:rPr lang="en-US" sz="3600" dirty="0" smtClean="0"/>
              <a:t> </a:t>
            </a:r>
            <a:r>
              <a:rPr lang="en-US" sz="3600" dirty="0" err="1" smtClean="0"/>
              <a:t>vehicul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scadent</a:t>
            </a:r>
            <a:endParaRPr lang="en-US" sz="3600" dirty="0"/>
          </a:p>
        </p:txBody>
      </p:sp>
      <p:pic>
        <p:nvPicPr>
          <p:cNvPr id="5122" name="Picture 2" descr="screencapture-carplanner-ro-carplannertest1-gmail-com-addvehicle-2019-06-21-15_10_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9" y="1318508"/>
            <a:ext cx="4086715" cy="482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94514" y="1318509"/>
            <a:ext cx="3072664" cy="235215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094514" y="3905795"/>
            <a:ext cx="3082835" cy="22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7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Stergere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5634" y="1853248"/>
            <a:ext cx="7698286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5379"/>
            <a:ext cx="6711654" cy="4873028"/>
          </a:xfrm>
        </p:spPr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protocolului</a:t>
            </a:r>
            <a:r>
              <a:rPr lang="en-US" dirty="0" smtClean="0"/>
              <a:t> HTTPS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SQL Injection</a:t>
            </a:r>
            <a:endParaRPr lang="en-US" dirty="0"/>
          </a:p>
          <a:p>
            <a:r>
              <a:rPr lang="en-US" dirty="0" err="1" smtClean="0"/>
              <a:t>Stocare</a:t>
            </a:r>
            <a:r>
              <a:rPr lang="en-US" dirty="0" smtClean="0"/>
              <a:t> parole hash</a:t>
            </a:r>
          </a:p>
          <a:p>
            <a:r>
              <a:rPr lang="en-US" dirty="0" err="1" smtClean="0"/>
              <a:t>Verificare</a:t>
            </a:r>
            <a:r>
              <a:rPr lang="en-US" dirty="0" smtClean="0"/>
              <a:t> email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r>
              <a:rPr lang="en-US" dirty="0" err="1" smtClean="0"/>
              <a:t>WTForms</a:t>
            </a:r>
            <a:r>
              <a:rPr lang="en-US" dirty="0" smtClean="0"/>
              <a:t> – cross-site request forgery</a:t>
            </a:r>
            <a:endParaRPr lang="en-US" dirty="0"/>
          </a:p>
        </p:txBody>
      </p:sp>
      <p:pic>
        <p:nvPicPr>
          <p:cNvPr id="3074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18" y="3563674"/>
            <a:ext cx="4664417" cy="302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9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Dezvoltari</a:t>
            </a:r>
            <a:r>
              <a:rPr lang="en-US" dirty="0" smtClean="0"/>
              <a:t> </a:t>
            </a:r>
            <a:r>
              <a:rPr lang="en-US" dirty="0" err="1" smtClean="0"/>
              <a:t>ulterioare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in cloud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Replicare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r>
              <a:rPr lang="en-US" dirty="0" err="1"/>
              <a:t>Notificari</a:t>
            </a:r>
            <a:r>
              <a:rPr lang="en-US" dirty="0"/>
              <a:t> SMS, 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smtClean="0"/>
              <a:t>email</a:t>
            </a:r>
          </a:p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reviziilor</a:t>
            </a:r>
            <a:r>
              <a:rPr lang="en-US" dirty="0" smtClean="0"/>
              <a:t> </a:t>
            </a:r>
            <a:r>
              <a:rPr lang="en-US" dirty="0" err="1" smtClean="0"/>
              <a:t>recomandate</a:t>
            </a:r>
            <a:r>
              <a:rPr lang="en-US" dirty="0" smtClean="0"/>
              <a:t> de </a:t>
            </a:r>
            <a:r>
              <a:rPr lang="en-US" dirty="0" err="1" smtClean="0"/>
              <a:t>producator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model</a:t>
            </a:r>
          </a:p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poata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vehicule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primeasca</a:t>
            </a:r>
            <a:r>
              <a:rPr lang="en-US" dirty="0" smtClean="0"/>
              <a:t> </a:t>
            </a:r>
            <a:r>
              <a:rPr lang="en-US" dirty="0" err="1" smtClean="0"/>
              <a:t>notificari</a:t>
            </a:r>
            <a:endParaRPr lang="en-US" dirty="0" smtClean="0"/>
          </a:p>
          <a:p>
            <a:r>
              <a:rPr lang="en-US" dirty="0" smtClean="0"/>
              <a:t>Newsletter</a:t>
            </a:r>
          </a:p>
        </p:txBody>
      </p:sp>
      <p:pic>
        <p:nvPicPr>
          <p:cNvPr id="6146" name="Picture 2" descr="Node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640" y="1152983"/>
            <a:ext cx="3219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0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737361"/>
            <a:ext cx="6980134" cy="4511046"/>
          </a:xfrm>
        </p:spPr>
        <p:txBody>
          <a:bodyPr>
            <a:noAutofit/>
          </a:bodyPr>
          <a:lstStyle/>
          <a:p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lucruri</a:t>
            </a:r>
            <a:r>
              <a:rPr lang="en-US" sz="2800" dirty="0"/>
              <a:t> de </a:t>
            </a:r>
            <a:r>
              <a:rPr lang="en-US" sz="2800" dirty="0" err="1"/>
              <a:t>tinut</a:t>
            </a:r>
            <a:r>
              <a:rPr lang="en-US" sz="2800" dirty="0"/>
              <a:t> </a:t>
            </a:r>
            <a:r>
              <a:rPr lang="en-US" sz="2800" dirty="0" err="1"/>
              <a:t>minte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Intretinerea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documentele</a:t>
            </a:r>
            <a:r>
              <a:rPr lang="en-US" sz="2800" dirty="0"/>
              <a:t> </a:t>
            </a:r>
            <a:r>
              <a:rPr lang="en-US" sz="2800" dirty="0" err="1"/>
              <a:t>masinii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neglijate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 smtClean="0"/>
              <a:t>Numeroase</a:t>
            </a:r>
            <a:r>
              <a:rPr lang="en-US" sz="2800" dirty="0" smtClean="0"/>
              <a:t> </a:t>
            </a:r>
            <a:r>
              <a:rPr lang="en-US" sz="2800" dirty="0" err="1" smtClean="0"/>
              <a:t>amenzi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documente</a:t>
            </a:r>
            <a:r>
              <a:rPr lang="en-US" sz="2800" dirty="0" smtClean="0"/>
              <a:t> </a:t>
            </a:r>
            <a:r>
              <a:rPr lang="en-US" sz="2800" dirty="0" err="1" smtClean="0"/>
              <a:t>expirate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din </a:t>
            </a:r>
            <a:r>
              <a:rPr lang="en-US" sz="2800" dirty="0" err="1" smtClean="0"/>
              <a:t>uitare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63931"/>
            <a:ext cx="7362711" cy="4184476"/>
          </a:xfrm>
        </p:spPr>
        <p:txBody>
          <a:bodyPr>
            <a:normAutofit/>
          </a:bodyPr>
          <a:lstStyle/>
          <a:p>
            <a:r>
              <a:rPr lang="en-US" sz="2800" dirty="0" err="1"/>
              <a:t>G</a:t>
            </a:r>
            <a:r>
              <a:rPr lang="en-US" sz="2800" dirty="0" err="1" smtClean="0"/>
              <a:t>estionarea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documentelor</a:t>
            </a:r>
            <a:r>
              <a:rPr lang="en-US" sz="2800" dirty="0" smtClean="0"/>
              <a:t> </a:t>
            </a:r>
            <a:r>
              <a:rPr lang="en-US" sz="2800" dirty="0" err="1" smtClean="0"/>
              <a:t>vehiculelor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Gestionarea</a:t>
            </a:r>
            <a:r>
              <a:rPr lang="en-US" sz="2800" dirty="0" smtClean="0"/>
              <a:t> </a:t>
            </a:r>
            <a:r>
              <a:rPr lang="en-US" sz="2800" dirty="0" err="1" smtClean="0"/>
              <a:t>reviziilor</a:t>
            </a:r>
            <a:r>
              <a:rPr lang="en-US" sz="2800" dirty="0" smtClean="0"/>
              <a:t> </a:t>
            </a:r>
            <a:r>
              <a:rPr lang="en-US" sz="2800" dirty="0" err="1" smtClean="0"/>
              <a:t>vehiculelor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Prelungirea</a:t>
            </a:r>
            <a:r>
              <a:rPr lang="en-US" sz="2800" dirty="0" smtClean="0"/>
              <a:t> </a:t>
            </a:r>
            <a:r>
              <a:rPr lang="en-US" sz="2800" dirty="0" err="1" smtClean="0"/>
              <a:t>duratei</a:t>
            </a:r>
            <a:r>
              <a:rPr lang="en-US" sz="2800" dirty="0" smtClean="0"/>
              <a:t> de </a:t>
            </a:r>
            <a:r>
              <a:rPr lang="en-US" sz="2800" dirty="0" err="1" smtClean="0"/>
              <a:t>viata</a:t>
            </a:r>
            <a:r>
              <a:rPr lang="en-US" sz="2800" dirty="0" smtClean="0"/>
              <a:t> a </a:t>
            </a:r>
            <a:r>
              <a:rPr lang="en-US" sz="2800" dirty="0" err="1" smtClean="0"/>
              <a:t>vehiculelor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Studiu</a:t>
            </a:r>
            <a:r>
              <a:rPr lang="en-US" dirty="0" smtClean="0"/>
              <a:t> de </a:t>
            </a:r>
            <a:r>
              <a:rPr lang="en-US" dirty="0" err="1" smtClean="0"/>
              <a:t>piata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MyCar</a:t>
            </a:r>
            <a:r>
              <a:rPr lang="en-US" sz="2400" dirty="0" smtClean="0"/>
              <a:t> Assistant</a:t>
            </a:r>
          </a:p>
          <a:p>
            <a:pPr lvl="1"/>
            <a:r>
              <a:rPr lang="en-US" sz="2000" dirty="0" err="1" smtClean="0"/>
              <a:t>Atat</a:t>
            </a:r>
            <a:r>
              <a:rPr lang="en-US" sz="2000" dirty="0" smtClean="0"/>
              <a:t> Web cat </a:t>
            </a:r>
            <a:r>
              <a:rPr lang="en-US" sz="2000" dirty="0" err="1" smtClean="0"/>
              <a:t>si</a:t>
            </a:r>
            <a:r>
              <a:rPr lang="en-US" sz="2000" dirty="0" smtClean="0"/>
              <a:t> Mobile</a:t>
            </a:r>
          </a:p>
          <a:p>
            <a:pPr lvl="1"/>
            <a:r>
              <a:rPr lang="en-US" sz="2000" dirty="0" err="1" smtClean="0"/>
              <a:t>Accesibil</a:t>
            </a:r>
            <a:r>
              <a:rPr lang="en-US" sz="2000" dirty="0" smtClean="0"/>
              <a:t> ca </a:t>
            </a:r>
            <a:r>
              <a:rPr lang="en-US" sz="2000" dirty="0" err="1" smtClean="0"/>
              <a:t>pret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proprietarii</a:t>
            </a:r>
            <a:r>
              <a:rPr lang="en-US" sz="2000" dirty="0" smtClean="0"/>
              <a:t> de </a:t>
            </a:r>
            <a:r>
              <a:rPr lang="en-US" sz="2000" dirty="0" err="1" smtClean="0"/>
              <a:t>masini</a:t>
            </a:r>
            <a:endParaRPr lang="en-US" sz="2000" dirty="0" smtClean="0"/>
          </a:p>
          <a:p>
            <a:pPr lvl="1"/>
            <a:r>
              <a:rPr lang="en-US" sz="2000" dirty="0" smtClean="0"/>
              <a:t>Nu se pot </a:t>
            </a:r>
            <a:r>
              <a:rPr lang="en-US" sz="2000" dirty="0" err="1" smtClean="0"/>
              <a:t>adauga</a:t>
            </a:r>
            <a:r>
              <a:rPr lang="en-US" sz="2000" dirty="0" smtClean="0"/>
              <a:t> </a:t>
            </a:r>
            <a:r>
              <a:rPr lang="en-US" sz="2000" dirty="0" err="1" smtClean="0"/>
              <a:t>scadente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AutoMinder</a:t>
            </a:r>
            <a:endParaRPr lang="en-US" sz="2400" dirty="0" smtClean="0"/>
          </a:p>
          <a:p>
            <a:pPr lvl="1"/>
            <a:r>
              <a:rPr lang="en-US" sz="2000" dirty="0" err="1" smtClean="0"/>
              <a:t>Orientata</a:t>
            </a:r>
            <a:r>
              <a:rPr lang="en-US" sz="2000" dirty="0" smtClean="0"/>
              <a:t> </a:t>
            </a:r>
            <a:r>
              <a:rPr lang="en-US" sz="2000" dirty="0" err="1" smtClean="0"/>
              <a:t>spre</a:t>
            </a:r>
            <a:r>
              <a:rPr lang="en-US" sz="2000" dirty="0" smtClean="0"/>
              <a:t> </a:t>
            </a:r>
            <a:r>
              <a:rPr lang="en-US" sz="2000" dirty="0" err="1" smtClean="0"/>
              <a:t>companiile</a:t>
            </a:r>
            <a:r>
              <a:rPr lang="en-US" sz="2000" dirty="0" smtClean="0"/>
              <a:t> </a:t>
            </a:r>
            <a:r>
              <a:rPr lang="en-US" sz="2000" dirty="0" err="1" smtClean="0"/>
              <a:t>mari</a:t>
            </a:r>
            <a:endParaRPr lang="en-US" sz="2000" dirty="0" smtClean="0"/>
          </a:p>
          <a:p>
            <a:pPr lvl="1"/>
            <a:r>
              <a:rPr lang="en-US" sz="2000" dirty="0" err="1" smtClean="0"/>
              <a:t>Foarte</a:t>
            </a:r>
            <a:r>
              <a:rPr lang="en-US" sz="2000" dirty="0" smtClean="0"/>
              <a:t> </a:t>
            </a:r>
            <a:r>
              <a:rPr lang="en-US" sz="2000" dirty="0" err="1" smtClean="0"/>
              <a:t>complexa</a:t>
            </a:r>
            <a:r>
              <a:rPr lang="en-US" sz="2000" dirty="0" smtClean="0"/>
              <a:t>,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preturi</a:t>
            </a:r>
            <a:r>
              <a:rPr lang="en-US" sz="2000" dirty="0" smtClean="0"/>
              <a:t> </a:t>
            </a:r>
            <a:r>
              <a:rPr lang="en-US" sz="2000" dirty="0" err="1" smtClean="0"/>
              <a:t>destul</a:t>
            </a:r>
            <a:r>
              <a:rPr lang="en-US" sz="2000" dirty="0" smtClean="0"/>
              <a:t> de </a:t>
            </a:r>
            <a:r>
              <a:rPr lang="en-US" sz="2000" dirty="0" err="1" smtClean="0"/>
              <a:t>mari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0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19795"/>
            <a:ext cx="6711654" cy="46286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Mail-</a:t>
            </a:r>
            <a:r>
              <a:rPr lang="en-US" sz="2800" dirty="0" err="1" smtClean="0"/>
              <a:t>uri</a:t>
            </a:r>
            <a:r>
              <a:rPr lang="en-US" sz="2800" dirty="0" smtClean="0"/>
              <a:t> </a:t>
            </a:r>
            <a:r>
              <a:rPr lang="en-US" sz="2800" dirty="0" err="1" smtClean="0"/>
              <a:t>reamintire</a:t>
            </a:r>
            <a:r>
              <a:rPr lang="en-US" sz="2800" dirty="0" smtClean="0"/>
              <a:t> </a:t>
            </a:r>
            <a:r>
              <a:rPr lang="en-US" sz="2800" dirty="0" err="1" smtClean="0"/>
              <a:t>scadente</a:t>
            </a:r>
            <a:endParaRPr lang="en-US" sz="2800" dirty="0"/>
          </a:p>
        </p:txBody>
      </p:sp>
      <p:pic>
        <p:nvPicPr>
          <p:cNvPr id="1026" name="Picture 2" descr="Mail10Scad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41" y="2193782"/>
            <a:ext cx="5671327" cy="42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19795"/>
            <a:ext cx="6711654" cy="46286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Pagina</a:t>
            </a:r>
            <a:r>
              <a:rPr lang="en-US" sz="2800" dirty="0" smtClean="0"/>
              <a:t> </a:t>
            </a:r>
            <a:r>
              <a:rPr lang="en-US" sz="2800" dirty="0" err="1" smtClean="0"/>
              <a:t>Acasa</a:t>
            </a:r>
            <a:r>
              <a:rPr lang="en-US" sz="2800" dirty="0" smtClean="0"/>
              <a:t> a </a:t>
            </a:r>
            <a:r>
              <a:rPr lang="en-US" sz="2800" dirty="0" err="1" smtClean="0"/>
              <a:t>utilizatorului</a:t>
            </a:r>
            <a:endParaRPr lang="en-US" sz="2800" dirty="0"/>
          </a:p>
        </p:txBody>
      </p:sp>
      <p:pic>
        <p:nvPicPr>
          <p:cNvPr id="2050" name="Picture 2" descr="user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9" y="2329951"/>
            <a:ext cx="7637584" cy="375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5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19795"/>
            <a:ext cx="6711654" cy="46286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Pagina</a:t>
            </a:r>
            <a:r>
              <a:rPr lang="en-US" sz="2800" dirty="0" smtClean="0"/>
              <a:t> </a:t>
            </a:r>
            <a:r>
              <a:rPr lang="en-US" sz="2800" dirty="0" err="1" smtClean="0"/>
              <a:t>Detalii</a:t>
            </a:r>
            <a:r>
              <a:rPr lang="en-US" sz="2800" dirty="0" smtClean="0"/>
              <a:t> </a:t>
            </a:r>
            <a:r>
              <a:rPr lang="en-US" sz="2800" dirty="0" err="1" smtClean="0"/>
              <a:t>autovehicul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4" y="2279501"/>
            <a:ext cx="5507786" cy="42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19795"/>
            <a:ext cx="6711654" cy="462861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Pagina</a:t>
            </a:r>
            <a:r>
              <a:rPr lang="en-US" sz="2800" dirty="0" smtClean="0"/>
              <a:t> </a:t>
            </a:r>
            <a:r>
              <a:rPr lang="en-US" sz="2800" dirty="0" err="1" smtClean="0"/>
              <a:t>Detalii</a:t>
            </a:r>
            <a:r>
              <a:rPr lang="en-US" sz="2800" dirty="0" smtClean="0"/>
              <a:t> </a:t>
            </a:r>
            <a:r>
              <a:rPr lang="en-US" sz="2800" dirty="0" err="1" smtClean="0"/>
              <a:t>autovehicul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0" y="2629363"/>
            <a:ext cx="8497797" cy="34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descriere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0721"/>
            <a:ext cx="7054644" cy="4827685"/>
          </a:xfrm>
        </p:spPr>
        <p:txBody>
          <a:bodyPr>
            <a:normAutofit/>
          </a:bodyPr>
          <a:lstStyle/>
          <a:p>
            <a:r>
              <a:rPr lang="en-US" sz="2800" dirty="0" err="1"/>
              <a:t>Aplicatie</a:t>
            </a:r>
            <a:r>
              <a:rPr lang="en-US" sz="2800" dirty="0"/>
              <a:t> WEB</a:t>
            </a:r>
          </a:p>
          <a:p>
            <a:r>
              <a:rPr lang="en-US" sz="2800" dirty="0" err="1" smtClean="0"/>
              <a:t>Autentificare</a:t>
            </a:r>
            <a:endParaRPr lang="en-US" sz="2800" dirty="0" smtClean="0"/>
          </a:p>
          <a:p>
            <a:r>
              <a:rPr lang="en-US" sz="2800" dirty="0" err="1"/>
              <a:t>Notificari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smtClean="0"/>
              <a:t>email</a:t>
            </a:r>
            <a:endParaRPr lang="en-US" sz="2800" dirty="0"/>
          </a:p>
          <a:p>
            <a:r>
              <a:rPr lang="en-US" sz="2800" dirty="0" err="1"/>
              <a:t>Aplicatia</a:t>
            </a:r>
            <a:r>
              <a:rPr lang="en-US" sz="2800" dirty="0"/>
              <a:t> are la </a:t>
            </a:r>
            <a:r>
              <a:rPr lang="en-US" sz="2800" dirty="0" err="1"/>
              <a:t>baza</a:t>
            </a:r>
            <a:r>
              <a:rPr lang="en-US" sz="2800" dirty="0"/>
              <a:t> 3 </a:t>
            </a:r>
            <a:r>
              <a:rPr lang="en-US" sz="2800" dirty="0" err="1"/>
              <a:t>entitati</a:t>
            </a:r>
            <a:r>
              <a:rPr lang="en-US" sz="2800" dirty="0"/>
              <a:t>:</a:t>
            </a:r>
          </a:p>
          <a:p>
            <a:pPr lvl="2"/>
            <a:r>
              <a:rPr lang="en-US" sz="2200" dirty="0" err="1"/>
              <a:t>Utilizator</a:t>
            </a:r>
            <a:endParaRPr lang="en-US" sz="2200" dirty="0"/>
          </a:p>
          <a:p>
            <a:pPr lvl="2"/>
            <a:r>
              <a:rPr lang="en-US" sz="2200" dirty="0" err="1"/>
              <a:t>Masina</a:t>
            </a:r>
            <a:endParaRPr lang="en-US" sz="2200" dirty="0"/>
          </a:p>
          <a:p>
            <a:pPr lvl="2"/>
            <a:r>
              <a:rPr lang="en-US" sz="2200" dirty="0" err="1" smtClean="0"/>
              <a:t>Scadent</a:t>
            </a:r>
            <a:endParaRPr lang="en-US" sz="2200" dirty="0"/>
          </a:p>
          <a:p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 descr="Untitled Diagram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26" y="3834563"/>
            <a:ext cx="4739681" cy="22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231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PROIECT DE DIPLOMĂ    Aplicație WEB pentru gestionarea reviziilor și reînnoirea documentelor autovehiculelor     Student:                   Coordonator științific:     Eusebiu Rizescu     Conf.dr.ing. Cornel Popescu </vt:lpstr>
      <vt:lpstr>Context</vt:lpstr>
      <vt:lpstr>Scopul proiectului</vt:lpstr>
      <vt:lpstr>Studiu de piata</vt:lpstr>
      <vt:lpstr>Functionalitatile aplicatiei</vt:lpstr>
      <vt:lpstr>Functionalitatile aplicatiei</vt:lpstr>
      <vt:lpstr>Functionalitatile aplicatiei</vt:lpstr>
      <vt:lpstr>Functionalitatile aplicatiei</vt:lpstr>
      <vt:lpstr>Scurta descriere</vt:lpstr>
      <vt:lpstr>Structura containerelor</vt:lpstr>
      <vt:lpstr>Structura bazei de date</vt:lpstr>
      <vt:lpstr>Detalii implementare</vt:lpstr>
      <vt:lpstr>Inregistrare si logare</vt:lpstr>
      <vt:lpstr>Adaugare vehicul si scadent</vt:lpstr>
      <vt:lpstr>Stergere cont</vt:lpstr>
      <vt:lpstr>Securitate</vt:lpstr>
      <vt:lpstr>Dezvoltari ulterioare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 </dc:title>
  <dc:creator>Eusebiu RIZESCU</dc:creator>
  <cp:lastModifiedBy>EbI</cp:lastModifiedBy>
  <cp:revision>19</cp:revision>
  <dcterms:created xsi:type="dcterms:W3CDTF">2019-05-08T15:57:45Z</dcterms:created>
  <dcterms:modified xsi:type="dcterms:W3CDTF">2019-07-02T20:16:03Z</dcterms:modified>
</cp:coreProperties>
</file>