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43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274"/>
            <a:ext cx="9144000" cy="5645425"/>
          </a:xfrm>
        </p:spPr>
        <p:txBody>
          <a:bodyPr>
            <a:noAutofit/>
          </a:bodyPr>
          <a:lstStyle/>
          <a:p>
            <a:pPr algn="ctr"/>
            <a:r>
              <a:rPr lang="ro-RO" sz="3500" dirty="0">
                <a:cs typeface="Times New Roman" panose="02020603050405020304" pitchFamily="18" charset="0"/>
              </a:rPr>
              <a:t>PROIECT DE DIPLOMĂ</a:t>
            </a: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Aplicație WEB pentru gesti</a:t>
            </a:r>
            <a:r>
              <a:rPr lang="en-US" sz="3000" dirty="0" err="1">
                <a:cs typeface="Times New Roman" panose="02020603050405020304" pitchFamily="18" charset="0"/>
              </a:rPr>
              <a:t>onarea</a:t>
            </a:r>
            <a:r>
              <a:rPr lang="ro-RO" sz="3000" dirty="0">
                <a:cs typeface="Times New Roman" panose="02020603050405020304" pitchFamily="18" charset="0"/>
              </a:rPr>
              <a:t> reviziilor și </a:t>
            </a:r>
            <a:r>
              <a:rPr lang="ro-RO" sz="3000" dirty="0" smtClean="0">
                <a:cs typeface="Times New Roman" panose="02020603050405020304" pitchFamily="18" charset="0"/>
              </a:rPr>
              <a:t>reînnoirea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ro-RO" sz="3000" dirty="0" smtClean="0">
                <a:cs typeface="Times New Roman" panose="02020603050405020304" pitchFamily="18" charset="0"/>
              </a:rPr>
              <a:t>documentelor </a:t>
            </a:r>
            <a:r>
              <a:rPr lang="ro-RO" sz="3000" dirty="0">
                <a:cs typeface="Times New Roman" panose="02020603050405020304" pitchFamily="18" charset="0"/>
              </a:rPr>
              <a:t>autovehiculelor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cs typeface="Times New Roman" panose="02020603050405020304" pitchFamily="18" charset="0"/>
              </a:rPr>
              <a:t>Student</a:t>
            </a:r>
            <a:r>
              <a:rPr lang="en-US" sz="3000" b="1" dirty="0">
                <a:cs typeface="Times New Roman" panose="02020603050405020304" pitchFamily="18" charset="0"/>
              </a:rPr>
              <a:t>:    </a:t>
            </a:r>
            <a:r>
              <a:rPr lang="en-US" sz="3000" b="1" dirty="0" smtClean="0">
                <a:cs typeface="Times New Roman" panose="02020603050405020304" pitchFamily="18" charset="0"/>
              </a:rPr>
              <a:t>               </a:t>
            </a:r>
            <a:r>
              <a:rPr lang="ro-RO" sz="3000" b="1" dirty="0">
                <a:cs typeface="Times New Roman" panose="02020603050405020304" pitchFamily="18" charset="0"/>
              </a:rPr>
              <a:t>Coordonator științific: 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   </a:t>
            </a:r>
            <a:r>
              <a:rPr lang="ro-RO" sz="3000" dirty="0" smtClean="0">
                <a:cs typeface="Times New Roman" panose="02020603050405020304" pitchFamily="18" charset="0"/>
              </a:rPr>
              <a:t>Eusebiu </a:t>
            </a:r>
            <a:r>
              <a:rPr lang="ro-RO" sz="3000" dirty="0">
                <a:cs typeface="Times New Roman" panose="02020603050405020304" pitchFamily="18" charset="0"/>
              </a:rPr>
              <a:t>Rizesc</a:t>
            </a:r>
            <a:r>
              <a:rPr lang="en-US" sz="3000" dirty="0">
                <a:cs typeface="Times New Roman" panose="02020603050405020304" pitchFamily="18" charset="0"/>
              </a:rPr>
              <a:t>u  </a:t>
            </a:r>
            <a:r>
              <a:rPr lang="en-US" sz="3000" dirty="0" smtClean="0">
                <a:cs typeface="Times New Roman" panose="02020603050405020304" pitchFamily="18" charset="0"/>
              </a:rPr>
              <a:t>   </a:t>
            </a:r>
            <a:r>
              <a:rPr lang="ro-RO" sz="3000" dirty="0" smtClean="0">
                <a:cs typeface="Times New Roman" panose="02020603050405020304" pitchFamily="18" charset="0"/>
              </a:rPr>
              <a:t>Conf.dr.ing.</a:t>
            </a: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ro-RO" sz="3000" dirty="0" smtClean="0">
                <a:cs typeface="Times New Roman" panose="02020603050405020304" pitchFamily="18" charset="0"/>
              </a:rPr>
              <a:t>Cornel</a:t>
            </a: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cs typeface="Times New Roman" panose="02020603050405020304" pitchFamily="18" charset="0"/>
              </a:rPr>
              <a:t>Popescu</a:t>
            </a:r>
            <a:r>
              <a:rPr lang="en-US" sz="3000" b="1" dirty="0">
                <a:cs typeface="Times New Roman" panose="02020603050405020304" pitchFamily="18" charset="0"/>
              </a:rPr>
              <a:t/>
            </a:r>
            <a:br>
              <a:rPr lang="en-US" sz="3000" b="1" dirty="0"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20" y="1594533"/>
            <a:ext cx="6980134" cy="4653874"/>
          </a:xfrm>
        </p:spPr>
        <p:txBody>
          <a:bodyPr>
            <a:noAutofit/>
          </a:bodyPr>
          <a:lstStyle/>
          <a:p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lucruri</a:t>
            </a:r>
            <a:r>
              <a:rPr lang="en-US" sz="2800" dirty="0"/>
              <a:t> de </a:t>
            </a:r>
            <a:r>
              <a:rPr lang="en-US" sz="2800" dirty="0" err="1"/>
              <a:t>tinut</a:t>
            </a:r>
            <a:r>
              <a:rPr lang="en-US" sz="2800" dirty="0"/>
              <a:t> </a:t>
            </a:r>
            <a:r>
              <a:rPr lang="en-US" sz="2800" dirty="0" err="1"/>
              <a:t>minte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Intretinerea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documentele</a:t>
            </a:r>
            <a:r>
              <a:rPr lang="en-US" sz="2800" dirty="0"/>
              <a:t> </a:t>
            </a:r>
            <a:r>
              <a:rPr lang="en-US" sz="2800" dirty="0" err="1"/>
              <a:t>masinii</a:t>
            </a: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neglijate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Evitarea</a:t>
            </a:r>
            <a:r>
              <a:rPr lang="en-US" sz="2800" dirty="0"/>
              <a:t> </a:t>
            </a:r>
            <a:r>
              <a:rPr lang="en-US" sz="2800" dirty="0" err="1"/>
              <a:t>circularii</a:t>
            </a:r>
            <a:r>
              <a:rPr lang="en-US" sz="2800" dirty="0"/>
              <a:t> in </a:t>
            </a:r>
            <a:r>
              <a:rPr lang="en-US" sz="2800" dirty="0" err="1"/>
              <a:t>nelegalitate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Monitorizarea</a:t>
            </a:r>
            <a:r>
              <a:rPr lang="en-US" sz="2800" dirty="0"/>
              <a:t> </a:t>
            </a:r>
            <a:r>
              <a:rPr lang="en-US" sz="2800" dirty="0" err="1"/>
              <a:t>autovehiculelor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scadentelor</a:t>
            </a:r>
            <a:r>
              <a:rPr lang="en-US" sz="2800" dirty="0"/>
              <a:t> </a:t>
            </a:r>
            <a:r>
              <a:rPr lang="en-US" sz="2800" dirty="0" err="1"/>
              <a:t>acestora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98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Scurta</a:t>
            </a:r>
            <a:r>
              <a:rPr lang="en-US" dirty="0" smtClean="0"/>
              <a:t> </a:t>
            </a:r>
            <a:r>
              <a:rPr lang="en-US" dirty="0" err="1" smtClean="0"/>
              <a:t>descriere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20721"/>
            <a:ext cx="7054644" cy="4827685"/>
          </a:xfrm>
        </p:spPr>
        <p:txBody>
          <a:bodyPr>
            <a:normAutofit/>
          </a:bodyPr>
          <a:lstStyle/>
          <a:p>
            <a:r>
              <a:rPr lang="en-US" sz="2800" dirty="0" err="1"/>
              <a:t>Aplicatie</a:t>
            </a:r>
            <a:r>
              <a:rPr lang="en-US" sz="2800" dirty="0"/>
              <a:t> WEB</a:t>
            </a:r>
          </a:p>
          <a:p>
            <a:r>
              <a:rPr lang="en-US" sz="2800" dirty="0" err="1" smtClean="0"/>
              <a:t>Autentificare</a:t>
            </a:r>
            <a:endParaRPr lang="en-US" sz="2800" dirty="0" smtClean="0"/>
          </a:p>
          <a:p>
            <a:r>
              <a:rPr lang="en-US" sz="2800" dirty="0" err="1"/>
              <a:t>Notificari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smtClean="0"/>
              <a:t>email</a:t>
            </a:r>
            <a:endParaRPr lang="en-US" sz="2800" dirty="0"/>
          </a:p>
          <a:p>
            <a:r>
              <a:rPr lang="en-US" sz="2800" dirty="0" err="1"/>
              <a:t>Aplicatia</a:t>
            </a:r>
            <a:r>
              <a:rPr lang="en-US" sz="2800" dirty="0"/>
              <a:t> are la </a:t>
            </a:r>
            <a:r>
              <a:rPr lang="en-US" sz="2800" dirty="0" err="1"/>
              <a:t>baza</a:t>
            </a:r>
            <a:r>
              <a:rPr lang="en-US" sz="2800" dirty="0"/>
              <a:t> 3 </a:t>
            </a:r>
            <a:r>
              <a:rPr lang="en-US" sz="2800" dirty="0" err="1"/>
              <a:t>entitati</a:t>
            </a:r>
            <a:r>
              <a:rPr lang="en-US" sz="2800" dirty="0"/>
              <a:t>:</a:t>
            </a:r>
          </a:p>
          <a:p>
            <a:pPr lvl="2"/>
            <a:r>
              <a:rPr lang="en-US" sz="2200" dirty="0" err="1"/>
              <a:t>Utilizator</a:t>
            </a:r>
            <a:endParaRPr lang="en-US" sz="2200" dirty="0"/>
          </a:p>
          <a:p>
            <a:pPr lvl="2"/>
            <a:r>
              <a:rPr lang="en-US" sz="2200" dirty="0" err="1"/>
              <a:t>Masina</a:t>
            </a:r>
            <a:endParaRPr lang="en-US" sz="2200" dirty="0"/>
          </a:p>
          <a:p>
            <a:pPr lvl="2"/>
            <a:r>
              <a:rPr lang="en-US" sz="2200" dirty="0" err="1" smtClean="0"/>
              <a:t>Scadent</a:t>
            </a:r>
            <a:endParaRPr lang="en-US" sz="2200" dirty="0"/>
          </a:p>
          <a:p>
            <a:endParaRPr lang="en-US" sz="2600" dirty="0" smtClean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026" name="Picture 2" descr="Untitled Diagram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26" y="3834563"/>
            <a:ext cx="4739681" cy="22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3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Detalii</a:t>
            </a:r>
            <a:r>
              <a:rPr lang="en-US" dirty="0" smtClean="0"/>
              <a:t> </a:t>
            </a:r>
            <a:r>
              <a:rPr lang="en-US" dirty="0" err="1" smtClean="0"/>
              <a:t>implementare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63" y="1410512"/>
            <a:ext cx="7974190" cy="48378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Aplicatia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dezvoltata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:</a:t>
            </a:r>
          </a:p>
          <a:p>
            <a:r>
              <a:rPr lang="en-US" dirty="0" smtClean="0"/>
              <a:t> Flask framework</a:t>
            </a:r>
          </a:p>
          <a:p>
            <a:r>
              <a:rPr lang="en-US" dirty="0" smtClean="0"/>
              <a:t> Bootstrap</a:t>
            </a:r>
            <a:endParaRPr lang="en-US" dirty="0"/>
          </a:p>
          <a:p>
            <a:r>
              <a:rPr lang="en-US" dirty="0" smtClean="0"/>
              <a:t> MySQL (cu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SQLAlchemy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Docker + Docker compose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 </a:t>
            </a:r>
            <a:r>
              <a:rPr lang="en-US" dirty="0" err="1"/>
              <a:t>limbaje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amintim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 HTML/CSS</a:t>
            </a:r>
          </a:p>
          <a:p>
            <a:r>
              <a:rPr lang="en-US" dirty="0"/>
              <a:t> </a:t>
            </a:r>
            <a:r>
              <a:rPr lang="en-US" dirty="0" smtClean="0"/>
              <a:t>Bash (</a:t>
            </a:r>
            <a:r>
              <a:rPr lang="en-US" dirty="0" err="1" smtClean="0"/>
              <a:t>scripturi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3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containerelor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29967"/>
            <a:ext cx="8041143" cy="4818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microservicii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Docker Private Registry</a:t>
            </a:r>
          </a:p>
          <a:p>
            <a:pPr lvl="1"/>
            <a:r>
              <a:rPr lang="en-US" dirty="0" smtClean="0"/>
              <a:t>Flask</a:t>
            </a:r>
          </a:p>
          <a:p>
            <a:pPr lvl="1"/>
            <a:r>
              <a:rPr lang="en-US" dirty="0" smtClean="0"/>
              <a:t>Emailer</a:t>
            </a:r>
          </a:p>
          <a:p>
            <a:pPr lvl="1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67" y="2393128"/>
            <a:ext cx="5370047" cy="385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2050" name="Picture 2" descr="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3" y="1531282"/>
            <a:ext cx="7764362" cy="483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5379"/>
            <a:ext cx="6711654" cy="4873028"/>
          </a:xfrm>
        </p:spPr>
        <p:txBody>
          <a:bodyPr/>
          <a:lstStyle/>
          <a:p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protocolului</a:t>
            </a:r>
            <a:r>
              <a:rPr lang="en-US" dirty="0" smtClean="0"/>
              <a:t> HTTPS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 – SQL Injection</a:t>
            </a:r>
            <a:endParaRPr lang="en-US" dirty="0"/>
          </a:p>
          <a:p>
            <a:r>
              <a:rPr lang="en-US" dirty="0" err="1" smtClean="0"/>
              <a:t>Stocare</a:t>
            </a:r>
            <a:r>
              <a:rPr lang="en-US" dirty="0" smtClean="0"/>
              <a:t> parole hash</a:t>
            </a:r>
          </a:p>
          <a:p>
            <a:r>
              <a:rPr lang="en-US" dirty="0" err="1" smtClean="0"/>
              <a:t>Verificare</a:t>
            </a:r>
            <a:r>
              <a:rPr lang="en-US" dirty="0" smtClean="0"/>
              <a:t> email </a:t>
            </a:r>
            <a:r>
              <a:rPr lang="en-US" dirty="0" err="1" smtClean="0"/>
              <a:t>cand</a:t>
            </a:r>
            <a:r>
              <a:rPr lang="en-US" dirty="0" smtClean="0"/>
              <a:t> se </a:t>
            </a:r>
            <a:r>
              <a:rPr lang="en-US" dirty="0" err="1" smtClean="0"/>
              <a:t>creaza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 smtClean="0"/>
          </a:p>
          <a:p>
            <a:r>
              <a:rPr lang="en-US" dirty="0" err="1" smtClean="0"/>
              <a:t>WTForms</a:t>
            </a:r>
            <a:r>
              <a:rPr lang="en-US" dirty="0" smtClean="0"/>
              <a:t> – cross-site request forgery</a:t>
            </a:r>
            <a:endParaRPr lang="en-US" dirty="0"/>
          </a:p>
        </p:txBody>
      </p:sp>
      <p:pic>
        <p:nvPicPr>
          <p:cNvPr id="3074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18" y="3563674"/>
            <a:ext cx="4664417" cy="302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9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117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PROIECT DE DIPLOMĂ    Aplicație WEB pentru gestionarea reviziilor și reînnoirea documentelor autovehiculelor     Student:                   Coordonator științific:     Eusebiu Rizescu     Conf.dr.ing. Cornel Popescu </vt:lpstr>
      <vt:lpstr>Context</vt:lpstr>
      <vt:lpstr>Scurta descriere</vt:lpstr>
      <vt:lpstr>Detalii implementare</vt:lpstr>
      <vt:lpstr>Structura containerelor</vt:lpstr>
      <vt:lpstr>Structura bazei de date</vt:lpstr>
      <vt:lpstr>Securitate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DIPLOMĂ    Aplicație WEB pentru gestiunea reviziilor și reînnoirea documentelor autovehiculelor    Student:                                                    Coordonator științific:         Eusebiu Rizescu                                        Conf.dr.ing. Popescu Cornel </dc:title>
  <dc:creator>Eusebiu RIZESCU</dc:creator>
  <cp:lastModifiedBy>Eusebiu RIZESCU</cp:lastModifiedBy>
  <cp:revision>13</cp:revision>
  <dcterms:created xsi:type="dcterms:W3CDTF">2019-05-08T15:57:45Z</dcterms:created>
  <dcterms:modified xsi:type="dcterms:W3CDTF">2019-06-28T15:36:11Z</dcterms:modified>
</cp:coreProperties>
</file>