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85" y="6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312981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C91018-6A37-4339-9675-27B5B624C0E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318544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2789740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14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13567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80431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26850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078715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307160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4043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147972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91018-6A37-4339-9675-27B5B624C0E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68287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C91018-6A37-4339-9675-27B5B624C0E3}"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113911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232136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267933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2C91018-6A37-4339-9675-27B5B624C0E3}" type="datetimeFigureOut">
              <a:rPr lang="en-US" smtClean="0"/>
              <a:t>5/8/2019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60987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C91018-6A37-4339-9675-27B5B624C0E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190989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C91018-6A37-4339-9675-27B5B624C0E3}" type="datetimeFigureOut">
              <a:rPr lang="en-US" smtClean="0"/>
              <a:t>5/8/2019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438882-84D2-4152-AFD2-EDAA196F343B}" type="slidenum">
              <a:rPr lang="en-US" smtClean="0"/>
              <a:t>‹#›</a:t>
            </a:fld>
            <a:endParaRPr lang="en-US"/>
          </a:p>
        </p:txBody>
      </p:sp>
    </p:spTree>
    <p:extLst>
      <p:ext uri="{BB962C8B-B14F-4D97-AF65-F5344CB8AC3E}">
        <p14:creationId xmlns:p14="http://schemas.microsoft.com/office/powerpoint/2010/main" val="4157134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955" y="445273"/>
            <a:ext cx="11537342" cy="5645425"/>
          </a:xfrm>
        </p:spPr>
        <p:txBody>
          <a:bodyPr>
            <a:noAutofit/>
          </a:bodyPr>
          <a:lstStyle/>
          <a:p>
            <a:pPr algn="ctr"/>
            <a:r>
              <a:rPr lang="ro-RO" sz="3500" dirty="0">
                <a:cs typeface="Times New Roman" panose="02020603050405020304" pitchFamily="18" charset="0"/>
              </a:rPr>
              <a:t>PROIECT DE DIPLOMĂ</a:t>
            </a:r>
            <a:r>
              <a:rPr lang="en-US" sz="2000" dirty="0">
                <a:cs typeface="Times New Roman" panose="02020603050405020304" pitchFamily="18" charset="0"/>
              </a:rPr>
              <a:t/>
            </a:r>
            <a:br>
              <a:rPr lang="en-US" sz="2000" dirty="0">
                <a:cs typeface="Times New Roman" panose="02020603050405020304" pitchFamily="18" charset="0"/>
              </a:rPr>
            </a:br>
            <a:r>
              <a:rPr lang="ro-RO" sz="3000" dirty="0">
                <a:cs typeface="Times New Roman" panose="02020603050405020304" pitchFamily="18" charset="0"/>
              </a:rPr>
              <a:t> </a:t>
            </a:r>
            <a:r>
              <a:rPr lang="en-US" sz="3000" dirty="0">
                <a:cs typeface="Times New Roman" panose="02020603050405020304" pitchFamily="18" charset="0"/>
              </a:rPr>
              <a:t/>
            </a:r>
            <a:br>
              <a:rPr lang="en-US" sz="3000" dirty="0">
                <a:cs typeface="Times New Roman" panose="02020603050405020304" pitchFamily="18" charset="0"/>
              </a:rPr>
            </a:br>
            <a:r>
              <a:rPr lang="ro-RO" sz="3000" dirty="0">
                <a:cs typeface="Times New Roman" panose="02020603050405020304" pitchFamily="18" charset="0"/>
              </a:rPr>
              <a:t> Aplicație WEB pentru gestiunea reviziilor și reînnoirea</a:t>
            </a:r>
            <a:r>
              <a:rPr lang="en-US" sz="3000" dirty="0">
                <a:cs typeface="Times New Roman" panose="02020603050405020304" pitchFamily="18" charset="0"/>
              </a:rPr>
              <a:t/>
            </a:r>
            <a:br>
              <a:rPr lang="en-US" sz="3000" dirty="0">
                <a:cs typeface="Times New Roman" panose="02020603050405020304" pitchFamily="18" charset="0"/>
              </a:rPr>
            </a:br>
            <a:r>
              <a:rPr lang="ro-RO" sz="3000" dirty="0">
                <a:cs typeface="Times New Roman" panose="02020603050405020304" pitchFamily="18" charset="0"/>
              </a:rPr>
              <a:t>documentelor autovehiculelor</a:t>
            </a:r>
            <a:r>
              <a:rPr lang="en-US" sz="3000" dirty="0">
                <a:cs typeface="Times New Roman" panose="02020603050405020304" pitchFamily="18" charset="0"/>
              </a:rPr>
              <a:t/>
            </a:r>
            <a:br>
              <a:rPr lang="en-US" sz="3000" dirty="0">
                <a:cs typeface="Times New Roman" panose="02020603050405020304" pitchFamily="18" charset="0"/>
              </a:rPr>
            </a:br>
            <a:r>
              <a:rPr lang="ro-RO" sz="3000" dirty="0">
                <a:cs typeface="Times New Roman" panose="02020603050405020304" pitchFamily="18" charset="0"/>
              </a:rPr>
              <a:t> </a:t>
            </a: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smtClean="0">
                <a:cs typeface="Times New Roman" panose="02020603050405020304" pitchFamily="18" charset="0"/>
              </a:rPr>
              <a:t>   </a:t>
            </a:r>
            <a:r>
              <a:rPr lang="en-US" sz="3000" b="1" dirty="0" smtClean="0">
                <a:cs typeface="Times New Roman" panose="02020603050405020304" pitchFamily="18" charset="0"/>
              </a:rPr>
              <a:t>Student</a:t>
            </a:r>
            <a:r>
              <a:rPr lang="en-US" sz="3000" b="1" dirty="0">
                <a:cs typeface="Times New Roman" panose="02020603050405020304" pitchFamily="18" charset="0"/>
              </a:rPr>
              <a:t>: </a:t>
            </a:r>
            <a:r>
              <a:rPr lang="en-US" sz="3000" b="1" dirty="0" smtClean="0">
                <a:cs typeface="Times New Roman" panose="02020603050405020304" pitchFamily="18" charset="0"/>
              </a:rPr>
              <a:t>                                            </a:t>
            </a:r>
            <a:r>
              <a:rPr lang="ro-RO" sz="3000" b="1" dirty="0" smtClean="0">
                <a:cs typeface="Times New Roman" panose="02020603050405020304" pitchFamily="18" charset="0"/>
              </a:rPr>
              <a:t>Coordonator științific: </a:t>
            </a: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smtClean="0">
                <a:cs typeface="Times New Roman" panose="02020603050405020304" pitchFamily="18" charset="0"/>
              </a:rPr>
              <a:t>       </a:t>
            </a:r>
            <a:r>
              <a:rPr lang="ro-RO" sz="3000" dirty="0" smtClean="0">
                <a:cs typeface="Times New Roman" panose="02020603050405020304" pitchFamily="18" charset="0"/>
              </a:rPr>
              <a:t>Eusebiu </a:t>
            </a:r>
            <a:r>
              <a:rPr lang="ro-RO" sz="3000" dirty="0">
                <a:cs typeface="Times New Roman" panose="02020603050405020304" pitchFamily="18" charset="0"/>
              </a:rPr>
              <a:t>Rizesc</a:t>
            </a:r>
            <a:r>
              <a:rPr lang="en-US" sz="3000" dirty="0">
                <a:cs typeface="Times New Roman" panose="02020603050405020304" pitchFamily="18" charset="0"/>
              </a:rPr>
              <a:t>u </a:t>
            </a:r>
            <a:r>
              <a:rPr lang="en-US" sz="3000" dirty="0" smtClean="0">
                <a:cs typeface="Times New Roman" panose="02020603050405020304" pitchFamily="18" charset="0"/>
              </a:rPr>
              <a:t>                       </a:t>
            </a:r>
            <a:r>
              <a:rPr lang="ro-RO" sz="3000" dirty="0" smtClean="0">
                <a:cs typeface="Times New Roman" panose="02020603050405020304" pitchFamily="18" charset="0"/>
              </a:rPr>
              <a:t>Conf.dr.ing</a:t>
            </a:r>
            <a:r>
              <a:rPr lang="ro-RO" sz="3000" dirty="0">
                <a:cs typeface="Times New Roman" panose="02020603050405020304" pitchFamily="18" charset="0"/>
              </a:rPr>
              <a:t>. Popescu Cornel</a:t>
            </a:r>
            <a:r>
              <a:rPr lang="en-US" sz="3000" b="1" dirty="0">
                <a:cs typeface="Times New Roman" panose="02020603050405020304" pitchFamily="18" charset="0"/>
              </a:rPr>
              <a:t/>
            </a:r>
            <a:br>
              <a:rPr lang="en-US" sz="3000" b="1" dirty="0">
                <a:cs typeface="Times New Roman" panose="02020603050405020304" pitchFamily="18" charset="0"/>
              </a:rPr>
            </a:br>
            <a:endParaRPr lang="en-US" sz="3000" dirty="0"/>
          </a:p>
        </p:txBody>
      </p:sp>
    </p:spTree>
    <p:extLst>
      <p:ext uri="{BB962C8B-B14F-4D97-AF65-F5344CB8AC3E}">
        <p14:creationId xmlns:p14="http://schemas.microsoft.com/office/powerpoint/2010/main" val="203599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ro-RO" dirty="0"/>
              <a:t>In prezent, fiecare dintre noi avem nevoie sa tinem minte zeci sau poate chiar sute de </a:t>
            </a:r>
            <a:r>
              <a:rPr lang="ro-RO" dirty="0" smtClean="0"/>
              <a:t>lucruri</a:t>
            </a:r>
            <a:r>
              <a:rPr lang="en-US" dirty="0" smtClean="0"/>
              <a:t>, </a:t>
            </a:r>
            <a:r>
              <a:rPr lang="ro-RO" dirty="0"/>
              <a:t>cum ar </a:t>
            </a:r>
            <a:r>
              <a:rPr lang="ro-RO" dirty="0" smtClean="0"/>
              <a:t>fi</a:t>
            </a:r>
            <a:r>
              <a:rPr lang="en-US" dirty="0" smtClean="0"/>
              <a:t> </a:t>
            </a:r>
            <a:r>
              <a:rPr lang="en-US" dirty="0" err="1" smtClean="0"/>
              <a:t>credentialele</a:t>
            </a:r>
            <a:r>
              <a:rPr lang="en-US" dirty="0" smtClean="0"/>
              <a:t> </a:t>
            </a:r>
            <a:r>
              <a:rPr lang="en-US" dirty="0" err="1" smtClean="0"/>
              <a:t>conturilor</a:t>
            </a:r>
            <a:r>
              <a:rPr lang="ro-RO" dirty="0" smtClean="0"/>
              <a:t> </a:t>
            </a:r>
            <a:r>
              <a:rPr lang="en-US" dirty="0" err="1" smtClean="0"/>
              <a:t>personale</a:t>
            </a:r>
            <a:r>
              <a:rPr lang="en-US" dirty="0" smtClean="0"/>
              <a:t> </a:t>
            </a:r>
            <a:r>
              <a:rPr lang="en-US" dirty="0" err="1" smtClean="0"/>
              <a:t>si</a:t>
            </a:r>
            <a:r>
              <a:rPr lang="en-US" dirty="0" smtClean="0"/>
              <a:t> de la job, </a:t>
            </a:r>
            <a:r>
              <a:rPr lang="ro-RO" dirty="0" smtClean="0"/>
              <a:t>vizitele </a:t>
            </a:r>
            <a:r>
              <a:rPr lang="ro-RO" dirty="0"/>
              <a:t>la doctor, plata intretinerii la locuinta, plata impzitelor, facturilor de utilitati, facturilor de telefonie si multe </a:t>
            </a:r>
            <a:r>
              <a:rPr lang="ro-RO" dirty="0" smtClean="0"/>
              <a:t>altele.</a:t>
            </a:r>
            <a:endParaRPr lang="en-US" dirty="0" smtClean="0"/>
          </a:p>
          <a:p>
            <a:endParaRPr lang="en-US" dirty="0"/>
          </a:p>
          <a:p>
            <a:r>
              <a:rPr lang="ro-RO" dirty="0"/>
              <a:t>Obiectivul </a:t>
            </a:r>
            <a:r>
              <a:rPr lang="ro-RO" dirty="0" smtClean="0"/>
              <a:t>principa</a:t>
            </a:r>
            <a:r>
              <a:rPr lang="en-US" dirty="0" smtClean="0"/>
              <a:t>l</a:t>
            </a:r>
            <a:r>
              <a:rPr lang="ro-RO" dirty="0" smtClean="0"/>
              <a:t> </a:t>
            </a:r>
            <a:r>
              <a:rPr lang="ro-RO" dirty="0"/>
              <a:t>este realizarea unei platforme WEB prin care fiecare posesor </a:t>
            </a:r>
            <a:r>
              <a:rPr lang="en-US" dirty="0" smtClean="0"/>
              <a:t>de </a:t>
            </a:r>
            <a:r>
              <a:rPr lang="en-US" dirty="0" err="1" smtClean="0"/>
              <a:t>autovehicul</a:t>
            </a:r>
            <a:r>
              <a:rPr lang="en-US" dirty="0" smtClean="0"/>
              <a:t> </a:t>
            </a:r>
            <a:r>
              <a:rPr lang="ro-RO" dirty="0" smtClean="0"/>
              <a:t>sa </a:t>
            </a:r>
            <a:r>
              <a:rPr lang="ro-RO" dirty="0"/>
              <a:t>isi poata monitoriza autovehiculul sau flota de autovehicule atat din punct de vedere a reviziilor tehnice cat si a documentelor necesare circulatiei pe drumurile publice.</a:t>
            </a:r>
            <a:r>
              <a:rPr lang="ro-RO" dirty="0" smtClean="0"/>
              <a:t> </a:t>
            </a:r>
            <a:endParaRPr lang="en-US" dirty="0"/>
          </a:p>
        </p:txBody>
      </p:sp>
    </p:spTree>
    <p:extLst>
      <p:ext uri="{BB962C8B-B14F-4D97-AF65-F5344CB8AC3E}">
        <p14:creationId xmlns:p14="http://schemas.microsoft.com/office/powerpoint/2010/main" val="394984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351" y="4514480"/>
            <a:ext cx="1471115" cy="1471115"/>
          </a:xfrm>
          <a:prstGeom prst="rect">
            <a:avLst/>
          </a:prstGeom>
        </p:spPr>
      </p:pic>
      <p:sp>
        <p:nvSpPr>
          <p:cNvPr id="2" name="Title 1"/>
          <p:cNvSpPr>
            <a:spLocks noGrp="1"/>
          </p:cNvSpPr>
          <p:nvPr>
            <p:ph type="title"/>
          </p:nvPr>
        </p:nvSpPr>
        <p:spPr/>
        <p:txBody>
          <a:bodyPr/>
          <a:lstStyle/>
          <a:p>
            <a:r>
              <a:rPr lang="en-US" dirty="0" err="1" smtClean="0"/>
              <a:t>Scurta</a:t>
            </a:r>
            <a:r>
              <a:rPr lang="en-US" dirty="0" smtClean="0"/>
              <a:t> </a:t>
            </a:r>
            <a:r>
              <a:rPr lang="en-US" dirty="0" err="1" smtClean="0"/>
              <a:t>descriere</a:t>
            </a:r>
            <a:endParaRPr lang="en-US" dirty="0"/>
          </a:p>
        </p:txBody>
      </p:sp>
      <p:sp>
        <p:nvSpPr>
          <p:cNvPr id="3" name="Content Placeholder 2"/>
          <p:cNvSpPr>
            <a:spLocks noGrp="1"/>
          </p:cNvSpPr>
          <p:nvPr>
            <p:ph idx="1"/>
          </p:nvPr>
        </p:nvSpPr>
        <p:spPr/>
        <p:txBody>
          <a:bodyPr/>
          <a:lstStyle/>
          <a:p>
            <a:r>
              <a:rPr lang="ro-RO" dirty="0"/>
              <a:t>Solutia propusa consta intr-o platforma WEB unde utilizatorii aplicatiei se pot loga si verifica statusul autovehiculelor inregistrate (documente + revizii). Acestia pot adauga, pe langa adaugare si stergere de automobile din baza de date, actualizarea numarului de kilometri, adaugarea intervalelor de service preferentiale (daca nu sunt dorite cele default pentru autovehiculul respectiv), adaugarea de documente suplimentare pe langa cele de baza.</a:t>
            </a:r>
            <a:endParaRPr lang="en-US" dirty="0"/>
          </a:p>
        </p:txBody>
      </p:sp>
    </p:spTree>
    <p:extLst>
      <p:ext uri="{BB962C8B-B14F-4D97-AF65-F5344CB8AC3E}">
        <p14:creationId xmlns:p14="http://schemas.microsoft.com/office/powerpoint/2010/main" val="385930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Detalii</a:t>
            </a:r>
            <a:r>
              <a:rPr lang="en-US" dirty="0" smtClean="0"/>
              <a:t> </a:t>
            </a:r>
            <a:r>
              <a:rPr lang="en-US" dirty="0" err="1" smtClean="0"/>
              <a:t>implementare</a:t>
            </a:r>
            <a:endParaRPr lang="en-US" dirty="0"/>
          </a:p>
        </p:txBody>
      </p:sp>
      <p:sp>
        <p:nvSpPr>
          <p:cNvPr id="3" name="Content Placeholder 2"/>
          <p:cNvSpPr>
            <a:spLocks noGrp="1"/>
          </p:cNvSpPr>
          <p:nvPr>
            <p:ph idx="1"/>
          </p:nvPr>
        </p:nvSpPr>
        <p:spPr>
          <a:xfrm>
            <a:off x="1103312" y="1410512"/>
            <a:ext cx="8946541" cy="4837888"/>
          </a:xfrm>
        </p:spPr>
        <p:txBody>
          <a:bodyPr/>
          <a:lstStyle/>
          <a:p>
            <a:pPr marL="0" indent="0">
              <a:buNone/>
            </a:pPr>
            <a:r>
              <a:rPr lang="en-US" sz="2400" dirty="0" err="1" smtClean="0"/>
              <a:t>Aplicatia</a:t>
            </a:r>
            <a:r>
              <a:rPr lang="en-US" sz="2400" dirty="0" smtClean="0"/>
              <a:t> </a:t>
            </a:r>
            <a:r>
              <a:rPr lang="en-US" sz="2400" dirty="0" err="1" smtClean="0"/>
              <a:t>este</a:t>
            </a:r>
            <a:r>
              <a:rPr lang="en-US" sz="2400" dirty="0" smtClean="0"/>
              <a:t> </a:t>
            </a:r>
            <a:r>
              <a:rPr lang="en-US" sz="2400" dirty="0" err="1" smtClean="0"/>
              <a:t>dezvoltata</a:t>
            </a:r>
            <a:r>
              <a:rPr lang="en-US" sz="2400" dirty="0" smtClean="0"/>
              <a:t> </a:t>
            </a:r>
            <a:r>
              <a:rPr lang="en-US" sz="2400" dirty="0" err="1" smtClean="0"/>
              <a:t>folosind</a:t>
            </a:r>
            <a:r>
              <a:rPr lang="en-US" sz="2400" dirty="0" smtClean="0"/>
              <a:t>:</a:t>
            </a:r>
          </a:p>
          <a:p>
            <a:r>
              <a:rPr lang="en-US" dirty="0" smtClean="0"/>
              <a:t> Flask framework</a:t>
            </a:r>
          </a:p>
          <a:p>
            <a:r>
              <a:rPr lang="en-US" dirty="0" smtClean="0"/>
              <a:t> Bootstrap</a:t>
            </a:r>
            <a:endParaRPr lang="en-US" dirty="0"/>
          </a:p>
          <a:p>
            <a:r>
              <a:rPr lang="en-US" dirty="0" smtClean="0"/>
              <a:t> MySQL (cu </a:t>
            </a:r>
            <a:r>
              <a:rPr lang="en-US" dirty="0" err="1" smtClean="0"/>
              <a:t>ajutorul</a:t>
            </a:r>
            <a:r>
              <a:rPr lang="en-US" dirty="0" smtClean="0"/>
              <a:t> </a:t>
            </a:r>
            <a:r>
              <a:rPr lang="en-US" dirty="0" err="1" smtClean="0"/>
              <a:t>SQLAlchemy</a:t>
            </a:r>
            <a:r>
              <a:rPr lang="en-US" dirty="0" smtClean="0"/>
              <a:t>)</a:t>
            </a:r>
          </a:p>
          <a:p>
            <a:r>
              <a:rPr lang="en-US" dirty="0"/>
              <a:t> </a:t>
            </a:r>
            <a:r>
              <a:rPr lang="en-US" dirty="0" smtClean="0"/>
              <a:t>Docker + Docker compose</a:t>
            </a:r>
          </a:p>
          <a:p>
            <a:pPr marL="0" indent="0">
              <a:buNone/>
            </a:pPr>
            <a:endParaRPr lang="en-US" dirty="0"/>
          </a:p>
          <a:p>
            <a:pPr marL="0" indent="0">
              <a:buNone/>
            </a:pPr>
            <a:r>
              <a:rPr lang="en-US" dirty="0" smtClean="0"/>
              <a:t>Ca </a:t>
            </a:r>
            <a:r>
              <a:rPr lang="en-US" dirty="0" err="1"/>
              <a:t>limbaje</a:t>
            </a:r>
            <a:r>
              <a:rPr lang="en-US" dirty="0"/>
              <a:t> </a:t>
            </a:r>
            <a:r>
              <a:rPr lang="en-US" dirty="0" err="1"/>
              <a:t>folosite</a:t>
            </a:r>
            <a:r>
              <a:rPr lang="en-US" dirty="0"/>
              <a:t> </a:t>
            </a:r>
            <a:r>
              <a:rPr lang="en-US" dirty="0" err="1"/>
              <a:t>amintim</a:t>
            </a:r>
            <a:r>
              <a:rPr lang="en-US" dirty="0" smtClean="0"/>
              <a:t>:</a:t>
            </a:r>
          </a:p>
          <a:p>
            <a:r>
              <a:rPr lang="en-US" dirty="0"/>
              <a:t> </a:t>
            </a:r>
            <a:r>
              <a:rPr lang="en-US" dirty="0" smtClean="0"/>
              <a:t>Python</a:t>
            </a:r>
          </a:p>
          <a:p>
            <a:r>
              <a:rPr lang="en-US" dirty="0" smtClean="0"/>
              <a:t> HTML</a:t>
            </a:r>
          </a:p>
          <a:p>
            <a:r>
              <a:rPr lang="en-US" dirty="0"/>
              <a:t> </a:t>
            </a:r>
            <a:r>
              <a:rPr lang="en-US" dirty="0" smtClean="0"/>
              <a:t>Bash</a:t>
            </a:r>
          </a:p>
          <a:p>
            <a:endParaRPr lang="en-US" dirty="0"/>
          </a:p>
          <a:p>
            <a:endParaRPr lang="en-US" dirty="0" smtClean="0"/>
          </a:p>
          <a:p>
            <a:endParaRPr lang="en-US" dirty="0" smtClean="0"/>
          </a:p>
        </p:txBody>
      </p:sp>
    </p:spTree>
    <p:extLst>
      <p:ext uri="{BB962C8B-B14F-4D97-AF65-F5344CB8AC3E}">
        <p14:creationId xmlns:p14="http://schemas.microsoft.com/office/powerpoint/2010/main" val="77530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Structura</a:t>
            </a:r>
            <a:r>
              <a:rPr lang="en-US" dirty="0" smtClean="0"/>
              <a:t> </a:t>
            </a:r>
            <a:r>
              <a:rPr lang="en-US" dirty="0" err="1" smtClean="0"/>
              <a:t>containerelor</a:t>
            </a:r>
            <a:endParaRPr lang="en-US" dirty="0"/>
          </a:p>
        </p:txBody>
      </p:sp>
      <p:sp>
        <p:nvSpPr>
          <p:cNvPr id="3" name="Content Placeholder 2"/>
          <p:cNvSpPr>
            <a:spLocks noGrp="1"/>
          </p:cNvSpPr>
          <p:nvPr>
            <p:ph idx="1"/>
          </p:nvPr>
        </p:nvSpPr>
        <p:spPr>
          <a:xfrm>
            <a:off x="1103312" y="1429966"/>
            <a:ext cx="8946541" cy="4818433"/>
          </a:xfrm>
        </p:spPr>
        <p:txBody>
          <a:bodyPr/>
          <a:lstStyle/>
          <a:p>
            <a:pPr marL="0" indent="0">
              <a:buNone/>
            </a:pPr>
            <a:r>
              <a:rPr lang="en-US" dirty="0" err="1" smtClean="0"/>
              <a:t>Aplicatia</a:t>
            </a:r>
            <a:r>
              <a:rPr lang="en-US" dirty="0" smtClean="0"/>
              <a:t> </a:t>
            </a:r>
            <a:r>
              <a:rPr lang="en-US" dirty="0" err="1" smtClean="0"/>
              <a:t>este</a:t>
            </a:r>
            <a:r>
              <a:rPr lang="en-US" dirty="0" smtClean="0"/>
              <a:t>  </a:t>
            </a:r>
            <a:r>
              <a:rPr lang="en-US" dirty="0" err="1" smtClean="0"/>
              <a:t>dezvoltata</a:t>
            </a:r>
            <a:r>
              <a:rPr lang="en-US" dirty="0" smtClean="0"/>
              <a:t> </a:t>
            </a:r>
            <a:r>
              <a:rPr lang="en-US" dirty="0" err="1" smtClean="0"/>
              <a:t>folosind</a:t>
            </a:r>
            <a:r>
              <a:rPr lang="en-US" dirty="0" smtClean="0"/>
              <a:t> </a:t>
            </a:r>
            <a:r>
              <a:rPr lang="en-US" dirty="0" err="1" smtClean="0"/>
              <a:t>arhitectura</a:t>
            </a:r>
            <a:r>
              <a:rPr lang="en-US" dirty="0" smtClean="0"/>
              <a:t> </a:t>
            </a:r>
            <a:r>
              <a:rPr lang="en-US" dirty="0" err="1" smtClean="0"/>
              <a:t>microservice</a:t>
            </a:r>
            <a:r>
              <a:rPr lang="en-US" dirty="0" smtClean="0"/>
              <a:t>, </a:t>
            </a:r>
            <a:r>
              <a:rPr lang="en-US" dirty="0" err="1" smtClean="0"/>
              <a:t>adica</a:t>
            </a:r>
            <a:r>
              <a:rPr lang="en-US" dirty="0" smtClean="0"/>
              <a:t> </a:t>
            </a:r>
            <a:r>
              <a:rPr lang="en-US" dirty="0" err="1" smtClean="0"/>
              <a:t>fiecare</a:t>
            </a:r>
            <a:r>
              <a:rPr lang="en-US" dirty="0" smtClean="0"/>
              <a:t> parte din </a:t>
            </a:r>
            <a:r>
              <a:rPr lang="en-US" dirty="0" err="1" smtClean="0"/>
              <a:t>aplicatie</a:t>
            </a:r>
            <a:r>
              <a:rPr lang="en-US" dirty="0" smtClean="0"/>
              <a:t> </a:t>
            </a:r>
            <a:r>
              <a:rPr lang="en-US" dirty="0" err="1" smtClean="0"/>
              <a:t>este</a:t>
            </a:r>
            <a:r>
              <a:rPr lang="en-US" dirty="0" smtClean="0"/>
              <a:t> de sine </a:t>
            </a:r>
            <a:r>
              <a:rPr lang="en-US" dirty="0" err="1" smtClean="0"/>
              <a:t>statatoare</a:t>
            </a:r>
            <a:r>
              <a:rPr lang="en-US" dirty="0" smtClean="0"/>
              <a:t>, </a:t>
            </a:r>
            <a:r>
              <a:rPr lang="en-US" dirty="0" err="1" smtClean="0"/>
              <a:t>intr</a:t>
            </a:r>
            <a:r>
              <a:rPr lang="en-US" dirty="0" smtClean="0"/>
              <a:t>-un container.</a:t>
            </a:r>
          </a:p>
          <a:p>
            <a:pPr marL="0" indent="0">
              <a:buNone/>
            </a:pPr>
            <a:r>
              <a:rPr lang="en-US" dirty="0" err="1" smtClean="0"/>
              <a:t>Imaginile</a:t>
            </a:r>
            <a:r>
              <a:rPr lang="en-US" dirty="0" smtClean="0"/>
              <a:t> </a:t>
            </a:r>
            <a:r>
              <a:rPr lang="en-US" dirty="0" err="1" smtClean="0"/>
              <a:t>folosite</a:t>
            </a:r>
            <a:r>
              <a:rPr lang="en-US" dirty="0" smtClean="0"/>
              <a:t> se tin </a:t>
            </a:r>
            <a:r>
              <a:rPr lang="en-US" dirty="0" err="1" smtClean="0"/>
              <a:t>intr</a:t>
            </a:r>
            <a:r>
              <a:rPr lang="en-US" dirty="0" smtClean="0"/>
              <a:t>-un “cloud” </a:t>
            </a:r>
            <a:r>
              <a:rPr lang="en-US" dirty="0" err="1" smtClean="0"/>
              <a:t>privat</a:t>
            </a:r>
            <a:r>
              <a:rPr lang="en-US" dirty="0" smtClean="0"/>
              <a:t>, </a:t>
            </a:r>
            <a:r>
              <a:rPr lang="en-US" dirty="0" err="1" smtClean="0"/>
              <a:t>numit</a:t>
            </a:r>
            <a:r>
              <a:rPr lang="en-US" dirty="0" smtClean="0"/>
              <a:t> Docker Private Registry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643" y="3049738"/>
            <a:ext cx="4618044" cy="3315393"/>
          </a:xfrm>
          <a:prstGeom prst="rect">
            <a:avLst/>
          </a:prstGeom>
        </p:spPr>
      </p:pic>
    </p:spTree>
    <p:extLst>
      <p:ext uri="{BB962C8B-B14F-4D97-AF65-F5344CB8AC3E}">
        <p14:creationId xmlns:p14="http://schemas.microsoft.com/office/powerpoint/2010/main" val="353820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Structura</a:t>
            </a:r>
            <a:r>
              <a:rPr lang="en-US" dirty="0" smtClean="0"/>
              <a:t> </a:t>
            </a:r>
            <a:r>
              <a:rPr lang="en-US" dirty="0" err="1" smtClean="0"/>
              <a:t>bazei</a:t>
            </a:r>
            <a:r>
              <a:rPr lang="en-US" dirty="0" smtClean="0"/>
              <a:t> de date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037" y="1250824"/>
            <a:ext cx="7777248" cy="5373711"/>
          </a:xfrm>
          <a:prstGeom prst="rect">
            <a:avLst/>
          </a:prstGeom>
        </p:spPr>
      </p:pic>
    </p:spTree>
    <p:extLst>
      <p:ext uri="{BB962C8B-B14F-4D97-AF65-F5344CB8AC3E}">
        <p14:creationId xmlns:p14="http://schemas.microsoft.com/office/powerpoint/2010/main" val="4023303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244</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PROIECT DE DIPLOMĂ    Aplicație WEB pentru gestiunea reviziilor și reînnoirea documentelor autovehiculelor       Student:                                             Coordonator științific:         Eusebiu Rizescu                        Conf.dr.ing. Popescu Cornel </vt:lpstr>
      <vt:lpstr>Context</vt:lpstr>
      <vt:lpstr>Scurta descriere</vt:lpstr>
      <vt:lpstr>Detalii implementare</vt:lpstr>
      <vt:lpstr>Structura containerelor</vt:lpstr>
      <vt:lpstr>Structura bazei de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DE DIPLOMĂ    Aplicație WEB pentru gestiunea reviziilor și reînnoirea documentelor autovehiculelor    Student:                                                    Coordonator științific:         Eusebiu Rizescu                                        Conf.dr.ing. Popescu Cornel </dc:title>
  <dc:creator>Eusebiu RIZESCU</dc:creator>
  <cp:lastModifiedBy>Eusebiu RIZESCU</cp:lastModifiedBy>
  <cp:revision>5</cp:revision>
  <dcterms:created xsi:type="dcterms:W3CDTF">2019-05-08T15:57:45Z</dcterms:created>
  <dcterms:modified xsi:type="dcterms:W3CDTF">2019-05-08T17:16:02Z</dcterms:modified>
</cp:coreProperties>
</file>