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57" r:id="rId3"/>
    <p:sldId id="263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1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6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65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507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3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86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9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12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8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7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4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5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9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3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0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5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1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2C91018-6A37-4339-9675-27B5B624C0E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90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45274"/>
            <a:ext cx="9144000" cy="5645425"/>
          </a:xfrm>
        </p:spPr>
        <p:txBody>
          <a:bodyPr>
            <a:noAutofit/>
          </a:bodyPr>
          <a:lstStyle/>
          <a:p>
            <a:pPr algn="ctr"/>
            <a:r>
              <a:rPr lang="en-US" sz="3500" dirty="0" smtClean="0">
                <a:cs typeface="Times New Roman" panose="02020603050405020304" pitchFamily="18" charset="0"/>
              </a:rPr>
              <a:t>CERCETARE</a:t>
            </a:r>
            <a:r>
              <a:rPr lang="en-US" sz="2000" dirty="0">
                <a:cs typeface="Times New Roman" panose="02020603050405020304" pitchFamily="18" charset="0"/>
              </a:rPr>
              <a:t/>
            </a:r>
            <a:br>
              <a:rPr lang="en-US" sz="2000" dirty="0">
                <a:cs typeface="Times New Roman" panose="02020603050405020304" pitchFamily="18" charset="0"/>
              </a:rPr>
            </a:br>
            <a:r>
              <a:rPr lang="ro-RO" sz="3000" dirty="0">
                <a:cs typeface="Times New Roman" panose="02020603050405020304" pitchFamily="18" charset="0"/>
              </a:rPr>
              <a:t> </a:t>
            </a:r>
            <a:r>
              <a:rPr lang="en-US" sz="3000" dirty="0" smtClean="0">
                <a:cs typeface="Times New Roman" panose="02020603050405020304" pitchFamily="18" charset="0"/>
              </a:rPr>
              <a:t/>
            </a:r>
            <a:br>
              <a:rPr lang="en-US" sz="3000" dirty="0" smtClean="0">
                <a:cs typeface="Times New Roman" panose="02020603050405020304" pitchFamily="18" charset="0"/>
              </a:rPr>
            </a:br>
            <a:r>
              <a:rPr lang="ro-RO" sz="4000" dirty="0" smtClean="0">
                <a:cs typeface="Times New Roman" panose="02020603050405020304" pitchFamily="18" charset="0"/>
              </a:rPr>
              <a:t>C</a:t>
            </a:r>
            <a:r>
              <a:rPr lang="en-US" sz="4000" dirty="0" smtClean="0">
                <a:cs typeface="Times New Roman" panose="02020603050405020304" pitchFamily="18" charset="0"/>
              </a:rPr>
              <a:t>I / CD</a:t>
            </a:r>
            <a:br>
              <a:rPr lang="en-US" sz="4000" dirty="0" smtClean="0">
                <a:cs typeface="Times New Roman" panose="02020603050405020304" pitchFamily="18" charset="0"/>
              </a:rPr>
            </a:br>
            <a:r>
              <a:rPr lang="ro-RO" sz="4000" dirty="0" smtClean="0">
                <a:cs typeface="Times New Roman" panose="02020603050405020304" pitchFamily="18" charset="0"/>
              </a:rPr>
              <a:t>pipeline </a:t>
            </a:r>
            <a:r>
              <a:rPr lang="en-US" sz="4000" dirty="0" smtClean="0">
                <a:cs typeface="Times New Roman" panose="02020603050405020304" pitchFamily="18" charset="0"/>
              </a:rPr>
              <a:t>cu</a:t>
            </a:r>
            <a:r>
              <a:rPr lang="ro-RO" sz="4000" dirty="0" smtClean="0">
                <a:cs typeface="Times New Roman" panose="02020603050405020304" pitchFamily="18" charset="0"/>
              </a:rPr>
              <a:t> </a:t>
            </a:r>
            <a:r>
              <a:rPr lang="ro-RO" sz="4000" dirty="0">
                <a:cs typeface="Times New Roman" panose="02020603050405020304" pitchFamily="18" charset="0"/>
              </a:rPr>
              <a:t>Jenkins</a:t>
            </a:r>
            <a:r>
              <a:rPr lang="en-US" sz="3000" dirty="0">
                <a:cs typeface="Times New Roman" panose="02020603050405020304" pitchFamily="18" charset="0"/>
              </a:rPr>
              <a:t/>
            </a:r>
            <a:br>
              <a:rPr lang="en-US" sz="3000" dirty="0">
                <a:cs typeface="Times New Roman" panose="02020603050405020304" pitchFamily="18" charset="0"/>
              </a:rPr>
            </a:br>
            <a:r>
              <a:rPr lang="ro-RO" sz="3000" dirty="0">
                <a:cs typeface="Times New Roman" panose="02020603050405020304" pitchFamily="18" charset="0"/>
              </a:rPr>
              <a:t> </a:t>
            </a:r>
            <a:r>
              <a:rPr lang="en-US" sz="3000" dirty="0" smtClean="0">
                <a:cs typeface="Times New Roman" panose="02020603050405020304" pitchFamily="18" charset="0"/>
              </a:rPr>
              <a:t/>
            </a:r>
            <a:br>
              <a:rPr lang="en-US" sz="3000" dirty="0" smtClean="0">
                <a:cs typeface="Times New Roman" panose="02020603050405020304" pitchFamily="18" charset="0"/>
              </a:rPr>
            </a:br>
            <a:r>
              <a:rPr lang="en-US" sz="3000" dirty="0" smtClean="0">
                <a:cs typeface="Times New Roman" panose="02020603050405020304" pitchFamily="18" charset="0"/>
              </a:rPr>
              <a:t/>
            </a:r>
            <a:br>
              <a:rPr lang="en-US" sz="3000" dirty="0" smtClean="0">
                <a:cs typeface="Times New Roman" panose="02020603050405020304" pitchFamily="18" charset="0"/>
              </a:rPr>
            </a:br>
            <a:r>
              <a:rPr lang="en-US" sz="3000" dirty="0" smtClean="0">
                <a:cs typeface="Times New Roman" panose="02020603050405020304" pitchFamily="18" charset="0"/>
              </a:rPr>
              <a:t>     </a:t>
            </a:r>
            <a:r>
              <a:rPr lang="en-US" sz="3000" dirty="0" smtClean="0">
                <a:cs typeface="Times New Roman" panose="02020603050405020304" pitchFamily="18" charset="0"/>
              </a:rPr>
              <a:t>       </a:t>
            </a:r>
            <a:r>
              <a:rPr lang="en-US" sz="3000" b="1" dirty="0" smtClean="0">
                <a:cs typeface="Times New Roman" panose="02020603050405020304" pitchFamily="18" charset="0"/>
              </a:rPr>
              <a:t>Student</a:t>
            </a:r>
            <a:r>
              <a:rPr lang="en-US" sz="3000" b="1" dirty="0">
                <a:cs typeface="Times New Roman" panose="02020603050405020304" pitchFamily="18" charset="0"/>
              </a:rPr>
              <a:t>:    </a:t>
            </a:r>
            <a:r>
              <a:rPr lang="en-US" sz="3000" b="1" dirty="0" smtClean="0">
                <a:cs typeface="Times New Roman" panose="02020603050405020304" pitchFamily="18" charset="0"/>
              </a:rPr>
              <a:t>  </a:t>
            </a:r>
            <a:r>
              <a:rPr lang="en-US" sz="3000" b="1" dirty="0" smtClean="0">
                <a:cs typeface="Times New Roman" panose="02020603050405020304" pitchFamily="18" charset="0"/>
              </a:rPr>
              <a:t>             </a:t>
            </a:r>
            <a:r>
              <a:rPr lang="ro-RO" sz="3000" b="1" dirty="0">
                <a:cs typeface="Times New Roman" panose="02020603050405020304" pitchFamily="18" charset="0"/>
              </a:rPr>
              <a:t>Coordonator </a:t>
            </a:r>
            <a:r>
              <a:rPr lang="ro-RO" sz="3000" b="1" dirty="0" smtClean="0">
                <a:cs typeface="Times New Roman" panose="02020603050405020304" pitchFamily="18" charset="0"/>
              </a:rPr>
              <a:t>științific: </a:t>
            </a:r>
            <a:r>
              <a:rPr lang="ro-RO" sz="3000" dirty="0" smtClean="0">
                <a:cs typeface="Times New Roman" panose="02020603050405020304" pitchFamily="18" charset="0"/>
              </a:rPr>
              <a:t>Eusebiu </a:t>
            </a:r>
            <a:r>
              <a:rPr lang="ro-RO" sz="3000" dirty="0">
                <a:cs typeface="Times New Roman" panose="02020603050405020304" pitchFamily="18" charset="0"/>
              </a:rPr>
              <a:t>Rizesc</a:t>
            </a:r>
            <a:r>
              <a:rPr lang="en-US" sz="3000" dirty="0">
                <a:cs typeface="Times New Roman" panose="02020603050405020304" pitchFamily="18" charset="0"/>
              </a:rPr>
              <a:t>u  </a:t>
            </a:r>
            <a:r>
              <a:rPr lang="en-US" sz="3000" dirty="0" smtClean="0">
                <a:cs typeface="Times New Roman" panose="02020603050405020304" pitchFamily="18" charset="0"/>
              </a:rPr>
              <a:t>   </a:t>
            </a:r>
            <a:r>
              <a:rPr lang="en-US" sz="3000" dirty="0" err="1" smtClean="0">
                <a:cs typeface="Times New Roman" panose="02020603050405020304" pitchFamily="18" charset="0"/>
              </a:rPr>
              <a:t>S.I.dr.ing</a:t>
            </a:r>
            <a:r>
              <a:rPr lang="en-US" sz="3000" dirty="0" smtClean="0">
                <a:cs typeface="Times New Roman" panose="02020603050405020304" pitchFamily="18" charset="0"/>
              </a:rPr>
              <a:t>. </a:t>
            </a:r>
            <a:r>
              <a:rPr lang="en-US" sz="3000" dirty="0" err="1" smtClean="0">
                <a:cs typeface="Times New Roman" panose="02020603050405020304" pitchFamily="18" charset="0"/>
              </a:rPr>
              <a:t>Radu-Ioan</a:t>
            </a:r>
            <a:r>
              <a:rPr lang="en-US" sz="3000" dirty="0" smtClean="0"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cs typeface="Times New Roman" panose="02020603050405020304" pitchFamily="18" charset="0"/>
              </a:rPr>
              <a:t>Ciobanu</a:t>
            </a:r>
            <a:r>
              <a:rPr lang="en-US" sz="3000" b="1" dirty="0">
                <a:cs typeface="Times New Roman" panose="02020603050405020304" pitchFamily="18" charset="0"/>
              </a:rPr>
              <a:t/>
            </a:r>
            <a:br>
              <a:rPr lang="en-US" sz="3000" b="1" dirty="0">
                <a:cs typeface="Times New Roman" panose="02020603050405020304" pitchFamily="18" charset="0"/>
              </a:rPr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3599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220" y="1332411"/>
            <a:ext cx="7853260" cy="4915996"/>
          </a:xfrm>
        </p:spPr>
        <p:txBody>
          <a:bodyPr>
            <a:noAutofit/>
          </a:bodyPr>
          <a:lstStyle/>
          <a:p>
            <a:r>
              <a:rPr lang="en-US" sz="2800" dirty="0" smtClean="0"/>
              <a:t>Ce </a:t>
            </a:r>
            <a:r>
              <a:rPr lang="en-US" sz="2800" dirty="0" err="1" smtClean="0"/>
              <a:t>inseamna</a:t>
            </a:r>
            <a:r>
              <a:rPr lang="en-US" sz="2800" dirty="0" smtClean="0"/>
              <a:t> CI/CD?</a:t>
            </a:r>
          </a:p>
          <a:p>
            <a:pPr lvl="1"/>
            <a:r>
              <a:rPr lang="en-US" sz="2600" dirty="0" smtClean="0"/>
              <a:t>CI – Continuous Integration</a:t>
            </a:r>
          </a:p>
          <a:p>
            <a:pPr lvl="2"/>
            <a:r>
              <a:rPr lang="en-US" sz="2400" dirty="0" err="1" smtClean="0"/>
              <a:t>Fiecare</a:t>
            </a:r>
            <a:r>
              <a:rPr lang="en-US" sz="2400" dirty="0" smtClean="0"/>
              <a:t> commit </a:t>
            </a:r>
            <a:r>
              <a:rPr lang="en-US" sz="2400" dirty="0" err="1" smtClean="0"/>
              <a:t>declanseaza</a:t>
            </a:r>
            <a:r>
              <a:rPr lang="en-US" sz="2400" dirty="0" smtClean="0"/>
              <a:t> un build de </a:t>
            </a:r>
            <a:r>
              <a:rPr lang="en-US" sz="2400" dirty="0" err="1" smtClean="0"/>
              <a:t>aplicatie</a:t>
            </a:r>
            <a:r>
              <a:rPr lang="en-US" sz="2400" dirty="0" smtClean="0"/>
              <a:t> + teste</a:t>
            </a:r>
          </a:p>
          <a:p>
            <a:pPr lvl="1"/>
            <a:r>
              <a:rPr lang="en-US" sz="2600" dirty="0" smtClean="0"/>
              <a:t>CD – Continuous Delivery</a:t>
            </a:r>
          </a:p>
          <a:p>
            <a:pPr lvl="2"/>
            <a:r>
              <a:rPr lang="en-US" sz="2400" dirty="0" err="1" smtClean="0"/>
              <a:t>Schimbarile</a:t>
            </a:r>
            <a:r>
              <a:rPr lang="en-US" sz="2400" dirty="0" smtClean="0"/>
              <a:t> </a:t>
            </a:r>
            <a:r>
              <a:rPr lang="en-US" sz="2400" dirty="0" err="1" smtClean="0"/>
              <a:t>ajung</a:t>
            </a:r>
            <a:r>
              <a:rPr lang="en-US" sz="2400" dirty="0" smtClean="0"/>
              <a:t> in </a:t>
            </a:r>
            <a:r>
              <a:rPr lang="en-US" sz="2400" dirty="0" err="1" smtClean="0"/>
              <a:t>productie</a:t>
            </a:r>
            <a:r>
              <a:rPr lang="en-US" sz="2400" dirty="0" smtClean="0"/>
              <a:t> cu </a:t>
            </a:r>
            <a:r>
              <a:rPr lang="en-US" sz="2400" dirty="0" err="1" smtClean="0"/>
              <a:t>interventie</a:t>
            </a:r>
            <a:r>
              <a:rPr lang="en-US" sz="2400" dirty="0"/>
              <a:t> </a:t>
            </a:r>
            <a:r>
              <a:rPr lang="en-US" sz="2400" dirty="0" err="1" smtClean="0"/>
              <a:t>manuala</a:t>
            </a:r>
            <a:r>
              <a:rPr lang="en-US" sz="2400" dirty="0" smtClean="0"/>
              <a:t> (</a:t>
            </a:r>
            <a:r>
              <a:rPr lang="en-US" sz="2400" dirty="0" err="1" smtClean="0"/>
              <a:t>apasare</a:t>
            </a:r>
            <a:r>
              <a:rPr lang="en-US" sz="2400" dirty="0" smtClean="0"/>
              <a:t> de </a:t>
            </a:r>
            <a:r>
              <a:rPr lang="en-US" sz="2400" dirty="0" err="1" smtClean="0"/>
              <a:t>buton</a:t>
            </a:r>
            <a:r>
              <a:rPr lang="en-US" sz="2400" dirty="0" smtClean="0"/>
              <a:t>)</a:t>
            </a:r>
          </a:p>
          <a:p>
            <a:pPr lvl="1"/>
            <a:r>
              <a:rPr lang="en-US" sz="2600" dirty="0" smtClean="0"/>
              <a:t>CD – Continuous Deployment</a:t>
            </a:r>
          </a:p>
          <a:p>
            <a:pPr lvl="2"/>
            <a:r>
              <a:rPr lang="en-US" sz="2400" dirty="0" err="1" smtClean="0"/>
              <a:t>Schimbarile</a:t>
            </a:r>
            <a:r>
              <a:rPr lang="en-US" sz="2400" dirty="0" smtClean="0"/>
              <a:t> </a:t>
            </a:r>
            <a:r>
              <a:rPr lang="en-US" sz="2400" dirty="0" err="1" smtClean="0"/>
              <a:t>ajung</a:t>
            </a:r>
            <a:r>
              <a:rPr lang="en-US" sz="2400" dirty="0" smtClean="0"/>
              <a:t> in </a:t>
            </a:r>
            <a:r>
              <a:rPr lang="en-US" sz="2400" dirty="0" err="1" smtClean="0"/>
              <a:t>productie</a:t>
            </a:r>
            <a:r>
              <a:rPr lang="en-US" sz="2400" dirty="0" smtClean="0"/>
              <a:t> </a:t>
            </a:r>
            <a:r>
              <a:rPr lang="en-US" sz="2400" dirty="0" err="1" smtClean="0"/>
              <a:t>complet</a:t>
            </a:r>
            <a:r>
              <a:rPr lang="en-US" sz="2400" dirty="0" smtClean="0"/>
              <a:t> automat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98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2179564"/>
            <a:ext cx="8281851" cy="424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4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consta</a:t>
            </a:r>
            <a:r>
              <a:rPr lang="en-US" dirty="0" smtClean="0"/>
              <a:t> </a:t>
            </a:r>
            <a:r>
              <a:rPr lang="en-US" dirty="0" err="1" smtClean="0"/>
              <a:t>proiectul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823" y="1650170"/>
            <a:ext cx="3563097" cy="45632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 smtClean="0"/>
              <a:t>Obligatorii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Source Code Management:</a:t>
            </a:r>
          </a:p>
          <a:p>
            <a:pPr lvl="1"/>
            <a:r>
              <a:rPr lang="en-US" sz="2400" b="1" dirty="0" err="1" smtClean="0"/>
              <a:t>GitLab</a:t>
            </a:r>
            <a:r>
              <a:rPr lang="en-US" sz="2400" dirty="0" smtClean="0"/>
              <a:t>, GitHub, </a:t>
            </a:r>
            <a:r>
              <a:rPr lang="en-US" sz="2400" dirty="0" err="1" smtClean="0"/>
              <a:t>Bitbucket</a:t>
            </a:r>
            <a:endParaRPr lang="en-US" sz="2400" dirty="0" smtClean="0"/>
          </a:p>
          <a:p>
            <a:r>
              <a:rPr lang="en-US" sz="2400" dirty="0" smtClean="0"/>
              <a:t>Build / Test / Deploy:</a:t>
            </a:r>
          </a:p>
          <a:p>
            <a:pPr lvl="1"/>
            <a:r>
              <a:rPr lang="en-US" sz="2400" b="1" dirty="0" smtClean="0"/>
              <a:t>Jenkins</a:t>
            </a:r>
            <a:r>
              <a:rPr lang="en-US" sz="2400" dirty="0" smtClean="0"/>
              <a:t>, </a:t>
            </a:r>
            <a:r>
              <a:rPr lang="en-US" sz="2400" dirty="0" err="1" smtClean="0"/>
              <a:t>GitLab</a:t>
            </a:r>
            <a:r>
              <a:rPr lang="en-US" sz="2400" dirty="0" smtClean="0"/>
              <a:t>, Bamboo, Travis, </a:t>
            </a:r>
            <a:r>
              <a:rPr lang="en-US" sz="2400" dirty="0" err="1" smtClean="0"/>
              <a:t>CircleCI</a:t>
            </a:r>
            <a:r>
              <a:rPr lang="en-US" sz="2400" dirty="0" smtClean="0"/>
              <a:t>, TeamCity</a:t>
            </a:r>
          </a:p>
          <a:p>
            <a:r>
              <a:rPr lang="en-US" sz="2400" dirty="0" smtClean="0"/>
              <a:t>Code Analysis:</a:t>
            </a:r>
          </a:p>
          <a:p>
            <a:pPr lvl="1"/>
            <a:r>
              <a:rPr lang="en-US" sz="2400" b="1" dirty="0" smtClean="0"/>
              <a:t>Sonar</a:t>
            </a:r>
            <a:r>
              <a:rPr lang="en-US" sz="2400" dirty="0" smtClean="0"/>
              <a:t>, </a:t>
            </a:r>
            <a:r>
              <a:rPr lang="en-US" sz="2400" dirty="0" err="1" smtClean="0"/>
              <a:t>Checkmarx</a:t>
            </a:r>
            <a:r>
              <a:rPr lang="en-US" sz="2400" dirty="0" smtClean="0"/>
              <a:t>, </a:t>
            </a:r>
            <a:r>
              <a:rPr lang="en-US" sz="2400" dirty="0" err="1" smtClean="0"/>
              <a:t>Owasp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3049" y="1650170"/>
            <a:ext cx="4541134" cy="45632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200" dirty="0" smtClean="0"/>
              <a:t>Extra:</a:t>
            </a:r>
          </a:p>
          <a:p>
            <a:r>
              <a:rPr lang="en-US" sz="2200" dirty="0"/>
              <a:t>Configuration Management:</a:t>
            </a:r>
          </a:p>
          <a:p>
            <a:pPr lvl="1"/>
            <a:r>
              <a:rPr lang="en-US" sz="2200" dirty="0" err="1"/>
              <a:t>Ansible</a:t>
            </a:r>
            <a:r>
              <a:rPr lang="en-US" sz="2200" dirty="0"/>
              <a:t>, Puppet, Chef, </a:t>
            </a:r>
            <a:r>
              <a:rPr lang="en-US" sz="2200" dirty="0" err="1" smtClean="0"/>
              <a:t>Saltstack</a:t>
            </a:r>
            <a:endParaRPr lang="en-US" sz="2200" dirty="0"/>
          </a:p>
          <a:p>
            <a:r>
              <a:rPr lang="en-US" sz="2200" dirty="0" smtClean="0"/>
              <a:t>Artifact Management:</a:t>
            </a:r>
          </a:p>
          <a:p>
            <a:pPr lvl="1"/>
            <a:r>
              <a:rPr lang="en-US" sz="2200" dirty="0" err="1" smtClean="0"/>
              <a:t>Sonatype</a:t>
            </a:r>
            <a:r>
              <a:rPr lang="en-US" sz="2200" dirty="0" smtClean="0"/>
              <a:t>, </a:t>
            </a:r>
            <a:r>
              <a:rPr lang="en-US" sz="2200" dirty="0" err="1" smtClean="0"/>
              <a:t>Jfrog</a:t>
            </a:r>
            <a:r>
              <a:rPr lang="en-US" sz="2200" dirty="0" smtClean="0"/>
              <a:t>, </a:t>
            </a:r>
            <a:r>
              <a:rPr lang="en-US" sz="2200" dirty="0" err="1" smtClean="0"/>
              <a:t>Proget</a:t>
            </a:r>
            <a:endParaRPr lang="en-US" sz="2200" dirty="0" smtClean="0"/>
          </a:p>
          <a:p>
            <a:r>
              <a:rPr lang="en-US" sz="2400" dirty="0" smtClean="0"/>
              <a:t>User Management:</a:t>
            </a:r>
          </a:p>
          <a:p>
            <a:pPr lvl="1"/>
            <a:r>
              <a:rPr lang="en-US" sz="2200" dirty="0" smtClean="0"/>
              <a:t>LDAP, AD</a:t>
            </a:r>
          </a:p>
          <a:p>
            <a:r>
              <a:rPr lang="en-US" sz="2400" dirty="0"/>
              <a:t>Issue Tracker:</a:t>
            </a:r>
          </a:p>
          <a:p>
            <a:pPr lvl="1"/>
            <a:r>
              <a:rPr lang="en-US" sz="2200" dirty="0"/>
              <a:t>Jira, </a:t>
            </a:r>
            <a:r>
              <a:rPr lang="en-US" sz="2200" dirty="0" err="1"/>
              <a:t>GitLab</a:t>
            </a:r>
            <a:r>
              <a:rPr lang="en-US" sz="2200" dirty="0"/>
              <a:t>, </a:t>
            </a:r>
            <a:r>
              <a:rPr lang="en-US" sz="2200" dirty="0" smtClean="0"/>
              <a:t>Taiga</a:t>
            </a:r>
          </a:p>
          <a:p>
            <a:r>
              <a:rPr lang="en-US" sz="2400" dirty="0" smtClean="0"/>
              <a:t>Notifications:</a:t>
            </a:r>
          </a:p>
          <a:p>
            <a:pPr lvl="1"/>
            <a:r>
              <a:rPr lang="en-US" sz="2200" dirty="0" smtClean="0"/>
              <a:t>Slack, </a:t>
            </a:r>
            <a:r>
              <a:rPr lang="en-US" sz="2200" dirty="0" err="1" smtClean="0"/>
              <a:t>Fleep</a:t>
            </a:r>
            <a:r>
              <a:rPr lang="en-US" sz="2200" dirty="0" smtClean="0"/>
              <a:t>, </a:t>
            </a:r>
            <a:r>
              <a:rPr lang="en-US" sz="2200" dirty="0" err="1" smtClean="0"/>
              <a:t>Ryver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23707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Words>128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Times New Roman</vt:lpstr>
      <vt:lpstr>Wingdings 3</vt:lpstr>
      <vt:lpstr>Ion</vt:lpstr>
      <vt:lpstr>CERCETARE   CI / CD pipeline cu Jenkins                Student:                   Coordonator științific: Eusebiu Rizescu     S.I.dr.ing. Radu-Ioan Ciobanu </vt:lpstr>
      <vt:lpstr>Context</vt:lpstr>
      <vt:lpstr>Diagrama</vt:lpstr>
      <vt:lpstr>In ce va consta proiectul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DE DIPLOMĂ    Aplicație WEB pentru gestiunea reviziilor și reînnoirea documentelor autovehiculelor    Student:                                                    Coordonator științific:         Eusebiu Rizescu                                        Conf.dr.ing. Popescu Cornel</dc:title>
  <dc:creator>Eusebiu RIZESCU</dc:creator>
  <cp:lastModifiedBy>EbI</cp:lastModifiedBy>
  <cp:revision>36</cp:revision>
  <dcterms:created xsi:type="dcterms:W3CDTF">2019-05-08T15:57:45Z</dcterms:created>
  <dcterms:modified xsi:type="dcterms:W3CDTF">2019-11-23T21:39:45Z</dcterms:modified>
</cp:coreProperties>
</file>