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117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07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C91018-6A37-4339-9675-27B5B624C0E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274"/>
            <a:ext cx="9144000" cy="5645425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cs typeface="Times New Roman" panose="02020603050405020304" pitchFamily="18" charset="0"/>
              </a:rPr>
              <a:t>CERCETARE</a:t>
            </a: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ro-RO" sz="4000" dirty="0" smtClean="0">
                <a:cs typeface="Times New Roman" panose="02020603050405020304" pitchFamily="18" charset="0"/>
              </a:rPr>
              <a:t>C</a:t>
            </a:r>
            <a:r>
              <a:rPr lang="en-US" sz="4000" dirty="0" smtClean="0">
                <a:cs typeface="Times New Roman" panose="02020603050405020304" pitchFamily="18" charset="0"/>
              </a:rPr>
              <a:t>I / CD</a:t>
            </a:r>
            <a:br>
              <a:rPr lang="en-US" sz="4000" dirty="0" smtClean="0">
                <a:cs typeface="Times New Roman" panose="02020603050405020304" pitchFamily="18" charset="0"/>
              </a:rPr>
            </a:br>
            <a:r>
              <a:rPr lang="ro-RO" sz="4000" dirty="0" smtClean="0">
                <a:cs typeface="Times New Roman" panose="02020603050405020304" pitchFamily="18" charset="0"/>
              </a:rPr>
              <a:t>pipeline </a:t>
            </a:r>
            <a:r>
              <a:rPr lang="en-US" sz="4000" dirty="0" smtClean="0">
                <a:cs typeface="Times New Roman" panose="02020603050405020304" pitchFamily="18" charset="0"/>
              </a:rPr>
              <a:t>cu</a:t>
            </a:r>
            <a:r>
              <a:rPr lang="ro-RO" sz="4000" dirty="0" smtClean="0">
                <a:cs typeface="Times New Roman" panose="02020603050405020304" pitchFamily="18" charset="0"/>
              </a:rPr>
              <a:t> </a:t>
            </a:r>
            <a:r>
              <a:rPr lang="ro-RO" sz="4000" dirty="0">
                <a:cs typeface="Times New Roman" panose="02020603050405020304" pitchFamily="18" charset="0"/>
              </a:rPr>
              <a:t>Jenkins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            </a:t>
            </a:r>
            <a:r>
              <a:rPr lang="en-US" sz="3000" b="1" dirty="0" smtClean="0">
                <a:cs typeface="Times New Roman" panose="02020603050405020304" pitchFamily="18" charset="0"/>
              </a:rPr>
              <a:t>Student</a:t>
            </a:r>
            <a:r>
              <a:rPr lang="en-US" sz="3000" b="1" dirty="0">
                <a:cs typeface="Times New Roman" panose="02020603050405020304" pitchFamily="18" charset="0"/>
              </a:rPr>
              <a:t>:    </a:t>
            </a:r>
            <a:r>
              <a:rPr lang="en-US" sz="3000" b="1" dirty="0" smtClean="0">
                <a:cs typeface="Times New Roman" panose="02020603050405020304" pitchFamily="18" charset="0"/>
              </a:rPr>
              <a:t>               </a:t>
            </a:r>
            <a:r>
              <a:rPr lang="ro-RO" sz="3000" b="1" dirty="0">
                <a:cs typeface="Times New Roman" panose="02020603050405020304" pitchFamily="18" charset="0"/>
              </a:rPr>
              <a:t>Coordonator </a:t>
            </a:r>
            <a:r>
              <a:rPr lang="ro-RO" sz="3000" b="1" dirty="0" smtClean="0">
                <a:cs typeface="Times New Roman" panose="02020603050405020304" pitchFamily="18" charset="0"/>
              </a:rPr>
              <a:t>științific: </a:t>
            </a:r>
            <a:r>
              <a:rPr lang="ro-RO" sz="3000" dirty="0" smtClean="0">
                <a:cs typeface="Times New Roman" panose="02020603050405020304" pitchFamily="18" charset="0"/>
              </a:rPr>
              <a:t>Eusebiu </a:t>
            </a:r>
            <a:r>
              <a:rPr lang="ro-RO" sz="3000" dirty="0">
                <a:cs typeface="Times New Roman" panose="02020603050405020304" pitchFamily="18" charset="0"/>
              </a:rPr>
              <a:t>Rizesc</a:t>
            </a:r>
            <a:r>
              <a:rPr lang="en-US" sz="3000" dirty="0">
                <a:cs typeface="Times New Roman" panose="02020603050405020304" pitchFamily="18" charset="0"/>
              </a:rPr>
              <a:t>u  </a:t>
            </a:r>
            <a:r>
              <a:rPr lang="en-US" sz="3000" dirty="0" smtClean="0">
                <a:cs typeface="Times New Roman" panose="02020603050405020304" pitchFamily="18" charset="0"/>
              </a:rPr>
              <a:t>   </a:t>
            </a:r>
            <a:r>
              <a:rPr lang="en-US" sz="3000" dirty="0" err="1" smtClean="0">
                <a:cs typeface="Times New Roman" panose="02020603050405020304" pitchFamily="18" charset="0"/>
              </a:rPr>
              <a:t>S.I.dr.ing</a:t>
            </a:r>
            <a:r>
              <a:rPr lang="en-US" sz="3000" dirty="0" smtClean="0"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cs typeface="Times New Roman" panose="02020603050405020304" pitchFamily="18" charset="0"/>
              </a:rPr>
              <a:t>Radu-Ioan</a:t>
            </a: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cs typeface="Times New Roman" panose="02020603050405020304" pitchFamily="18" charset="0"/>
              </a:rPr>
              <a:t>Ciobanu</a:t>
            </a:r>
            <a:r>
              <a:rPr lang="en-US" sz="3000" b="1" dirty="0">
                <a:cs typeface="Times New Roman" panose="02020603050405020304" pitchFamily="18" charset="0"/>
              </a:rPr>
              <a:t/>
            </a:r>
            <a:br>
              <a:rPr lang="en-US" sz="3000" b="1" dirty="0"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20" y="1332411"/>
            <a:ext cx="7853260" cy="4915996"/>
          </a:xfrm>
        </p:spPr>
        <p:txBody>
          <a:bodyPr>
            <a:noAutofit/>
          </a:bodyPr>
          <a:lstStyle/>
          <a:p>
            <a:r>
              <a:rPr lang="en-US" sz="2800" dirty="0" smtClean="0"/>
              <a:t>Ce </a:t>
            </a:r>
            <a:r>
              <a:rPr lang="en-US" sz="2800" dirty="0" err="1" smtClean="0"/>
              <a:t>inseamna</a:t>
            </a:r>
            <a:r>
              <a:rPr lang="en-US" sz="2800" dirty="0" smtClean="0"/>
              <a:t> CI/CD?</a:t>
            </a:r>
          </a:p>
          <a:p>
            <a:pPr lvl="1"/>
            <a:r>
              <a:rPr lang="en-US" sz="2600" dirty="0" smtClean="0"/>
              <a:t>CI – Continuous Integration</a:t>
            </a:r>
          </a:p>
          <a:p>
            <a:pPr lvl="2"/>
            <a:r>
              <a:rPr lang="en-US" sz="2400" dirty="0" err="1" smtClean="0"/>
              <a:t>Fiecare</a:t>
            </a:r>
            <a:r>
              <a:rPr lang="en-US" sz="2400" dirty="0" smtClean="0"/>
              <a:t> commit </a:t>
            </a:r>
            <a:r>
              <a:rPr lang="en-US" sz="2400" dirty="0" err="1" smtClean="0"/>
              <a:t>declanseaza</a:t>
            </a:r>
            <a:r>
              <a:rPr lang="en-US" sz="2400" dirty="0" smtClean="0"/>
              <a:t> un build de </a:t>
            </a:r>
            <a:r>
              <a:rPr lang="en-US" sz="2400" dirty="0" err="1" smtClean="0"/>
              <a:t>aplicatie</a:t>
            </a:r>
            <a:r>
              <a:rPr lang="en-US" sz="2400" dirty="0" smtClean="0"/>
              <a:t> + teste</a:t>
            </a:r>
          </a:p>
          <a:p>
            <a:pPr lvl="1"/>
            <a:r>
              <a:rPr lang="en-US" sz="2600" dirty="0" smtClean="0"/>
              <a:t>CD – Continuous Delivery</a:t>
            </a:r>
          </a:p>
          <a:p>
            <a:pPr lvl="2"/>
            <a:r>
              <a:rPr lang="en-US" sz="2400" dirty="0" err="1" smtClean="0"/>
              <a:t>Schimbarile</a:t>
            </a:r>
            <a:r>
              <a:rPr lang="en-US" sz="2400" dirty="0" smtClean="0"/>
              <a:t> </a:t>
            </a:r>
            <a:r>
              <a:rPr lang="en-US" sz="2400" dirty="0" err="1" smtClean="0"/>
              <a:t>ajung</a:t>
            </a:r>
            <a:r>
              <a:rPr lang="en-US" sz="2400" dirty="0" smtClean="0"/>
              <a:t> in </a:t>
            </a:r>
            <a:r>
              <a:rPr lang="en-US" sz="2400" dirty="0" err="1" smtClean="0"/>
              <a:t>productie</a:t>
            </a:r>
            <a:r>
              <a:rPr lang="en-US" sz="2400" dirty="0" smtClean="0"/>
              <a:t> cu </a:t>
            </a:r>
            <a:r>
              <a:rPr lang="en-US" sz="2400" dirty="0" err="1" smtClean="0"/>
              <a:t>interventie</a:t>
            </a:r>
            <a:r>
              <a:rPr lang="en-US" sz="2400" dirty="0"/>
              <a:t> </a:t>
            </a:r>
            <a:r>
              <a:rPr lang="en-US" sz="2400" dirty="0" err="1" smtClean="0"/>
              <a:t>manuala</a:t>
            </a:r>
            <a:r>
              <a:rPr lang="en-US" sz="2400" dirty="0" smtClean="0"/>
              <a:t> (</a:t>
            </a:r>
            <a:r>
              <a:rPr lang="en-US" sz="2400" dirty="0" err="1" smtClean="0"/>
              <a:t>apasare</a:t>
            </a:r>
            <a:r>
              <a:rPr lang="en-US" sz="2400" dirty="0" smtClean="0"/>
              <a:t> de </a:t>
            </a:r>
            <a:r>
              <a:rPr lang="en-US" sz="2400" dirty="0" err="1" smtClean="0"/>
              <a:t>buton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600" dirty="0" smtClean="0"/>
              <a:t>CD – Continuous Deployment</a:t>
            </a:r>
          </a:p>
          <a:p>
            <a:pPr lvl="2"/>
            <a:r>
              <a:rPr lang="en-US" sz="2400" dirty="0" err="1" smtClean="0"/>
              <a:t>Schimbarile</a:t>
            </a:r>
            <a:r>
              <a:rPr lang="en-US" sz="2400" dirty="0" smtClean="0"/>
              <a:t> </a:t>
            </a:r>
            <a:r>
              <a:rPr lang="en-US" sz="2400" dirty="0" err="1" smtClean="0"/>
              <a:t>ajung</a:t>
            </a:r>
            <a:r>
              <a:rPr lang="en-US" sz="2400" dirty="0" smtClean="0"/>
              <a:t> in </a:t>
            </a:r>
            <a:r>
              <a:rPr lang="en-US" sz="2400" dirty="0" err="1" smtClean="0"/>
              <a:t>productie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</a:t>
            </a:r>
            <a:r>
              <a:rPr lang="en-US" sz="2400" dirty="0" smtClean="0"/>
              <a:t> automat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98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err="1" smtClean="0"/>
              <a:t>pentru</a:t>
            </a:r>
            <a:r>
              <a:rPr lang="en-US" dirty="0" smtClean="0"/>
              <a:t> release de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1970814"/>
            <a:ext cx="7929327" cy="32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452718"/>
            <a:ext cx="7498443" cy="1400530"/>
          </a:xfrm>
        </p:spPr>
        <p:txBody>
          <a:bodyPr/>
          <a:lstStyle/>
          <a:p>
            <a:r>
              <a:rPr lang="en-US" dirty="0" smtClean="0"/>
              <a:t>Source Code Management Technologies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91" y="1853248"/>
            <a:ext cx="64484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Datorita</a:t>
            </a:r>
            <a:r>
              <a:rPr lang="en-US" dirty="0" smtClean="0"/>
              <a:t> </a:t>
            </a:r>
            <a:r>
              <a:rPr lang="en-US" dirty="0" err="1" smtClean="0"/>
              <a:t>faptului</a:t>
            </a:r>
            <a:r>
              <a:rPr lang="en-US" dirty="0" smtClean="0"/>
              <a:t> ca in 2019, </a:t>
            </a:r>
            <a:r>
              <a:rPr lang="en-US" dirty="0" err="1" smtClean="0"/>
              <a:t>Git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in </a:t>
            </a:r>
            <a:r>
              <a:rPr lang="en-US" dirty="0" err="1" smtClean="0"/>
              <a:t>peste</a:t>
            </a:r>
            <a:r>
              <a:rPr lang="en-US" dirty="0" smtClean="0"/>
              <a:t> 70% de </a:t>
            </a:r>
            <a:r>
              <a:rPr lang="en-US" dirty="0" err="1" smtClean="0"/>
              <a:t>proiecte</a:t>
            </a:r>
            <a:r>
              <a:rPr lang="en-US" dirty="0" smtClean="0"/>
              <a:t>,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Comparatie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cunoscute</a:t>
            </a:r>
            <a:r>
              <a:rPr lang="en-US" dirty="0" smtClean="0"/>
              <a:t> tool-</a:t>
            </a:r>
            <a:r>
              <a:rPr lang="en-US" dirty="0" err="1" smtClean="0"/>
              <a:t>uri</a:t>
            </a:r>
            <a:r>
              <a:rPr lang="en-US" dirty="0" smtClean="0"/>
              <a:t> care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3869871"/>
            <a:ext cx="8086725" cy="1600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27900" y="4826000"/>
            <a:ext cx="1104900" cy="40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90500"/>
            <a:ext cx="7055380" cy="1662748"/>
          </a:xfrm>
        </p:spPr>
        <p:txBody>
          <a:bodyPr/>
          <a:lstStyle/>
          <a:p>
            <a:r>
              <a:rPr lang="en-US" dirty="0" smtClean="0"/>
              <a:t>CI/CD Tools</a:t>
            </a:r>
            <a:endParaRPr lang="en-US" dirty="0"/>
          </a:p>
        </p:txBody>
      </p:sp>
      <p:pic>
        <p:nvPicPr>
          <p:cNvPr id="1026" name="Picture 2" descr="Teamcity-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10" y="860883"/>
            <a:ext cx="5954190" cy="59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667000" y="1732598"/>
            <a:ext cx="4191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65400" y="2870200"/>
            <a:ext cx="63500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67000" y="3543300"/>
            <a:ext cx="419100" cy="40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Semstrele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3" y="1650170"/>
            <a:ext cx="8444977" cy="456329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Semestrul</a:t>
            </a:r>
            <a:r>
              <a:rPr lang="en-US" sz="2400" dirty="0" smtClean="0"/>
              <a:t> 2: </a:t>
            </a:r>
            <a:r>
              <a:rPr lang="en-US" sz="2400" dirty="0" err="1" smtClean="0"/>
              <a:t>Testarea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alegerea</a:t>
            </a:r>
            <a:r>
              <a:rPr lang="en-US" sz="2400" dirty="0" smtClean="0"/>
              <a:t> </a:t>
            </a:r>
            <a:r>
              <a:rPr lang="en-US" sz="2400" dirty="0" err="1" smtClean="0"/>
              <a:t>mediului</a:t>
            </a:r>
            <a:r>
              <a:rPr lang="en-US" sz="2400" dirty="0" smtClean="0"/>
              <a:t> </a:t>
            </a:r>
            <a:r>
              <a:rPr lang="en-US" sz="2400" dirty="0" err="1" smtClean="0"/>
              <a:t>cel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convenabil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</a:t>
            </a:r>
            <a:r>
              <a:rPr lang="en-US" sz="2400" dirty="0" err="1" smtClean="0"/>
              <a:t>implementa</a:t>
            </a:r>
            <a:r>
              <a:rPr lang="en-US" sz="2400" dirty="0" smtClean="0"/>
              <a:t> </a:t>
            </a:r>
            <a:r>
              <a:rPr lang="en-US" sz="2400" dirty="0" err="1" smtClean="0"/>
              <a:t>acest</a:t>
            </a:r>
            <a:r>
              <a:rPr lang="en-US" sz="2400" dirty="0" smtClean="0"/>
              <a:t> system: </a:t>
            </a:r>
            <a:r>
              <a:rPr lang="en-US" sz="2400" dirty="0" err="1" smtClean="0"/>
              <a:t>masini</a:t>
            </a:r>
            <a:r>
              <a:rPr lang="en-US" sz="2400" dirty="0" smtClean="0"/>
              <a:t> </a:t>
            </a:r>
            <a:r>
              <a:rPr lang="en-US" sz="2400" dirty="0" err="1" smtClean="0"/>
              <a:t>virtuale</a:t>
            </a:r>
            <a:r>
              <a:rPr lang="en-US" sz="2400" dirty="0" smtClean="0"/>
              <a:t> vs </a:t>
            </a:r>
            <a:r>
              <a:rPr lang="en-US" sz="2400" dirty="0" err="1" smtClean="0"/>
              <a:t>dockere</a:t>
            </a:r>
            <a:r>
              <a:rPr lang="en-US" sz="2400" dirty="0" smtClean="0"/>
              <a:t>, laptop vs cloud.</a:t>
            </a:r>
          </a:p>
          <a:p>
            <a:r>
              <a:rPr lang="en-US" sz="2400" dirty="0" err="1" smtClean="0"/>
              <a:t>Semestrul</a:t>
            </a:r>
            <a:r>
              <a:rPr lang="en-US" sz="2400" dirty="0" smtClean="0"/>
              <a:t> 3: </a:t>
            </a:r>
            <a:r>
              <a:rPr lang="en-US" sz="2400" dirty="0" err="1" smtClean="0"/>
              <a:t>Definitivarea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sistemului</a:t>
            </a:r>
            <a:r>
              <a:rPr lang="en-US" sz="2400" dirty="0" smtClean="0"/>
              <a:t> de pipeline </a:t>
            </a:r>
            <a:r>
              <a:rPr lang="en-US" sz="2400" dirty="0" err="1" smtClean="0"/>
              <a:t>si</a:t>
            </a:r>
            <a:r>
              <a:rPr lang="en-US" sz="2400" dirty="0" smtClean="0"/>
              <a:t> a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aplicatii</a:t>
            </a:r>
            <a:r>
              <a:rPr lang="en-US" sz="2400" dirty="0" smtClean="0"/>
              <a:t> care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treaca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toti</a:t>
            </a:r>
            <a:r>
              <a:rPr lang="en-US" sz="2400" dirty="0" smtClean="0"/>
              <a:t> </a:t>
            </a:r>
            <a:r>
              <a:rPr lang="en-US" sz="2400" dirty="0" err="1" smtClean="0"/>
              <a:t>pasii</a:t>
            </a:r>
            <a:endParaRPr lang="en-US" sz="2400" dirty="0" smtClean="0"/>
          </a:p>
          <a:p>
            <a:r>
              <a:rPr lang="en-US" sz="2400" dirty="0" err="1" smtClean="0"/>
              <a:t>Semestrul</a:t>
            </a:r>
            <a:r>
              <a:rPr lang="en-US" sz="2400" dirty="0" smtClean="0"/>
              <a:t> 4: </a:t>
            </a:r>
            <a:r>
              <a:rPr lang="en-US" sz="2400" dirty="0" err="1" smtClean="0"/>
              <a:t>Unificarea</a:t>
            </a:r>
            <a:r>
              <a:rPr lang="en-US" sz="2400" dirty="0" smtClean="0"/>
              <a:t> </a:t>
            </a:r>
            <a:r>
              <a:rPr lang="en-US" sz="2400" dirty="0" err="1" smtClean="0"/>
              <a:t>muncii</a:t>
            </a:r>
            <a:r>
              <a:rPr lang="en-US" sz="2400" dirty="0" smtClean="0"/>
              <a:t> </a:t>
            </a:r>
            <a:r>
              <a:rPr lang="en-US" sz="2400" dirty="0" err="1" smtClean="0"/>
              <a:t>anterioare</a:t>
            </a:r>
            <a:r>
              <a:rPr lang="en-US" sz="2400" dirty="0" smtClean="0"/>
              <a:t>, </a:t>
            </a:r>
            <a:r>
              <a:rPr lang="en-US" sz="2400" dirty="0" err="1" smtClean="0"/>
              <a:t>alaturi</a:t>
            </a:r>
            <a:r>
              <a:rPr lang="en-US" sz="2400" dirty="0" smtClean="0"/>
              <a:t> de </a:t>
            </a:r>
            <a:r>
              <a:rPr lang="en-US" sz="2400" dirty="0" err="1" smtClean="0"/>
              <a:t>documentarea</a:t>
            </a:r>
            <a:r>
              <a:rPr lang="en-US" sz="2400" dirty="0" smtClean="0"/>
              <a:t>, </a:t>
            </a:r>
            <a:r>
              <a:rPr lang="en-US" sz="2400" dirty="0" err="1" smtClean="0"/>
              <a:t>testarea</a:t>
            </a:r>
            <a:r>
              <a:rPr lang="en-US" sz="2400" dirty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utilizarea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sistemului</a:t>
            </a:r>
            <a:r>
              <a:rPr lang="en-US" sz="2400" dirty="0" smtClean="0"/>
              <a:t> de pipeline final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2370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152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CERCETARE   CI / CD pipeline cu Jenkins                Student:                   Coordonator științific: Eusebiu Rizescu     S.I.dr.ing. Radu-Ioan Ciobanu </vt:lpstr>
      <vt:lpstr>Context</vt:lpstr>
      <vt:lpstr>Pipeline pentru release de software</vt:lpstr>
      <vt:lpstr>Source Code Management Technologies</vt:lpstr>
      <vt:lpstr>Source Code Management Tools</vt:lpstr>
      <vt:lpstr>CI/CD Tools</vt:lpstr>
      <vt:lpstr>Semstrele Urmatoare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DIPLOMĂ    Aplicație WEB pentru gestiunea reviziilor și reînnoirea documentelor autovehiculelor    Student:                                                    Coordonator științific:         Eusebiu Rizescu                                        Conf.dr.ing. Popescu Cornel</dc:title>
  <dc:creator>Eusebiu RIZESCU</dc:creator>
  <cp:lastModifiedBy>EbI</cp:lastModifiedBy>
  <cp:revision>39</cp:revision>
  <dcterms:created xsi:type="dcterms:W3CDTF">2019-05-08T15:57:45Z</dcterms:created>
  <dcterms:modified xsi:type="dcterms:W3CDTF">2020-02-05T20:16:14Z</dcterms:modified>
</cp:coreProperties>
</file>