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3" r:id="rId4"/>
    <p:sldId id="265" r:id="rId5"/>
    <p:sldId id="269" r:id="rId6"/>
    <p:sldId id="266" r:id="rId7"/>
    <p:sldId id="268" r:id="rId8"/>
    <p:sldId id="267" r:id="rId9"/>
    <p:sldId id="264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07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C91018-6A37-4339-9675-27B5B624C0E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4120822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274"/>
            <a:ext cx="9144000" cy="5645425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cs typeface="Times New Roman" panose="02020603050405020304" pitchFamily="18" charset="0"/>
              </a:rPr>
              <a:t>CERCETARE</a:t>
            </a: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ro-RO" sz="4000" dirty="0" smtClean="0">
                <a:cs typeface="Times New Roman" panose="02020603050405020304" pitchFamily="18" charset="0"/>
              </a:rPr>
              <a:t>C</a:t>
            </a:r>
            <a:r>
              <a:rPr lang="en-US" sz="4000" dirty="0" smtClean="0">
                <a:cs typeface="Times New Roman" panose="02020603050405020304" pitchFamily="18" charset="0"/>
              </a:rPr>
              <a:t>I / CD</a:t>
            </a:r>
            <a:br>
              <a:rPr lang="en-US" sz="4000" dirty="0" smtClean="0">
                <a:cs typeface="Times New Roman" panose="02020603050405020304" pitchFamily="18" charset="0"/>
              </a:rPr>
            </a:br>
            <a:r>
              <a:rPr lang="ro-RO" sz="4000" dirty="0" smtClean="0">
                <a:cs typeface="Times New Roman" panose="02020603050405020304" pitchFamily="18" charset="0"/>
              </a:rPr>
              <a:t>pipeline </a:t>
            </a:r>
            <a:r>
              <a:rPr lang="en-US" sz="4000" dirty="0" smtClean="0">
                <a:cs typeface="Times New Roman" panose="02020603050405020304" pitchFamily="18" charset="0"/>
              </a:rPr>
              <a:t>cu</a:t>
            </a:r>
            <a:r>
              <a:rPr lang="ro-RO" sz="4000" dirty="0" smtClean="0">
                <a:cs typeface="Times New Roman" panose="02020603050405020304" pitchFamily="18" charset="0"/>
              </a:rPr>
              <a:t> </a:t>
            </a:r>
            <a:r>
              <a:rPr lang="ro-RO" sz="4000" dirty="0">
                <a:cs typeface="Times New Roman" panose="02020603050405020304" pitchFamily="18" charset="0"/>
              </a:rPr>
              <a:t>Jenkins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            </a:t>
            </a:r>
            <a:r>
              <a:rPr lang="en-US" sz="3000" b="1" dirty="0" smtClean="0">
                <a:cs typeface="Times New Roman" panose="02020603050405020304" pitchFamily="18" charset="0"/>
              </a:rPr>
              <a:t>Student</a:t>
            </a:r>
            <a:r>
              <a:rPr lang="en-US" sz="3000" b="1" dirty="0">
                <a:cs typeface="Times New Roman" panose="02020603050405020304" pitchFamily="18" charset="0"/>
              </a:rPr>
              <a:t>:    </a:t>
            </a:r>
            <a:r>
              <a:rPr lang="en-US" sz="3000" b="1" dirty="0" smtClean="0">
                <a:cs typeface="Times New Roman" panose="02020603050405020304" pitchFamily="18" charset="0"/>
              </a:rPr>
              <a:t>               </a:t>
            </a:r>
            <a:r>
              <a:rPr lang="ro-RO" sz="3000" b="1" dirty="0">
                <a:cs typeface="Times New Roman" panose="02020603050405020304" pitchFamily="18" charset="0"/>
              </a:rPr>
              <a:t>Coordonator </a:t>
            </a:r>
            <a:r>
              <a:rPr lang="ro-RO" sz="3000" b="1" dirty="0" smtClean="0">
                <a:cs typeface="Times New Roman" panose="02020603050405020304" pitchFamily="18" charset="0"/>
              </a:rPr>
              <a:t>științific: </a:t>
            </a:r>
            <a:r>
              <a:rPr lang="ro-RO" sz="3000" dirty="0" smtClean="0">
                <a:cs typeface="Times New Roman" panose="02020603050405020304" pitchFamily="18" charset="0"/>
              </a:rPr>
              <a:t>Eusebiu </a:t>
            </a:r>
            <a:r>
              <a:rPr lang="ro-RO" sz="3000" dirty="0">
                <a:cs typeface="Times New Roman" panose="02020603050405020304" pitchFamily="18" charset="0"/>
              </a:rPr>
              <a:t>Rizesc</a:t>
            </a:r>
            <a:r>
              <a:rPr lang="en-US" sz="3000" dirty="0">
                <a:cs typeface="Times New Roman" panose="02020603050405020304" pitchFamily="18" charset="0"/>
              </a:rPr>
              <a:t>u  </a:t>
            </a:r>
            <a:r>
              <a:rPr lang="en-US" sz="3000" dirty="0" smtClean="0">
                <a:cs typeface="Times New Roman" panose="02020603050405020304" pitchFamily="18" charset="0"/>
              </a:rPr>
              <a:t>   </a:t>
            </a:r>
            <a:r>
              <a:rPr lang="en-US" sz="3000" dirty="0" err="1" smtClean="0">
                <a:cs typeface="Times New Roman" panose="02020603050405020304" pitchFamily="18" charset="0"/>
              </a:rPr>
              <a:t>S.I.dr.ing</a:t>
            </a:r>
            <a:r>
              <a:rPr lang="en-US" sz="3000" dirty="0" smtClean="0"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cs typeface="Times New Roman" panose="02020603050405020304" pitchFamily="18" charset="0"/>
              </a:rPr>
              <a:t>Radu-Ioan</a:t>
            </a: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cs typeface="Times New Roman" panose="02020603050405020304" pitchFamily="18" charset="0"/>
              </a:rPr>
              <a:t>Ciobanu</a:t>
            </a:r>
            <a:r>
              <a:rPr lang="en-US" sz="3000" b="1" dirty="0">
                <a:cs typeface="Times New Roman" panose="02020603050405020304" pitchFamily="18" charset="0"/>
              </a:rPr>
              <a:t/>
            </a:r>
            <a:br>
              <a:rPr lang="en-US" sz="3000" b="1" dirty="0"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 demo </a:t>
            </a:r>
            <a:r>
              <a:rPr lang="en-US" dirty="0" err="1" smtClean="0"/>
              <a:t>complet</a:t>
            </a:r>
            <a:r>
              <a:rPr lang="en-US" dirty="0" smtClean="0"/>
              <a:t> (2 minute)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gasi</a:t>
            </a:r>
            <a:r>
              <a:rPr lang="en-US" dirty="0" smtClean="0"/>
              <a:t> in </a:t>
            </a:r>
            <a:r>
              <a:rPr lang="en-US" dirty="0" err="1" smtClean="0"/>
              <a:t>urmatorul</a:t>
            </a:r>
            <a:r>
              <a:rPr lang="en-US" dirty="0" smtClean="0"/>
              <a:t> video: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://vimeo.com/412082201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</a:t>
            </a:r>
            <a:r>
              <a:rPr lang="en-US" dirty="0" err="1" smtClean="0"/>
              <a:t>tooluri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20" y="1332411"/>
            <a:ext cx="7853260" cy="4915996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err="1" smtClean="0"/>
              <a:t>GitLab</a:t>
            </a:r>
            <a:r>
              <a:rPr lang="en-US" sz="2800" dirty="0" smtClean="0"/>
              <a:t> – Source Code Management</a:t>
            </a:r>
          </a:p>
          <a:p>
            <a:endParaRPr lang="en-US" sz="2800" dirty="0" smtClean="0"/>
          </a:p>
          <a:p>
            <a:r>
              <a:rPr lang="en-US" sz="2800" dirty="0" smtClean="0"/>
              <a:t>Jenkins – Build and Deploy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SonarQube</a:t>
            </a:r>
            <a:r>
              <a:rPr lang="en-US" sz="2800" dirty="0" smtClean="0"/>
              <a:t> – Source code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98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1026" name="Picture 2" descr="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16" y="1853248"/>
            <a:ext cx="7202992" cy="381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7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452718"/>
            <a:ext cx="7498443" cy="1400530"/>
          </a:xfrm>
        </p:spPr>
        <p:txBody>
          <a:bodyPr/>
          <a:lstStyle/>
          <a:p>
            <a:r>
              <a:rPr lang="en-US" dirty="0" err="1" smtClean="0"/>
              <a:t>GitLab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4" y="1584181"/>
            <a:ext cx="7321633" cy="43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11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porneste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face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GitLab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configurat</a:t>
            </a:r>
            <a:r>
              <a:rPr lang="en-US" dirty="0" smtClean="0"/>
              <a:t>, ca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s-a </a:t>
            </a:r>
            <a:r>
              <a:rPr lang="en-US" dirty="0" err="1" smtClean="0"/>
              <a:t>comis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apeleze</a:t>
            </a:r>
            <a:r>
              <a:rPr lang="en-US" dirty="0" smtClean="0"/>
              <a:t> un </a:t>
            </a:r>
            <a:r>
              <a:rPr lang="en-US" dirty="0" err="1" smtClean="0"/>
              <a:t>webhook</a:t>
            </a:r>
            <a:r>
              <a:rPr lang="en-US" dirty="0" smtClean="0"/>
              <a:t> al </a:t>
            </a:r>
            <a:r>
              <a:rPr lang="en-US" dirty="0" err="1" smtClean="0"/>
              <a:t>lui</a:t>
            </a:r>
            <a:r>
              <a:rPr lang="en-US" dirty="0" smtClean="0"/>
              <a:t> Jenkins</a:t>
            </a:r>
          </a:p>
          <a:p>
            <a:endParaRPr lang="en-US" dirty="0" smtClean="0"/>
          </a:p>
          <a:p>
            <a:r>
              <a:rPr lang="en-US" dirty="0" err="1" smtClean="0"/>
              <a:t>Planul</a:t>
            </a:r>
            <a:r>
              <a:rPr lang="en-US" dirty="0" smtClean="0"/>
              <a:t> e Jenkins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pornit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1) </a:t>
            </a:r>
            <a:r>
              <a:rPr lang="en-US" dirty="0" err="1" smtClean="0"/>
              <a:t>Porneste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r>
              <a:rPr lang="en-US" dirty="0" smtClean="0"/>
              <a:t> de Sonar</a:t>
            </a:r>
          </a:p>
          <a:p>
            <a:pPr lvl="1"/>
            <a:r>
              <a:rPr lang="en-US" dirty="0" smtClean="0"/>
              <a:t>2) </a:t>
            </a:r>
            <a:r>
              <a:rPr lang="en-US" dirty="0" err="1" smtClean="0"/>
              <a:t>Buildeaza</a:t>
            </a:r>
            <a:r>
              <a:rPr lang="en-US" dirty="0" smtClean="0"/>
              <a:t> </a:t>
            </a:r>
            <a:r>
              <a:rPr lang="en-US" dirty="0" err="1" smtClean="0"/>
              <a:t>aplicatia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38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27900" y="4826000"/>
            <a:ext cx="1104900" cy="40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1547840"/>
            <a:ext cx="7111160" cy="44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283911" cy="140053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 cu </a:t>
            </a:r>
            <a:r>
              <a:rPr lang="en-US" dirty="0" err="1" smtClean="0"/>
              <a:t>probleme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75" y="2071048"/>
            <a:ext cx="7766340" cy="37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8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90500"/>
            <a:ext cx="7055380" cy="1662748"/>
          </a:xfrm>
        </p:spPr>
        <p:txBody>
          <a:bodyPr/>
          <a:lstStyle/>
          <a:p>
            <a:r>
              <a:rPr lang="en-US" dirty="0" err="1" smtClean="0"/>
              <a:t>SonarQube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15" y="1305460"/>
            <a:ext cx="7325616" cy="48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Semstrele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3" y="1650170"/>
            <a:ext cx="8444977" cy="4563297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Semestrul</a:t>
            </a:r>
            <a:r>
              <a:rPr lang="en-US" sz="2400" dirty="0" smtClean="0"/>
              <a:t> 3:</a:t>
            </a:r>
          </a:p>
          <a:p>
            <a:pPr lvl="1"/>
            <a:r>
              <a:rPr lang="en-US" sz="2200" dirty="0" err="1" smtClean="0"/>
              <a:t>Implementarea</a:t>
            </a:r>
            <a:r>
              <a:rPr lang="en-US" sz="2200" dirty="0" smtClean="0"/>
              <a:t> in Docker</a:t>
            </a:r>
            <a:endParaRPr lang="en-US" sz="2200" dirty="0"/>
          </a:p>
          <a:p>
            <a:pPr lvl="1"/>
            <a:r>
              <a:rPr lang="en-US" sz="2200" dirty="0" err="1" smtClean="0"/>
              <a:t>Alegerea</a:t>
            </a:r>
            <a:r>
              <a:rPr lang="en-US" sz="2200" dirty="0" smtClean="0"/>
              <a:t> </a:t>
            </a:r>
            <a:r>
              <a:rPr lang="en-US" sz="2200" dirty="0" err="1" smtClean="0"/>
              <a:t>mediului</a:t>
            </a:r>
            <a:r>
              <a:rPr lang="en-US" sz="2200" dirty="0" smtClean="0"/>
              <a:t> </a:t>
            </a:r>
            <a:r>
              <a:rPr lang="ro-RO" sz="2200" dirty="0"/>
              <a:t>masini virtuale locale, cloud sau cluster de Raspberry </a:t>
            </a:r>
            <a:r>
              <a:rPr lang="ro-RO" sz="2200" dirty="0" smtClean="0"/>
              <a:t>Pi</a:t>
            </a:r>
            <a:endParaRPr lang="en-US" sz="2200" dirty="0" smtClean="0"/>
          </a:p>
          <a:p>
            <a:pPr lvl="1"/>
            <a:r>
              <a:rPr lang="ro-RO" sz="2400" dirty="0"/>
              <a:t>Se vor urmari </a:t>
            </a:r>
            <a:r>
              <a:rPr lang="ro-RO" sz="2400" dirty="0"/>
              <a:t>aspecte de </a:t>
            </a:r>
            <a:r>
              <a:rPr lang="ro-RO" sz="2400" dirty="0" smtClean="0"/>
              <a:t>high </a:t>
            </a:r>
            <a:r>
              <a:rPr lang="ro-RO" sz="2400" dirty="0"/>
              <a:t>availibilty, automatic </a:t>
            </a:r>
            <a:r>
              <a:rPr lang="ro-RO" sz="2400" dirty="0" smtClean="0"/>
              <a:t>failover</a:t>
            </a:r>
            <a:r>
              <a:rPr lang="en-US" sz="2400" dirty="0" smtClean="0"/>
              <a:t>,</a:t>
            </a:r>
            <a:r>
              <a:rPr lang="ro-RO" sz="2400" dirty="0" smtClean="0"/>
              <a:t> monitorizare</a:t>
            </a:r>
            <a:r>
              <a:rPr lang="ro-RO" sz="2400" dirty="0"/>
              <a:t>, healthcheck</a:t>
            </a:r>
            <a:r>
              <a:rPr lang="ro-RO" sz="2400" dirty="0" smtClean="0"/>
              <a:t>, </a:t>
            </a:r>
            <a:r>
              <a:rPr lang="ro-RO" sz="2400" dirty="0"/>
              <a:t>scalare automata a numarului de agenti de Jenkins</a:t>
            </a:r>
            <a:endParaRPr lang="en-US" sz="2400" dirty="0"/>
          </a:p>
          <a:p>
            <a:pPr lvl="1"/>
            <a:endParaRPr lang="en-US" sz="2200" dirty="0" smtClean="0"/>
          </a:p>
          <a:p>
            <a:r>
              <a:rPr lang="en-US" sz="2400" dirty="0" err="1" smtClean="0"/>
              <a:t>Semestrul</a:t>
            </a:r>
            <a:r>
              <a:rPr lang="en-US" sz="2400" dirty="0" smtClean="0"/>
              <a:t> </a:t>
            </a:r>
            <a:r>
              <a:rPr lang="en-US" sz="2400" dirty="0" smtClean="0"/>
              <a:t>4: </a:t>
            </a:r>
            <a:r>
              <a:rPr lang="en-US" sz="2400" dirty="0" err="1" smtClean="0"/>
              <a:t>Unificarea</a:t>
            </a:r>
            <a:r>
              <a:rPr lang="en-US" sz="2400" dirty="0" smtClean="0"/>
              <a:t> </a:t>
            </a:r>
            <a:r>
              <a:rPr lang="en-US" sz="2400" dirty="0" err="1" smtClean="0"/>
              <a:t>muncii</a:t>
            </a:r>
            <a:r>
              <a:rPr lang="en-US" sz="2400" dirty="0" smtClean="0"/>
              <a:t> </a:t>
            </a:r>
            <a:r>
              <a:rPr lang="en-US" sz="2400" dirty="0" err="1" smtClean="0"/>
              <a:t>anterioare</a:t>
            </a:r>
            <a:r>
              <a:rPr lang="en-US" sz="2400" dirty="0" smtClean="0"/>
              <a:t>, </a:t>
            </a:r>
            <a:r>
              <a:rPr lang="en-US" sz="2400" dirty="0" err="1" smtClean="0"/>
              <a:t>alaturi</a:t>
            </a:r>
            <a:r>
              <a:rPr lang="en-US" sz="2400" dirty="0" smtClean="0"/>
              <a:t> de </a:t>
            </a:r>
            <a:r>
              <a:rPr lang="en-US" sz="2400" dirty="0" err="1" smtClean="0"/>
              <a:t>documentarea</a:t>
            </a:r>
            <a:r>
              <a:rPr lang="en-US" sz="2400" dirty="0" smtClean="0"/>
              <a:t>, </a:t>
            </a:r>
            <a:r>
              <a:rPr lang="en-US" sz="2400" dirty="0" err="1" smtClean="0"/>
              <a:t>testarea</a:t>
            </a:r>
            <a:r>
              <a:rPr lang="en-US" sz="2400" dirty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utilizarea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sistemului</a:t>
            </a:r>
            <a:r>
              <a:rPr lang="en-US" sz="2400" dirty="0" smtClean="0"/>
              <a:t> de pipeline final</a:t>
            </a:r>
          </a:p>
        </p:txBody>
      </p:sp>
    </p:spTree>
    <p:extLst>
      <p:ext uri="{BB962C8B-B14F-4D97-AF65-F5344CB8AC3E}">
        <p14:creationId xmlns:p14="http://schemas.microsoft.com/office/powerpoint/2010/main" val="92370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179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CERCETARE   CI / CD pipeline cu Jenkins                Student:                   Coordonator științific: Eusebiu Rizescu     S.I.dr.ing. Radu-Ioan Ciobanu </vt:lpstr>
      <vt:lpstr>Ce tooluri am folosit</vt:lpstr>
      <vt:lpstr>Pipeline</vt:lpstr>
      <vt:lpstr>GitLab</vt:lpstr>
      <vt:lpstr>Cum porneste si ce face Jenkins</vt:lpstr>
      <vt:lpstr>Jenkins</vt:lpstr>
      <vt:lpstr>Exemplu fisier cu probleme</vt:lpstr>
      <vt:lpstr>SonarQube</vt:lpstr>
      <vt:lpstr>Semstrele Urmatoare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DIPLOMĂ    Aplicație WEB pentru gestiunea reviziilor și reînnoirea documentelor autovehiculelor    Student:                                                    Coordonator științific:         Eusebiu Rizescu                                        Conf.dr.ing. Popescu Cornel</dc:title>
  <dc:creator>Eusebiu RIZESCU</dc:creator>
  <cp:lastModifiedBy>Eusebiu RIZESCU</cp:lastModifiedBy>
  <cp:revision>42</cp:revision>
  <dcterms:created xsi:type="dcterms:W3CDTF">2019-05-08T15:57:45Z</dcterms:created>
  <dcterms:modified xsi:type="dcterms:W3CDTF">2020-06-13T15:44:34Z</dcterms:modified>
</cp:coreProperties>
</file>