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4" r:id="rId1"/>
  </p:sldMasterIdLst>
  <p:sldIdLst>
    <p:sldId id="256" r:id="rId2"/>
    <p:sldId id="275" r:id="rId3"/>
    <p:sldId id="276" r:id="rId4"/>
    <p:sldId id="271" r:id="rId5"/>
    <p:sldId id="279" r:id="rId6"/>
    <p:sldId id="272" r:id="rId7"/>
    <p:sldId id="281" r:id="rId8"/>
    <p:sldId id="27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861" autoAdjust="0"/>
    <p:restoredTop sz="94660"/>
  </p:normalViewPr>
  <p:slideViewPr>
    <p:cSldViewPr snapToGrid="0">
      <p:cViewPr varScale="1">
        <p:scale>
          <a:sx n="157" d="100"/>
          <a:sy n="157" d="100"/>
        </p:scale>
        <p:origin x="16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91018-6A37-4339-9675-27B5B624C0E3}" type="datetimeFigureOut">
              <a:rPr lang="en-US" smtClean="0"/>
              <a:t>6/15/21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38882-84D2-4152-AFD2-EDAA196F3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613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91018-6A37-4339-9675-27B5B624C0E3}" type="datetimeFigureOut">
              <a:rPr lang="en-US" smtClean="0"/>
              <a:t>6/15/21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38882-84D2-4152-AFD2-EDAA196F3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664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91018-6A37-4339-9675-27B5B624C0E3}" type="datetimeFigureOut">
              <a:rPr lang="en-US" smtClean="0"/>
              <a:t>6/15/21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38882-84D2-4152-AFD2-EDAA196F3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7650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91018-6A37-4339-9675-27B5B624C0E3}" type="datetimeFigureOut">
              <a:rPr lang="en-US" smtClean="0"/>
              <a:t>6/15/21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38882-84D2-4152-AFD2-EDAA196F343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450724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91018-6A37-4339-9675-27B5B624C0E3}" type="datetimeFigureOut">
              <a:rPr lang="en-US" smtClean="0"/>
              <a:t>6/15/21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38882-84D2-4152-AFD2-EDAA196F3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5325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91018-6A37-4339-9675-27B5B624C0E3}" type="datetimeFigureOut">
              <a:rPr lang="en-US" smtClean="0"/>
              <a:t>6/15/21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38882-84D2-4152-AFD2-EDAA196F3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1864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91018-6A37-4339-9675-27B5B624C0E3}" type="datetimeFigureOut">
              <a:rPr lang="en-US" smtClean="0"/>
              <a:t>6/15/21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38882-84D2-4152-AFD2-EDAA196F3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393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91018-6A37-4339-9675-27B5B624C0E3}" type="datetimeFigureOut">
              <a:rPr lang="en-US" smtClean="0"/>
              <a:t>6/15/21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38882-84D2-4152-AFD2-EDAA196F3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1121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91018-6A37-4339-9675-27B5B624C0E3}" type="datetimeFigureOut">
              <a:rPr lang="en-US" smtClean="0"/>
              <a:t>6/15/21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38882-84D2-4152-AFD2-EDAA196F3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680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91018-6A37-4339-9675-27B5B624C0E3}" type="datetimeFigureOut">
              <a:rPr lang="en-US" smtClean="0"/>
              <a:t>6/15/21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38882-84D2-4152-AFD2-EDAA196F3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970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91018-6A37-4339-9675-27B5B624C0E3}" type="datetimeFigureOut">
              <a:rPr lang="en-US" smtClean="0"/>
              <a:t>6/15/21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38882-84D2-4152-AFD2-EDAA196F3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941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91018-6A37-4339-9675-27B5B624C0E3}" type="datetimeFigureOut">
              <a:rPr lang="en-US" smtClean="0"/>
              <a:t>6/15/21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38882-84D2-4152-AFD2-EDAA196F3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758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91018-6A37-4339-9675-27B5B624C0E3}" type="datetimeFigureOut">
              <a:rPr lang="en-US" smtClean="0"/>
              <a:t>6/15/21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38882-84D2-4152-AFD2-EDAA196F3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995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91018-6A37-4339-9675-27B5B624C0E3}" type="datetimeFigureOut">
              <a:rPr lang="en-US" smtClean="0"/>
              <a:t>6/15/21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38882-84D2-4152-AFD2-EDAA196F3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538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91018-6A37-4339-9675-27B5B624C0E3}" type="datetimeFigureOut">
              <a:rPr lang="en-US" smtClean="0"/>
              <a:t>6/15/21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38882-84D2-4152-AFD2-EDAA196F3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10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91018-6A37-4339-9675-27B5B624C0E3}" type="datetimeFigureOut">
              <a:rPr lang="en-US" smtClean="0"/>
              <a:t>6/15/21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38882-84D2-4152-AFD2-EDAA196F3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654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91018-6A37-4339-9675-27B5B624C0E3}" type="datetimeFigureOut">
              <a:rPr lang="en-US" smtClean="0"/>
              <a:t>6/15/21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38882-84D2-4152-AFD2-EDAA196F3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016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2C91018-6A37-4339-9675-27B5B624C0E3}" type="datetimeFigureOut">
              <a:rPr lang="en-US" smtClean="0"/>
              <a:t>6/15/21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438882-84D2-4152-AFD2-EDAA196F3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1900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95" r:id="rId1"/>
    <p:sldLayoutId id="2147483896" r:id="rId2"/>
    <p:sldLayoutId id="2147483897" r:id="rId3"/>
    <p:sldLayoutId id="2147483898" r:id="rId4"/>
    <p:sldLayoutId id="2147483899" r:id="rId5"/>
    <p:sldLayoutId id="2147483900" r:id="rId6"/>
    <p:sldLayoutId id="2147483901" r:id="rId7"/>
    <p:sldLayoutId id="2147483902" r:id="rId8"/>
    <p:sldLayoutId id="2147483903" r:id="rId9"/>
    <p:sldLayoutId id="2147483904" r:id="rId10"/>
    <p:sldLayoutId id="2147483905" r:id="rId11"/>
    <p:sldLayoutId id="2147483906" r:id="rId12"/>
    <p:sldLayoutId id="2147483907" r:id="rId13"/>
    <p:sldLayoutId id="2147483908" r:id="rId14"/>
    <p:sldLayoutId id="2147483909" r:id="rId15"/>
    <p:sldLayoutId id="2147483910" r:id="rId16"/>
    <p:sldLayoutId id="2147483911" r:id="rId17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45274"/>
            <a:ext cx="9144000" cy="5645425"/>
          </a:xfrm>
        </p:spPr>
        <p:txBody>
          <a:bodyPr>
            <a:noAutofit/>
          </a:bodyPr>
          <a:lstStyle/>
          <a:p>
            <a:pPr algn="ctr"/>
            <a:r>
              <a:rPr lang="en-US" sz="3500" dirty="0">
                <a:cs typeface="Times New Roman" panose="02020603050405020304" pitchFamily="18" charset="0"/>
              </a:rPr>
              <a:t>CERCETARE</a:t>
            </a:r>
            <a:br>
              <a:rPr lang="en-US" sz="2000" dirty="0">
                <a:cs typeface="Times New Roman" panose="02020603050405020304" pitchFamily="18" charset="0"/>
              </a:rPr>
            </a:br>
            <a:r>
              <a:rPr lang="ro-RO" sz="3000" dirty="0">
                <a:cs typeface="Times New Roman" panose="02020603050405020304" pitchFamily="18" charset="0"/>
              </a:rPr>
              <a:t> </a:t>
            </a:r>
            <a:br>
              <a:rPr lang="en-US" sz="3000" dirty="0">
                <a:cs typeface="Times New Roman" panose="02020603050405020304" pitchFamily="18" charset="0"/>
              </a:rPr>
            </a:br>
            <a:r>
              <a:rPr lang="en-US" sz="4000" dirty="0" err="1">
                <a:cs typeface="Times New Roman" panose="02020603050405020304" pitchFamily="18" charset="0"/>
              </a:rPr>
              <a:t>Metode</a:t>
            </a:r>
            <a:r>
              <a:rPr lang="en-US" sz="4000" dirty="0">
                <a:cs typeface="Times New Roman" panose="02020603050405020304" pitchFamily="18" charset="0"/>
              </a:rPr>
              <a:t> de upgrade in Kubernetes</a:t>
            </a:r>
            <a:br>
              <a:rPr lang="en-US" sz="4000" dirty="0">
                <a:cs typeface="Times New Roman" panose="02020603050405020304" pitchFamily="18" charset="0"/>
              </a:rPr>
            </a:br>
            <a:r>
              <a:rPr lang="en-US" sz="4000" dirty="0">
                <a:cs typeface="Times New Roman" panose="02020603050405020304" pitchFamily="18" charset="0"/>
              </a:rPr>
              <a:t>- </a:t>
            </a:r>
            <a:r>
              <a:rPr lang="en-US" sz="4000" dirty="0" err="1">
                <a:cs typeface="Times New Roman" panose="02020603050405020304" pitchFamily="18" charset="0"/>
              </a:rPr>
              <a:t>aplicatia</a:t>
            </a:r>
            <a:r>
              <a:rPr lang="en-US" sz="4000" dirty="0">
                <a:cs typeface="Times New Roman" panose="02020603050405020304" pitchFamily="18" charset="0"/>
              </a:rPr>
              <a:t> -</a:t>
            </a:r>
            <a:br>
              <a:rPr lang="en-US" sz="3000" dirty="0">
                <a:cs typeface="Times New Roman" panose="02020603050405020304" pitchFamily="18" charset="0"/>
              </a:rPr>
            </a:br>
            <a:br>
              <a:rPr lang="ro-RO" sz="3000" dirty="0">
                <a:cs typeface="Times New Roman" panose="02020603050405020304" pitchFamily="18" charset="0"/>
              </a:rPr>
            </a:br>
            <a:br>
              <a:rPr lang="ro-RO" sz="3000" dirty="0">
                <a:cs typeface="Times New Roman" panose="02020603050405020304" pitchFamily="18" charset="0"/>
              </a:rPr>
            </a:br>
            <a:r>
              <a:rPr lang="ro-RO" sz="3000" dirty="0">
                <a:cs typeface="Times New Roman" panose="02020603050405020304" pitchFamily="18" charset="0"/>
              </a:rPr>
              <a:t>          </a:t>
            </a:r>
            <a:r>
              <a:rPr lang="en-US" sz="2400" b="1" dirty="0">
                <a:cs typeface="Times New Roman" panose="02020603050405020304" pitchFamily="18" charset="0"/>
              </a:rPr>
              <a:t>Student:                               </a:t>
            </a:r>
            <a:r>
              <a:rPr lang="ro-RO" sz="2400" b="1" dirty="0">
                <a:cs typeface="Times New Roman" panose="02020603050405020304" pitchFamily="18" charset="0"/>
              </a:rPr>
              <a:t>Coordonator științific:                                          </a:t>
            </a:r>
            <a:br>
              <a:rPr lang="ro-RO" sz="2400" b="1" dirty="0">
                <a:cs typeface="Times New Roman" panose="02020603050405020304" pitchFamily="18" charset="0"/>
              </a:rPr>
            </a:br>
            <a:r>
              <a:rPr lang="ro-RO" sz="2400" dirty="0">
                <a:cs typeface="Times New Roman" panose="02020603050405020304" pitchFamily="18" charset="0"/>
              </a:rPr>
              <a:t>Eusebiu Rizesc</a:t>
            </a:r>
            <a:r>
              <a:rPr lang="en-US" sz="2400" dirty="0">
                <a:cs typeface="Times New Roman" panose="02020603050405020304" pitchFamily="18" charset="0"/>
              </a:rPr>
              <a:t>u             </a:t>
            </a:r>
            <a:r>
              <a:rPr lang="en-US" sz="2400" dirty="0" err="1">
                <a:cs typeface="Times New Roman" panose="02020603050405020304" pitchFamily="18" charset="0"/>
              </a:rPr>
              <a:t>Conf.dr.ing</a:t>
            </a:r>
            <a:r>
              <a:rPr lang="en-US" sz="2400" dirty="0">
                <a:cs typeface="Times New Roman" panose="02020603050405020304" pitchFamily="18" charset="0"/>
              </a:rPr>
              <a:t>. </a:t>
            </a:r>
            <a:r>
              <a:rPr lang="en-US" sz="2400" dirty="0" err="1">
                <a:cs typeface="Times New Roman" panose="02020603050405020304" pitchFamily="18" charset="0"/>
              </a:rPr>
              <a:t>Radu-Ioan</a:t>
            </a:r>
            <a:r>
              <a:rPr lang="en-US" sz="2400" dirty="0"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cs typeface="Times New Roman" panose="02020603050405020304" pitchFamily="18" charset="0"/>
              </a:rPr>
              <a:t>Ciobanu</a:t>
            </a:r>
            <a:br>
              <a:rPr lang="en-US" sz="3000" b="1" dirty="0">
                <a:cs typeface="Times New Roman" panose="02020603050405020304" pitchFamily="18" charset="0"/>
              </a:rPr>
            </a:b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035995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C52E8-7261-794D-A3B5-BA7410B30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O" dirty="0"/>
              <a:t>Semestrul trecut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B39B9F-D493-934E-AD3B-90FA8C2817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RO" dirty="0"/>
              <a:t>Am prezentat diverse metode de upgrade in Kubernetes</a:t>
            </a:r>
          </a:p>
          <a:p>
            <a:pPr marL="0" indent="0">
              <a:buNone/>
            </a:pPr>
            <a:endParaRPr lang="en-RO" dirty="0"/>
          </a:p>
          <a:p>
            <a:r>
              <a:rPr lang="en-RO" dirty="0"/>
              <a:t>Am creat infrastructura: Cluster de Kubernetes, script de load, script de upgrade, monitorizare</a:t>
            </a:r>
          </a:p>
          <a:p>
            <a:pPr marL="0" indent="0">
              <a:buNone/>
            </a:pPr>
            <a:endParaRPr lang="en-RO" dirty="0"/>
          </a:p>
          <a:p>
            <a:r>
              <a:rPr lang="en-RO" dirty="0"/>
              <a:t>Aplicatia folosita a fost una foarte simpla</a:t>
            </a:r>
          </a:p>
        </p:txBody>
      </p:sp>
    </p:spTree>
    <p:extLst>
      <p:ext uri="{BB962C8B-B14F-4D97-AF65-F5344CB8AC3E}">
        <p14:creationId xmlns:p14="http://schemas.microsoft.com/office/powerpoint/2010/main" val="736281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60F43-6F86-304C-A0BB-2E6C067DA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O" dirty="0"/>
              <a:t>Semestrul acesta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D7CF6A-C70E-D046-9446-F0D1B0262B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700" y="1537487"/>
            <a:ext cx="7814594" cy="5243639"/>
          </a:xfrm>
        </p:spPr>
        <p:txBody>
          <a:bodyPr/>
          <a:lstStyle/>
          <a:p>
            <a:r>
              <a:rPr lang="en-RO" dirty="0"/>
              <a:t>Am dezvoltat o aplicatie web, mai apropiata de realitate</a:t>
            </a:r>
          </a:p>
          <a:p>
            <a:endParaRPr lang="en-RO" dirty="0"/>
          </a:p>
          <a:p>
            <a:r>
              <a:rPr lang="en-RO" dirty="0"/>
              <a:t>Aplicatia consta intr-un magazin online</a:t>
            </a:r>
          </a:p>
          <a:p>
            <a:endParaRPr lang="en-RO" dirty="0"/>
          </a:p>
          <a:p>
            <a:r>
              <a:rPr lang="en-RO" dirty="0"/>
              <a:t>Scrisa in Python cu ajutorul framework-ului Flask</a:t>
            </a:r>
          </a:p>
          <a:p>
            <a:endParaRPr lang="en-RO" dirty="0"/>
          </a:p>
          <a:p>
            <a:r>
              <a:rPr lang="en-RO" dirty="0"/>
              <a:t>Baza de date relationala, MySQL</a:t>
            </a:r>
          </a:p>
          <a:p>
            <a:pPr marL="0" indent="0">
              <a:buNone/>
            </a:pPr>
            <a:endParaRPr lang="en-RO" dirty="0"/>
          </a:p>
          <a:p>
            <a:r>
              <a:rPr lang="en-RO" dirty="0"/>
              <a:t>Deploy facut in Docker</a:t>
            </a:r>
          </a:p>
        </p:txBody>
      </p:sp>
    </p:spTree>
    <p:extLst>
      <p:ext uri="{BB962C8B-B14F-4D97-AF65-F5344CB8AC3E}">
        <p14:creationId xmlns:p14="http://schemas.microsoft.com/office/powerpoint/2010/main" val="4267542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13E1D-250D-3947-9020-89BB03692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O" dirty="0"/>
              <a:t>Diagrama aplicatiei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D93795AD-E5B3-E64D-8A17-0B60C99CF1B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872" y="1270449"/>
            <a:ext cx="7310255" cy="549853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38060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95507-21A1-634A-B4E9-9338EBA2A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O" dirty="0"/>
              <a:t>Pagina principala</a:t>
            </a:r>
          </a:p>
        </p:txBody>
      </p:sp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ED10CBD-B37A-BD44-9F4C-0B998F2DD47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710" y="1401102"/>
            <a:ext cx="7858178" cy="50041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32098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B5135-3F17-7A44-91EA-E03BD5E89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O" dirty="0"/>
              <a:t>Pagina utilizatorului</a:t>
            </a:r>
          </a:p>
        </p:txBody>
      </p:sp>
      <p:pic>
        <p:nvPicPr>
          <p:cNvPr id="4" name="Picture 3" descr="Graphical user interface&#10;&#10;Description automatically generated">
            <a:extLst>
              <a:ext uri="{FF2B5EF4-FFF2-40B4-BE49-F238E27FC236}">
                <a16:creationId xmlns:a16="http://schemas.microsoft.com/office/drawing/2014/main" id="{4F827AFD-9841-824B-ACD8-7420A73BF0A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593" y="2299204"/>
            <a:ext cx="8482813" cy="27055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148905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46C48-9A2A-2F4B-AE9D-9C3CEE618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O" dirty="0"/>
              <a:t>Inscrierea si Autentificarea</a:t>
            </a:r>
          </a:p>
        </p:txBody>
      </p:sp>
      <p:pic>
        <p:nvPicPr>
          <p:cNvPr id="4" name="Picture 3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8A6AE1D9-23B2-9D43-B798-EFC09EF8DE7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710" y="1487707"/>
            <a:ext cx="3925449" cy="3903057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FAF8244-4674-F04D-ADAB-C9BAD5FB1E9A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7196" y="1487706"/>
            <a:ext cx="3811349" cy="390305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914658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F6F97-5A62-E948-BF37-8D95D7CFA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O" dirty="0"/>
              <a:t>Pentru dizertatie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AA4CAF-9DD3-7C45-9BA9-CCB3554260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RO" dirty="0"/>
              <a:t>Deploy-ul aplicatiei in Kubernetes</a:t>
            </a:r>
          </a:p>
          <a:p>
            <a:pPr marL="0" indent="0">
              <a:buNone/>
            </a:pPr>
            <a:endParaRPr lang="en-RO" dirty="0"/>
          </a:p>
          <a:p>
            <a:r>
              <a:rPr lang="en-RO" dirty="0"/>
              <a:t>Aplicarea metodelor de upgrade prezentate semestrul trecut pentru aceasta aplicatie</a:t>
            </a:r>
          </a:p>
        </p:txBody>
      </p:sp>
    </p:spTree>
    <p:extLst>
      <p:ext uri="{BB962C8B-B14F-4D97-AF65-F5344CB8AC3E}">
        <p14:creationId xmlns:p14="http://schemas.microsoft.com/office/powerpoint/2010/main" val="29509852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996</TotalTime>
  <Words>128</Words>
  <Application>Microsoft Macintosh PowerPoint</Application>
  <PresentationFormat>On-screen Show (4:3)</PresentationFormat>
  <Paragraphs>25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Ion</vt:lpstr>
      <vt:lpstr>CERCETARE   Metode de upgrade in Kubernetes - aplicatia -             Student:                               Coordonator științific:                                           Eusebiu Rizescu             Conf.dr.ing. Radu-Ioan Ciobanu </vt:lpstr>
      <vt:lpstr>Semestrul trecut</vt:lpstr>
      <vt:lpstr>Semestrul acesta</vt:lpstr>
      <vt:lpstr>Diagrama aplicatiei</vt:lpstr>
      <vt:lpstr>Pagina principala</vt:lpstr>
      <vt:lpstr>Pagina utilizatorului</vt:lpstr>
      <vt:lpstr>Inscrierea si Autentificarea</vt:lpstr>
      <vt:lpstr>Pentru dizertatie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PROIECT DE DIPLOMĂ    Aplicație WEB pentru gestiunea reviziilor și reînnoirea documentelor autovehiculelor    Student:                                                    Coordonator științific:         Eusebiu Rizescu                                        Conf.dr.ing. Popescu Cornel</dc:title>
  <dc:creator>Eusebiu RIZESCU</dc:creator>
  <cp:lastModifiedBy>Eusebiu Rizescu</cp:lastModifiedBy>
  <cp:revision>57</cp:revision>
  <dcterms:created xsi:type="dcterms:W3CDTF">2019-05-08T15:57:45Z</dcterms:created>
  <dcterms:modified xsi:type="dcterms:W3CDTF">2021-06-15T11:50:07Z</dcterms:modified>
</cp:coreProperties>
</file>