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9" d="100"/>
          <a:sy n="149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98F1-6236-CF4F-B752-1A50C321C18E}" type="datetimeFigureOut">
              <a:rPr lang="en-US" smtClean="0"/>
              <a:t>7/27/11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8982-474C-F348-866A-DCB600ECAE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IS ONLY A TEST </a:t>
            </a:r>
            <a:r>
              <a:rPr lang="en-US" b="1" dirty="0" smtClean="0"/>
              <a:t>.PPTX </a:t>
            </a:r>
            <a:r>
              <a:rPr lang="en-US" b="1" dirty="0"/>
              <a:t>DOCUMENT.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ONLY A TEST .PPTX DOCUMENT. 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ONLY A TEST .PPT DOCUMENT. </dc:title>
  <dc:creator>Andrew Margolin</dc:creator>
  <cp:lastModifiedBy>Andrew Margolin</cp:lastModifiedBy>
  <cp:revision>2</cp:revision>
  <dcterms:created xsi:type="dcterms:W3CDTF">2011-07-27T21:45:04Z</dcterms:created>
  <dcterms:modified xsi:type="dcterms:W3CDTF">2011-07-27T21:45:48Z</dcterms:modified>
</cp:coreProperties>
</file>