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6C72-FC5F-4C84-8A2D-355EAD9C8358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45A6-7DAC-467E-AB37-0A4240EDD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1066800"/>
            <a:ext cx="3276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600200"/>
            <a:ext cx="5486400" cy="381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048000"/>
            <a:ext cx="31242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971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data in box is not showing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11430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options are not displaye</a:t>
            </a:r>
            <a:r>
              <a:rPr lang="en-US" dirty="0"/>
              <a:t>d</a:t>
            </a:r>
          </a:p>
        </p:txBody>
      </p:sp>
      <p:cxnSp>
        <p:nvCxnSpPr>
          <p:cNvPr id="11" name="Straight Arrow Connector 10"/>
          <p:cNvCxnSpPr>
            <a:endCxn id="5" idx="3"/>
          </p:cNvCxnSpPr>
          <p:nvPr/>
        </p:nvCxnSpPr>
        <p:spPr>
          <a:xfrm rot="10800000">
            <a:off x="4495800" y="1181100"/>
            <a:ext cx="762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6705600" y="16002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3"/>
          </p:cNvCxnSpPr>
          <p:nvPr/>
        </p:nvCxnSpPr>
        <p:spPr>
          <a:xfrm rot="10800000">
            <a:off x="4648200" y="32004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3505200"/>
            <a:ext cx="26670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30480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Duplicate data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495800" y="3124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76800" y="2667000"/>
            <a:ext cx="3124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Displaying this option 2 times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anilp</dc:creator>
  <cp:lastModifiedBy>anilp</cp:lastModifiedBy>
  <cp:revision>3</cp:revision>
  <dcterms:created xsi:type="dcterms:W3CDTF">2011-08-30T05:34:24Z</dcterms:created>
  <dcterms:modified xsi:type="dcterms:W3CDTF">2011-08-30T05:56:24Z</dcterms:modified>
</cp:coreProperties>
</file>