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0FF2-EB20-443A-AB1C-7F9F26B77B5B}" type="datetimeFigureOut">
              <a:rPr lang="en-US" smtClean="0"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C76E-4570-497A-BBC0-3A02BEB0B0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524000"/>
            <a:ext cx="3276600" cy="1752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25146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line items are not displaying if data is not entered in boxes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1600200"/>
            <a:ext cx="3200400" cy="381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data in box is not displaying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2743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junk data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4114800" y="2286000"/>
            <a:ext cx="3124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4876800"/>
            <a:ext cx="4038600" cy="1524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5638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items are displayed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95800" y="2438400"/>
            <a:ext cx="381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project details the project description items are displayed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105400"/>
            <a:ext cx="3200400" cy="1371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4191000"/>
            <a:ext cx="22860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33528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title not displaying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3886200"/>
            <a:ext cx="28956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95600" y="685800"/>
            <a:ext cx="3276600" cy="1447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429000" cy="1524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6324600"/>
            <a:ext cx="3733800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124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Duplicate line items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333500" y="1562100"/>
            <a:ext cx="1524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2133600" y="4114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2590800"/>
            <a:ext cx="487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Having a same line items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55626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line items are displayed here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1600" y="60960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181600" y="3048000"/>
            <a:ext cx="3200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issues in IE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1905000"/>
            <a:ext cx="32766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2133600"/>
            <a:ext cx="304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Entered data in box is not displaying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5562600"/>
            <a:ext cx="32766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4724400"/>
            <a:ext cx="2819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line items are not displaying in scope of services required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495800" y="53340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724400" y="22098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76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anilp</dc:creator>
  <cp:lastModifiedBy>anilp</cp:lastModifiedBy>
  <cp:revision>13</cp:revision>
  <dcterms:created xsi:type="dcterms:W3CDTF">2011-08-29T10:21:50Z</dcterms:created>
  <dcterms:modified xsi:type="dcterms:W3CDTF">2011-08-29T12:23:23Z</dcterms:modified>
</cp:coreProperties>
</file>