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2689"/>
  </p:normalViewPr>
  <p:slideViewPr>
    <p:cSldViewPr>
      <p:cViewPr varScale="1">
        <p:scale>
          <a:sx n="77" d="100"/>
          <a:sy n="77" d="100"/>
        </p:scale>
        <p:origin x="191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FF18D-471B-3948-9469-D90361D91D9A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F216C-0B15-8B4E-9CF3-FE686A609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50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-repo is just simply the project folder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F216C-0B15-8B4E-9CF3-FE686A609A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36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F216C-0B15-8B4E-9CF3-FE686A609A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67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-local </a:t>
            </a:r>
            <a:r>
              <a:rPr lang="en-US" dirty="0" err="1"/>
              <a:t>dir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regular folder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F216C-0B15-8B4E-9CF3-FE686A609A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96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-server on the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F216C-0B15-8B4E-9CF3-FE686A609A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9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-i.e. have others do </a:t>
            </a:r>
            <a:r>
              <a:rPr lang="en-US"/>
              <a:t>the compiling</a:t>
            </a:r>
            <a:endParaRPr lang="en-US" dirty="0"/>
          </a:p>
          <a:p>
            <a:r>
              <a:rPr lang="en-US" dirty="0"/>
              <a:t>-hidden folders should be visible </a:t>
            </a:r>
            <a:r>
              <a:rPr lang="en-US" dirty="0">
                <a:sym typeface="Wingdings" pitchFamily="2" charset="2"/>
              </a:rPr>
              <a:t> configure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F216C-0B15-8B4E-9CF3-FE686A609A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0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05877" y="2253267"/>
            <a:ext cx="2080260" cy="1350010"/>
          </a:xfrm>
          <a:custGeom>
            <a:avLst/>
            <a:gdLst/>
            <a:ahLst/>
            <a:cxnLst/>
            <a:rect l="l" t="t" r="r" b="b"/>
            <a:pathLst>
              <a:path w="2080260" h="1350010">
                <a:moveTo>
                  <a:pt x="2046257" y="0"/>
                </a:moveTo>
                <a:lnTo>
                  <a:pt x="33729" y="0"/>
                </a:lnTo>
                <a:lnTo>
                  <a:pt x="0" y="33734"/>
                </a:lnTo>
                <a:lnTo>
                  <a:pt x="0" y="1315661"/>
                </a:lnTo>
                <a:lnTo>
                  <a:pt x="33729" y="1349396"/>
                </a:lnTo>
                <a:lnTo>
                  <a:pt x="2046257" y="1349397"/>
                </a:lnTo>
                <a:lnTo>
                  <a:pt x="2059393" y="1346741"/>
                </a:lnTo>
                <a:lnTo>
                  <a:pt x="2070113" y="1339504"/>
                </a:lnTo>
                <a:lnTo>
                  <a:pt x="2077338" y="1328780"/>
                </a:lnTo>
                <a:lnTo>
                  <a:pt x="2079986" y="1315662"/>
                </a:lnTo>
                <a:lnTo>
                  <a:pt x="2079986" y="33735"/>
                </a:lnTo>
                <a:lnTo>
                  <a:pt x="2077338" y="20596"/>
                </a:lnTo>
                <a:lnTo>
                  <a:pt x="2070113" y="9874"/>
                </a:lnTo>
                <a:lnTo>
                  <a:pt x="2059393" y="2648"/>
                </a:lnTo>
                <a:lnTo>
                  <a:pt x="2046257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33982" y="2253271"/>
            <a:ext cx="2024380" cy="1350010"/>
          </a:xfrm>
          <a:custGeom>
            <a:avLst/>
            <a:gdLst/>
            <a:ahLst/>
            <a:cxnLst/>
            <a:rect l="l" t="t" r="r" b="b"/>
            <a:pathLst>
              <a:path w="2024379" h="1350010">
                <a:moveTo>
                  <a:pt x="916317" y="0"/>
                </a:moveTo>
                <a:lnTo>
                  <a:pt x="33731" y="0"/>
                </a:lnTo>
                <a:lnTo>
                  <a:pt x="20599" y="2654"/>
                </a:lnTo>
                <a:lnTo>
                  <a:pt x="9880" y="9880"/>
                </a:lnTo>
                <a:lnTo>
                  <a:pt x="2641" y="20599"/>
                </a:lnTo>
                <a:lnTo>
                  <a:pt x="0" y="33731"/>
                </a:lnTo>
                <a:lnTo>
                  <a:pt x="0" y="1315669"/>
                </a:lnTo>
                <a:lnTo>
                  <a:pt x="2641" y="1328788"/>
                </a:lnTo>
                <a:lnTo>
                  <a:pt x="9880" y="1339507"/>
                </a:lnTo>
                <a:lnTo>
                  <a:pt x="20599" y="1346746"/>
                </a:lnTo>
                <a:lnTo>
                  <a:pt x="33731" y="1349400"/>
                </a:lnTo>
                <a:lnTo>
                  <a:pt x="916317" y="1349400"/>
                </a:lnTo>
                <a:lnTo>
                  <a:pt x="916317" y="0"/>
                </a:lnTo>
                <a:close/>
              </a:path>
              <a:path w="2024379" h="1350010">
                <a:moveTo>
                  <a:pt x="2023770" y="33731"/>
                </a:moveTo>
                <a:lnTo>
                  <a:pt x="2021116" y="20599"/>
                </a:lnTo>
                <a:lnTo>
                  <a:pt x="2013889" y="9880"/>
                </a:lnTo>
                <a:lnTo>
                  <a:pt x="2003171" y="2654"/>
                </a:lnTo>
                <a:lnTo>
                  <a:pt x="1990039" y="0"/>
                </a:lnTo>
                <a:lnTo>
                  <a:pt x="1096200" y="0"/>
                </a:lnTo>
                <a:lnTo>
                  <a:pt x="1096200" y="1349400"/>
                </a:lnTo>
                <a:lnTo>
                  <a:pt x="1990039" y="1349400"/>
                </a:lnTo>
                <a:lnTo>
                  <a:pt x="2003171" y="1346746"/>
                </a:lnTo>
                <a:lnTo>
                  <a:pt x="2013889" y="1339507"/>
                </a:lnTo>
                <a:lnTo>
                  <a:pt x="2021116" y="1328788"/>
                </a:lnTo>
                <a:lnTo>
                  <a:pt x="2023770" y="1315669"/>
                </a:lnTo>
                <a:lnTo>
                  <a:pt x="2023770" y="33731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68903" y="2253267"/>
            <a:ext cx="62230" cy="129539"/>
          </a:xfrm>
          <a:custGeom>
            <a:avLst/>
            <a:gdLst/>
            <a:ahLst/>
            <a:cxnLst/>
            <a:rect l="l" t="t" r="r" b="b"/>
            <a:pathLst>
              <a:path w="62230" h="129539">
                <a:moveTo>
                  <a:pt x="0" y="129317"/>
                </a:moveTo>
                <a:lnTo>
                  <a:pt x="61837" y="129317"/>
                </a:lnTo>
                <a:lnTo>
                  <a:pt x="61837" y="0"/>
                </a:lnTo>
                <a:lnTo>
                  <a:pt x="0" y="0"/>
                </a:lnTo>
                <a:lnTo>
                  <a:pt x="0" y="129317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30730" y="2201532"/>
            <a:ext cx="1327150" cy="1435100"/>
          </a:xfrm>
          <a:custGeom>
            <a:avLst/>
            <a:gdLst/>
            <a:ahLst/>
            <a:cxnLst/>
            <a:rect l="l" t="t" r="r" b="b"/>
            <a:pathLst>
              <a:path w="1327150" h="1435100">
                <a:moveTo>
                  <a:pt x="522808" y="0"/>
                </a:moveTo>
                <a:lnTo>
                  <a:pt x="0" y="0"/>
                </a:lnTo>
                <a:lnTo>
                  <a:pt x="0" y="181063"/>
                </a:lnTo>
                <a:lnTo>
                  <a:pt x="522808" y="181063"/>
                </a:lnTo>
                <a:lnTo>
                  <a:pt x="522808" y="0"/>
                </a:lnTo>
                <a:close/>
              </a:path>
              <a:path w="1327150" h="1435100">
                <a:moveTo>
                  <a:pt x="1326692" y="1294307"/>
                </a:moveTo>
                <a:lnTo>
                  <a:pt x="314807" y="1294307"/>
                </a:lnTo>
                <a:lnTo>
                  <a:pt x="314807" y="1434871"/>
                </a:lnTo>
                <a:lnTo>
                  <a:pt x="1326692" y="1434871"/>
                </a:lnTo>
                <a:lnTo>
                  <a:pt x="1326692" y="1294307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956792" y="2253267"/>
            <a:ext cx="135255" cy="78740"/>
          </a:xfrm>
          <a:custGeom>
            <a:avLst/>
            <a:gdLst/>
            <a:ahLst/>
            <a:cxnLst/>
            <a:rect l="l" t="t" r="r" b="b"/>
            <a:pathLst>
              <a:path w="135255" h="78739">
                <a:moveTo>
                  <a:pt x="134918" y="0"/>
                </a:moveTo>
                <a:lnTo>
                  <a:pt x="0" y="0"/>
                </a:lnTo>
                <a:lnTo>
                  <a:pt x="0" y="78714"/>
                </a:lnTo>
                <a:lnTo>
                  <a:pt x="134918" y="78714"/>
                </a:lnTo>
                <a:lnTo>
                  <a:pt x="1349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32924" y="2337604"/>
            <a:ext cx="1812925" cy="1181100"/>
          </a:xfrm>
          <a:custGeom>
            <a:avLst/>
            <a:gdLst/>
            <a:ahLst/>
            <a:cxnLst/>
            <a:rect l="l" t="t" r="r" b="b"/>
            <a:pathLst>
              <a:path w="1812925" h="1181100">
                <a:moveTo>
                  <a:pt x="1791318" y="0"/>
                </a:moveTo>
                <a:lnTo>
                  <a:pt x="23259" y="0"/>
                </a:lnTo>
                <a:lnTo>
                  <a:pt x="2248" y="19116"/>
                </a:lnTo>
                <a:lnTo>
                  <a:pt x="0" y="1148111"/>
                </a:lnTo>
                <a:lnTo>
                  <a:pt x="23399" y="1180722"/>
                </a:lnTo>
                <a:lnTo>
                  <a:pt x="1791599" y="1180722"/>
                </a:lnTo>
                <a:lnTo>
                  <a:pt x="1812399" y="1157107"/>
                </a:lnTo>
                <a:lnTo>
                  <a:pt x="1812399" y="25863"/>
                </a:lnTo>
                <a:lnTo>
                  <a:pt x="179131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484579" y="2337612"/>
            <a:ext cx="1911350" cy="1181100"/>
          </a:xfrm>
          <a:custGeom>
            <a:avLst/>
            <a:gdLst/>
            <a:ahLst/>
            <a:cxnLst/>
            <a:rect l="l" t="t" r="r" b="b"/>
            <a:pathLst>
              <a:path w="1911350" h="1181100">
                <a:moveTo>
                  <a:pt x="71894" y="0"/>
                </a:moveTo>
                <a:lnTo>
                  <a:pt x="0" y="0"/>
                </a:lnTo>
                <a:lnTo>
                  <a:pt x="0" y="1180719"/>
                </a:lnTo>
                <a:lnTo>
                  <a:pt x="71894" y="1180719"/>
                </a:lnTo>
                <a:lnTo>
                  <a:pt x="71894" y="0"/>
                </a:lnTo>
                <a:close/>
              </a:path>
              <a:path w="1911350" h="1181100">
                <a:moveTo>
                  <a:pt x="1911337" y="0"/>
                </a:moveTo>
                <a:lnTo>
                  <a:pt x="1839417" y="0"/>
                </a:lnTo>
                <a:lnTo>
                  <a:pt x="1839417" y="1180719"/>
                </a:lnTo>
                <a:lnTo>
                  <a:pt x="1911337" y="1180719"/>
                </a:lnTo>
                <a:lnTo>
                  <a:pt x="191133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498625" y="2283358"/>
            <a:ext cx="1883410" cy="1235075"/>
          </a:xfrm>
          <a:custGeom>
            <a:avLst/>
            <a:gdLst/>
            <a:ahLst/>
            <a:cxnLst/>
            <a:rect l="l" t="t" r="r" b="b"/>
            <a:pathLst>
              <a:path w="1883410" h="1235075">
                <a:moveTo>
                  <a:pt x="5626" y="54254"/>
                </a:moveTo>
                <a:lnTo>
                  <a:pt x="0" y="54254"/>
                </a:lnTo>
                <a:lnTo>
                  <a:pt x="0" y="981964"/>
                </a:lnTo>
                <a:lnTo>
                  <a:pt x="5626" y="981964"/>
                </a:lnTo>
                <a:lnTo>
                  <a:pt x="5626" y="54254"/>
                </a:lnTo>
                <a:close/>
              </a:path>
              <a:path w="1883410" h="1235075">
                <a:moveTo>
                  <a:pt x="22491" y="54254"/>
                </a:moveTo>
                <a:lnTo>
                  <a:pt x="16865" y="54254"/>
                </a:lnTo>
                <a:lnTo>
                  <a:pt x="16865" y="981964"/>
                </a:lnTo>
                <a:lnTo>
                  <a:pt x="22491" y="981964"/>
                </a:lnTo>
                <a:lnTo>
                  <a:pt x="22491" y="54254"/>
                </a:lnTo>
                <a:close/>
              </a:path>
              <a:path w="1883410" h="1235075">
                <a:moveTo>
                  <a:pt x="39357" y="54254"/>
                </a:moveTo>
                <a:lnTo>
                  <a:pt x="33731" y="54254"/>
                </a:lnTo>
                <a:lnTo>
                  <a:pt x="33731" y="981964"/>
                </a:lnTo>
                <a:lnTo>
                  <a:pt x="39357" y="981964"/>
                </a:lnTo>
                <a:lnTo>
                  <a:pt x="39357" y="54254"/>
                </a:lnTo>
                <a:close/>
              </a:path>
              <a:path w="1883410" h="1235075">
                <a:moveTo>
                  <a:pt x="1760397" y="0"/>
                </a:moveTo>
                <a:lnTo>
                  <a:pt x="941616" y="54254"/>
                </a:lnTo>
                <a:lnTo>
                  <a:pt x="941616" y="1234973"/>
                </a:lnTo>
                <a:lnTo>
                  <a:pt x="1760397" y="1180719"/>
                </a:lnTo>
                <a:lnTo>
                  <a:pt x="1760397" y="0"/>
                </a:lnTo>
                <a:close/>
              </a:path>
              <a:path w="1883410" h="1235075">
                <a:moveTo>
                  <a:pt x="1849501" y="54254"/>
                </a:moveTo>
                <a:lnTo>
                  <a:pt x="1843887" y="54254"/>
                </a:lnTo>
                <a:lnTo>
                  <a:pt x="1843887" y="1234973"/>
                </a:lnTo>
                <a:lnTo>
                  <a:pt x="1849501" y="1234973"/>
                </a:lnTo>
                <a:lnTo>
                  <a:pt x="1849501" y="54254"/>
                </a:lnTo>
                <a:close/>
              </a:path>
              <a:path w="1883410" h="1235075">
                <a:moveTo>
                  <a:pt x="1866366" y="54254"/>
                </a:moveTo>
                <a:lnTo>
                  <a:pt x="1860740" y="54254"/>
                </a:lnTo>
                <a:lnTo>
                  <a:pt x="1860740" y="1234973"/>
                </a:lnTo>
                <a:lnTo>
                  <a:pt x="1866366" y="1234973"/>
                </a:lnTo>
                <a:lnTo>
                  <a:pt x="1866366" y="54254"/>
                </a:lnTo>
                <a:close/>
              </a:path>
              <a:path w="1883410" h="1235075">
                <a:moveTo>
                  <a:pt x="1883232" y="54254"/>
                </a:moveTo>
                <a:lnTo>
                  <a:pt x="1877606" y="54254"/>
                </a:lnTo>
                <a:lnTo>
                  <a:pt x="1877606" y="1234973"/>
                </a:lnTo>
                <a:lnTo>
                  <a:pt x="1883232" y="1234973"/>
                </a:lnTo>
                <a:lnTo>
                  <a:pt x="1883232" y="54254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440248" y="2251252"/>
            <a:ext cx="715010" cy="1267460"/>
          </a:xfrm>
          <a:custGeom>
            <a:avLst/>
            <a:gdLst/>
            <a:ahLst/>
            <a:cxnLst/>
            <a:rect l="l" t="t" r="r" b="b"/>
            <a:pathLst>
              <a:path w="715010" h="1267460">
                <a:moveTo>
                  <a:pt x="714737" y="0"/>
                </a:moveTo>
                <a:lnTo>
                  <a:pt x="0" y="86351"/>
                </a:lnTo>
                <a:lnTo>
                  <a:pt x="0" y="1267074"/>
                </a:lnTo>
                <a:lnTo>
                  <a:pt x="714737" y="1180722"/>
                </a:lnTo>
                <a:lnTo>
                  <a:pt x="7147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630730" y="2393035"/>
            <a:ext cx="1445895" cy="911860"/>
          </a:xfrm>
          <a:custGeom>
            <a:avLst/>
            <a:gdLst/>
            <a:ahLst/>
            <a:cxnLst/>
            <a:rect l="l" t="t" r="r" b="b"/>
            <a:pathLst>
              <a:path w="1445895" h="911860">
                <a:moveTo>
                  <a:pt x="331673" y="486537"/>
                </a:moveTo>
                <a:lnTo>
                  <a:pt x="326669" y="481520"/>
                </a:lnTo>
                <a:lnTo>
                  <a:pt x="5067" y="481520"/>
                </a:lnTo>
                <a:lnTo>
                  <a:pt x="0" y="486537"/>
                </a:lnTo>
                <a:lnTo>
                  <a:pt x="0" y="498957"/>
                </a:lnTo>
                <a:lnTo>
                  <a:pt x="5067" y="504012"/>
                </a:lnTo>
                <a:lnTo>
                  <a:pt x="320433" y="504012"/>
                </a:lnTo>
                <a:lnTo>
                  <a:pt x="326669" y="504012"/>
                </a:lnTo>
                <a:lnTo>
                  <a:pt x="331673" y="498957"/>
                </a:lnTo>
                <a:lnTo>
                  <a:pt x="331673" y="486537"/>
                </a:lnTo>
                <a:close/>
              </a:path>
              <a:path w="1445895" h="911860">
                <a:moveTo>
                  <a:pt x="528434" y="894168"/>
                </a:moveTo>
                <a:lnTo>
                  <a:pt x="523417" y="889152"/>
                </a:lnTo>
                <a:lnTo>
                  <a:pt x="5067" y="889152"/>
                </a:lnTo>
                <a:lnTo>
                  <a:pt x="0" y="894168"/>
                </a:lnTo>
                <a:lnTo>
                  <a:pt x="0" y="906576"/>
                </a:lnTo>
                <a:lnTo>
                  <a:pt x="5067" y="911644"/>
                </a:lnTo>
                <a:lnTo>
                  <a:pt x="517194" y="911644"/>
                </a:lnTo>
                <a:lnTo>
                  <a:pt x="523417" y="911644"/>
                </a:lnTo>
                <a:lnTo>
                  <a:pt x="528434" y="906576"/>
                </a:lnTo>
                <a:lnTo>
                  <a:pt x="528434" y="894168"/>
                </a:lnTo>
                <a:close/>
              </a:path>
              <a:path w="1445895" h="911860">
                <a:moveTo>
                  <a:pt x="528434" y="812634"/>
                </a:moveTo>
                <a:lnTo>
                  <a:pt x="523417" y="807631"/>
                </a:lnTo>
                <a:lnTo>
                  <a:pt x="5067" y="807631"/>
                </a:lnTo>
                <a:lnTo>
                  <a:pt x="0" y="812634"/>
                </a:lnTo>
                <a:lnTo>
                  <a:pt x="0" y="825055"/>
                </a:lnTo>
                <a:lnTo>
                  <a:pt x="5067" y="830122"/>
                </a:lnTo>
                <a:lnTo>
                  <a:pt x="517194" y="830122"/>
                </a:lnTo>
                <a:lnTo>
                  <a:pt x="523417" y="830122"/>
                </a:lnTo>
                <a:lnTo>
                  <a:pt x="528434" y="825055"/>
                </a:lnTo>
                <a:lnTo>
                  <a:pt x="528434" y="812634"/>
                </a:lnTo>
                <a:close/>
              </a:path>
              <a:path w="1445895" h="911860">
                <a:moveTo>
                  <a:pt x="528434" y="731113"/>
                </a:moveTo>
                <a:lnTo>
                  <a:pt x="523417" y="726097"/>
                </a:lnTo>
                <a:lnTo>
                  <a:pt x="5067" y="726097"/>
                </a:lnTo>
                <a:lnTo>
                  <a:pt x="0" y="731113"/>
                </a:lnTo>
                <a:lnTo>
                  <a:pt x="0" y="743534"/>
                </a:lnTo>
                <a:lnTo>
                  <a:pt x="5067" y="748588"/>
                </a:lnTo>
                <a:lnTo>
                  <a:pt x="517194" y="748588"/>
                </a:lnTo>
                <a:lnTo>
                  <a:pt x="523417" y="748588"/>
                </a:lnTo>
                <a:lnTo>
                  <a:pt x="528434" y="743534"/>
                </a:lnTo>
                <a:lnTo>
                  <a:pt x="528434" y="731113"/>
                </a:lnTo>
                <a:close/>
              </a:path>
              <a:path w="1445895" h="911860">
                <a:moveTo>
                  <a:pt x="528434" y="649592"/>
                </a:moveTo>
                <a:lnTo>
                  <a:pt x="523417" y="644575"/>
                </a:lnTo>
                <a:lnTo>
                  <a:pt x="5067" y="644575"/>
                </a:lnTo>
                <a:lnTo>
                  <a:pt x="0" y="649592"/>
                </a:lnTo>
                <a:lnTo>
                  <a:pt x="0" y="662000"/>
                </a:lnTo>
                <a:lnTo>
                  <a:pt x="5067" y="667067"/>
                </a:lnTo>
                <a:lnTo>
                  <a:pt x="517194" y="667067"/>
                </a:lnTo>
                <a:lnTo>
                  <a:pt x="523417" y="667067"/>
                </a:lnTo>
                <a:lnTo>
                  <a:pt x="528434" y="662000"/>
                </a:lnTo>
                <a:lnTo>
                  <a:pt x="528434" y="649592"/>
                </a:lnTo>
                <a:close/>
              </a:path>
              <a:path w="1445895" h="911860">
                <a:moveTo>
                  <a:pt x="528434" y="568058"/>
                </a:moveTo>
                <a:lnTo>
                  <a:pt x="523417" y="563054"/>
                </a:lnTo>
                <a:lnTo>
                  <a:pt x="5067" y="563054"/>
                </a:lnTo>
                <a:lnTo>
                  <a:pt x="0" y="568058"/>
                </a:lnTo>
                <a:lnTo>
                  <a:pt x="0" y="580478"/>
                </a:lnTo>
                <a:lnTo>
                  <a:pt x="5067" y="585533"/>
                </a:lnTo>
                <a:lnTo>
                  <a:pt x="517194" y="585533"/>
                </a:lnTo>
                <a:lnTo>
                  <a:pt x="523417" y="585533"/>
                </a:lnTo>
                <a:lnTo>
                  <a:pt x="528434" y="580478"/>
                </a:lnTo>
                <a:lnTo>
                  <a:pt x="528434" y="568058"/>
                </a:lnTo>
                <a:close/>
              </a:path>
              <a:path w="1445895" h="911860">
                <a:moveTo>
                  <a:pt x="528434" y="405015"/>
                </a:moveTo>
                <a:lnTo>
                  <a:pt x="523417" y="399999"/>
                </a:lnTo>
                <a:lnTo>
                  <a:pt x="5067" y="399999"/>
                </a:lnTo>
                <a:lnTo>
                  <a:pt x="0" y="405015"/>
                </a:lnTo>
                <a:lnTo>
                  <a:pt x="0" y="417423"/>
                </a:lnTo>
                <a:lnTo>
                  <a:pt x="5067" y="422490"/>
                </a:lnTo>
                <a:lnTo>
                  <a:pt x="517194" y="422490"/>
                </a:lnTo>
                <a:lnTo>
                  <a:pt x="523417" y="422490"/>
                </a:lnTo>
                <a:lnTo>
                  <a:pt x="528434" y="417423"/>
                </a:lnTo>
                <a:lnTo>
                  <a:pt x="528434" y="405015"/>
                </a:lnTo>
                <a:close/>
              </a:path>
              <a:path w="1445895" h="911860">
                <a:moveTo>
                  <a:pt x="528434" y="323481"/>
                </a:moveTo>
                <a:lnTo>
                  <a:pt x="523417" y="318465"/>
                </a:lnTo>
                <a:lnTo>
                  <a:pt x="5067" y="318465"/>
                </a:lnTo>
                <a:lnTo>
                  <a:pt x="0" y="323481"/>
                </a:lnTo>
                <a:lnTo>
                  <a:pt x="0" y="335902"/>
                </a:lnTo>
                <a:lnTo>
                  <a:pt x="5067" y="340956"/>
                </a:lnTo>
                <a:lnTo>
                  <a:pt x="517194" y="340956"/>
                </a:lnTo>
                <a:lnTo>
                  <a:pt x="523417" y="340956"/>
                </a:lnTo>
                <a:lnTo>
                  <a:pt x="528434" y="335902"/>
                </a:lnTo>
                <a:lnTo>
                  <a:pt x="528434" y="323481"/>
                </a:lnTo>
                <a:close/>
              </a:path>
              <a:path w="1445895" h="911860">
                <a:moveTo>
                  <a:pt x="528434" y="241960"/>
                </a:moveTo>
                <a:lnTo>
                  <a:pt x="523417" y="236943"/>
                </a:lnTo>
                <a:lnTo>
                  <a:pt x="5067" y="236943"/>
                </a:lnTo>
                <a:lnTo>
                  <a:pt x="0" y="241960"/>
                </a:lnTo>
                <a:lnTo>
                  <a:pt x="0" y="254368"/>
                </a:lnTo>
                <a:lnTo>
                  <a:pt x="5067" y="259435"/>
                </a:lnTo>
                <a:lnTo>
                  <a:pt x="517194" y="259435"/>
                </a:lnTo>
                <a:lnTo>
                  <a:pt x="523417" y="259435"/>
                </a:lnTo>
                <a:lnTo>
                  <a:pt x="528434" y="254368"/>
                </a:lnTo>
                <a:lnTo>
                  <a:pt x="528434" y="241960"/>
                </a:lnTo>
                <a:close/>
              </a:path>
              <a:path w="1445895" h="911860">
                <a:moveTo>
                  <a:pt x="528434" y="160426"/>
                </a:moveTo>
                <a:lnTo>
                  <a:pt x="523417" y="155422"/>
                </a:lnTo>
                <a:lnTo>
                  <a:pt x="5067" y="155422"/>
                </a:lnTo>
                <a:lnTo>
                  <a:pt x="0" y="160426"/>
                </a:lnTo>
                <a:lnTo>
                  <a:pt x="0" y="172847"/>
                </a:lnTo>
                <a:lnTo>
                  <a:pt x="5067" y="177914"/>
                </a:lnTo>
                <a:lnTo>
                  <a:pt x="517194" y="177914"/>
                </a:lnTo>
                <a:lnTo>
                  <a:pt x="523417" y="177914"/>
                </a:lnTo>
                <a:lnTo>
                  <a:pt x="528434" y="172847"/>
                </a:lnTo>
                <a:lnTo>
                  <a:pt x="528434" y="160426"/>
                </a:lnTo>
                <a:close/>
              </a:path>
              <a:path w="1445895" h="911860">
                <a:moveTo>
                  <a:pt x="528434" y="78905"/>
                </a:moveTo>
                <a:lnTo>
                  <a:pt x="523417" y="73888"/>
                </a:lnTo>
                <a:lnTo>
                  <a:pt x="5067" y="73888"/>
                </a:lnTo>
                <a:lnTo>
                  <a:pt x="0" y="78905"/>
                </a:lnTo>
                <a:lnTo>
                  <a:pt x="0" y="91325"/>
                </a:lnTo>
                <a:lnTo>
                  <a:pt x="5067" y="96380"/>
                </a:lnTo>
                <a:lnTo>
                  <a:pt x="517194" y="96380"/>
                </a:lnTo>
                <a:lnTo>
                  <a:pt x="523417" y="96380"/>
                </a:lnTo>
                <a:lnTo>
                  <a:pt x="528434" y="91325"/>
                </a:lnTo>
                <a:lnTo>
                  <a:pt x="528434" y="78905"/>
                </a:lnTo>
                <a:close/>
              </a:path>
              <a:path w="1445895" h="911860">
                <a:moveTo>
                  <a:pt x="1434261" y="837565"/>
                </a:moveTo>
                <a:lnTo>
                  <a:pt x="1432623" y="825296"/>
                </a:lnTo>
                <a:lnTo>
                  <a:pt x="1426946" y="820889"/>
                </a:lnTo>
                <a:lnTo>
                  <a:pt x="905878" y="890041"/>
                </a:lnTo>
                <a:lnTo>
                  <a:pt x="901560" y="895718"/>
                </a:lnTo>
                <a:lnTo>
                  <a:pt x="903109" y="907516"/>
                </a:lnTo>
                <a:lnTo>
                  <a:pt x="907935" y="911644"/>
                </a:lnTo>
                <a:lnTo>
                  <a:pt x="913511" y="911644"/>
                </a:lnTo>
                <a:lnTo>
                  <a:pt x="1429905" y="843241"/>
                </a:lnTo>
                <a:lnTo>
                  <a:pt x="1434261" y="837565"/>
                </a:lnTo>
                <a:close/>
              </a:path>
              <a:path w="1445895" h="911860">
                <a:moveTo>
                  <a:pt x="1435328" y="755484"/>
                </a:moveTo>
                <a:lnTo>
                  <a:pt x="1433690" y="743153"/>
                </a:lnTo>
                <a:lnTo>
                  <a:pt x="1428076" y="738797"/>
                </a:lnTo>
                <a:lnTo>
                  <a:pt x="906995" y="808520"/>
                </a:lnTo>
                <a:lnTo>
                  <a:pt x="902690" y="814184"/>
                </a:lnTo>
                <a:lnTo>
                  <a:pt x="904240" y="825995"/>
                </a:lnTo>
                <a:lnTo>
                  <a:pt x="909066" y="830122"/>
                </a:lnTo>
                <a:lnTo>
                  <a:pt x="915098" y="830122"/>
                </a:lnTo>
                <a:lnTo>
                  <a:pt x="1431023" y="761149"/>
                </a:lnTo>
                <a:lnTo>
                  <a:pt x="1435328" y="755484"/>
                </a:lnTo>
                <a:close/>
              </a:path>
              <a:path w="1445895" h="911860">
                <a:moveTo>
                  <a:pt x="1436509" y="673392"/>
                </a:moveTo>
                <a:lnTo>
                  <a:pt x="1434820" y="661073"/>
                </a:lnTo>
                <a:lnTo>
                  <a:pt x="1429156" y="656704"/>
                </a:lnTo>
                <a:lnTo>
                  <a:pt x="908126" y="726986"/>
                </a:lnTo>
                <a:lnTo>
                  <a:pt x="903770" y="732663"/>
                </a:lnTo>
                <a:lnTo>
                  <a:pt x="905408" y="744474"/>
                </a:lnTo>
                <a:lnTo>
                  <a:pt x="910183" y="748588"/>
                </a:lnTo>
                <a:lnTo>
                  <a:pt x="916228" y="748588"/>
                </a:lnTo>
                <a:lnTo>
                  <a:pt x="1432153" y="679056"/>
                </a:lnTo>
                <a:lnTo>
                  <a:pt x="1436509" y="673392"/>
                </a:lnTo>
                <a:close/>
              </a:path>
              <a:path w="1445895" h="911860">
                <a:moveTo>
                  <a:pt x="1437627" y="591261"/>
                </a:moveTo>
                <a:lnTo>
                  <a:pt x="1435938" y="578980"/>
                </a:lnTo>
                <a:lnTo>
                  <a:pt x="1430274" y="574624"/>
                </a:lnTo>
                <a:lnTo>
                  <a:pt x="909205" y="645515"/>
                </a:lnTo>
                <a:lnTo>
                  <a:pt x="904887" y="651179"/>
                </a:lnTo>
                <a:lnTo>
                  <a:pt x="906526" y="662940"/>
                </a:lnTo>
                <a:lnTo>
                  <a:pt x="911352" y="667067"/>
                </a:lnTo>
                <a:lnTo>
                  <a:pt x="916889" y="667067"/>
                </a:lnTo>
                <a:lnTo>
                  <a:pt x="1433322" y="596925"/>
                </a:lnTo>
                <a:lnTo>
                  <a:pt x="1437627" y="591261"/>
                </a:lnTo>
                <a:close/>
              </a:path>
              <a:path w="1445895" h="911860">
                <a:moveTo>
                  <a:pt x="1438757" y="509168"/>
                </a:moveTo>
                <a:lnTo>
                  <a:pt x="1437068" y="496849"/>
                </a:lnTo>
                <a:lnTo>
                  <a:pt x="1431404" y="492531"/>
                </a:lnTo>
                <a:lnTo>
                  <a:pt x="910323" y="563981"/>
                </a:lnTo>
                <a:lnTo>
                  <a:pt x="906018" y="569658"/>
                </a:lnTo>
                <a:lnTo>
                  <a:pt x="907656" y="581418"/>
                </a:lnTo>
                <a:lnTo>
                  <a:pt x="912482" y="585533"/>
                </a:lnTo>
                <a:lnTo>
                  <a:pt x="918006" y="585533"/>
                </a:lnTo>
                <a:lnTo>
                  <a:pt x="1434439" y="514832"/>
                </a:lnTo>
                <a:lnTo>
                  <a:pt x="1438757" y="509168"/>
                </a:lnTo>
                <a:close/>
              </a:path>
              <a:path w="1445895" h="911860">
                <a:moveTo>
                  <a:pt x="1439875" y="427075"/>
                </a:moveTo>
                <a:lnTo>
                  <a:pt x="1438186" y="414756"/>
                </a:lnTo>
                <a:lnTo>
                  <a:pt x="1432521" y="410451"/>
                </a:lnTo>
                <a:lnTo>
                  <a:pt x="911453" y="482460"/>
                </a:lnTo>
                <a:lnTo>
                  <a:pt x="907135" y="488124"/>
                </a:lnTo>
                <a:lnTo>
                  <a:pt x="908773" y="499935"/>
                </a:lnTo>
                <a:lnTo>
                  <a:pt x="913599" y="504012"/>
                </a:lnTo>
                <a:lnTo>
                  <a:pt x="919137" y="504012"/>
                </a:lnTo>
                <a:lnTo>
                  <a:pt x="1435569" y="432752"/>
                </a:lnTo>
                <a:lnTo>
                  <a:pt x="1439875" y="427075"/>
                </a:lnTo>
                <a:close/>
              </a:path>
              <a:path w="1445895" h="911860">
                <a:moveTo>
                  <a:pt x="1441005" y="344995"/>
                </a:moveTo>
                <a:lnTo>
                  <a:pt x="1439316" y="332663"/>
                </a:lnTo>
                <a:lnTo>
                  <a:pt x="1433601" y="328358"/>
                </a:lnTo>
                <a:lnTo>
                  <a:pt x="912571" y="400939"/>
                </a:lnTo>
                <a:lnTo>
                  <a:pt x="908265" y="406603"/>
                </a:lnTo>
                <a:lnTo>
                  <a:pt x="909904" y="418414"/>
                </a:lnTo>
                <a:lnTo>
                  <a:pt x="914730" y="422490"/>
                </a:lnTo>
                <a:lnTo>
                  <a:pt x="920254" y="422490"/>
                </a:lnTo>
                <a:lnTo>
                  <a:pt x="1436738" y="350659"/>
                </a:lnTo>
                <a:lnTo>
                  <a:pt x="1441005" y="344995"/>
                </a:lnTo>
                <a:close/>
              </a:path>
              <a:path w="1445895" h="911860">
                <a:moveTo>
                  <a:pt x="1442123" y="262851"/>
                </a:moveTo>
                <a:lnTo>
                  <a:pt x="1440395" y="250583"/>
                </a:lnTo>
                <a:lnTo>
                  <a:pt x="1434731" y="246265"/>
                </a:lnTo>
                <a:lnTo>
                  <a:pt x="913701" y="319405"/>
                </a:lnTo>
                <a:lnTo>
                  <a:pt x="909383" y="325081"/>
                </a:lnTo>
                <a:lnTo>
                  <a:pt x="911021" y="336880"/>
                </a:lnTo>
                <a:lnTo>
                  <a:pt x="915847" y="340956"/>
                </a:lnTo>
                <a:lnTo>
                  <a:pt x="921385" y="340956"/>
                </a:lnTo>
                <a:lnTo>
                  <a:pt x="1437868" y="268566"/>
                </a:lnTo>
                <a:lnTo>
                  <a:pt x="1442123" y="262851"/>
                </a:lnTo>
                <a:close/>
              </a:path>
              <a:path w="1445895" h="911860">
                <a:moveTo>
                  <a:pt x="1443253" y="180771"/>
                </a:moveTo>
                <a:lnTo>
                  <a:pt x="1441513" y="168490"/>
                </a:lnTo>
                <a:lnTo>
                  <a:pt x="1435849" y="164185"/>
                </a:lnTo>
                <a:lnTo>
                  <a:pt x="914781" y="237883"/>
                </a:lnTo>
                <a:lnTo>
                  <a:pt x="910513" y="243598"/>
                </a:lnTo>
                <a:lnTo>
                  <a:pt x="912152" y="255358"/>
                </a:lnTo>
                <a:lnTo>
                  <a:pt x="916978" y="259435"/>
                </a:lnTo>
                <a:lnTo>
                  <a:pt x="922502" y="259435"/>
                </a:lnTo>
                <a:lnTo>
                  <a:pt x="1438986" y="186486"/>
                </a:lnTo>
                <a:lnTo>
                  <a:pt x="1443253" y="180771"/>
                </a:lnTo>
                <a:close/>
              </a:path>
              <a:path w="1445895" h="911860">
                <a:moveTo>
                  <a:pt x="1444371" y="98679"/>
                </a:moveTo>
                <a:lnTo>
                  <a:pt x="1442643" y="86360"/>
                </a:lnTo>
                <a:lnTo>
                  <a:pt x="1436979" y="82092"/>
                </a:lnTo>
                <a:lnTo>
                  <a:pt x="915898" y="156400"/>
                </a:lnTo>
                <a:lnTo>
                  <a:pt x="911631" y="162077"/>
                </a:lnTo>
                <a:lnTo>
                  <a:pt x="913320" y="173837"/>
                </a:lnTo>
                <a:lnTo>
                  <a:pt x="918095" y="177914"/>
                </a:lnTo>
                <a:lnTo>
                  <a:pt x="923632" y="177914"/>
                </a:lnTo>
                <a:lnTo>
                  <a:pt x="1440116" y="104343"/>
                </a:lnTo>
                <a:lnTo>
                  <a:pt x="1444371" y="98679"/>
                </a:lnTo>
                <a:close/>
              </a:path>
              <a:path w="1445895" h="911860">
                <a:moveTo>
                  <a:pt x="1445501" y="16548"/>
                </a:moveTo>
                <a:lnTo>
                  <a:pt x="1443761" y="4267"/>
                </a:lnTo>
                <a:lnTo>
                  <a:pt x="1438046" y="0"/>
                </a:lnTo>
                <a:lnTo>
                  <a:pt x="917028" y="74879"/>
                </a:lnTo>
                <a:lnTo>
                  <a:pt x="912761" y="80543"/>
                </a:lnTo>
                <a:lnTo>
                  <a:pt x="914450" y="92303"/>
                </a:lnTo>
                <a:lnTo>
                  <a:pt x="919226" y="96380"/>
                </a:lnTo>
                <a:lnTo>
                  <a:pt x="924750" y="96380"/>
                </a:lnTo>
                <a:lnTo>
                  <a:pt x="1441234" y="22263"/>
                </a:lnTo>
                <a:lnTo>
                  <a:pt x="1445501" y="16548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204142" y="2337464"/>
            <a:ext cx="146685" cy="624205"/>
          </a:xfrm>
          <a:custGeom>
            <a:avLst/>
            <a:gdLst/>
            <a:ahLst/>
            <a:cxnLst/>
            <a:rect l="l" t="t" r="r" b="b"/>
            <a:pathLst>
              <a:path w="146685" h="624205">
                <a:moveTo>
                  <a:pt x="146161" y="0"/>
                </a:moveTo>
                <a:lnTo>
                  <a:pt x="0" y="0"/>
                </a:lnTo>
                <a:lnTo>
                  <a:pt x="0" y="624096"/>
                </a:lnTo>
                <a:lnTo>
                  <a:pt x="73080" y="573493"/>
                </a:lnTo>
                <a:lnTo>
                  <a:pt x="146161" y="624096"/>
                </a:lnTo>
                <a:lnTo>
                  <a:pt x="14616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30469" y="1169365"/>
            <a:ext cx="213106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0110" y="2120344"/>
            <a:ext cx="11031778" cy="339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59835" y="134746"/>
            <a:ext cx="5672455" cy="6506845"/>
            <a:chOff x="3259835" y="134746"/>
            <a:chExt cx="5672455" cy="6506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9835" y="216407"/>
              <a:ext cx="5672327" cy="64251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3919" y="134746"/>
              <a:ext cx="2804022" cy="110469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229" dirty="0"/>
              <a:t>AGEN</a:t>
            </a:r>
            <a:r>
              <a:rPr spc="215" dirty="0"/>
              <a:t>D</a:t>
            </a:r>
            <a:r>
              <a:rPr spc="150" dirty="0"/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17060" y="2476661"/>
            <a:ext cx="3810000" cy="2279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3300"/>
              </a:lnSpc>
              <a:spcBef>
                <a:spcPts val="95"/>
              </a:spcBef>
            </a:pPr>
            <a:r>
              <a:rPr sz="4000" b="1" spc="60" dirty="0">
                <a:latin typeface="Trebuchet MS"/>
                <a:cs typeface="Trebuchet MS"/>
              </a:rPr>
              <a:t>Version</a:t>
            </a:r>
            <a:r>
              <a:rPr sz="4000" b="1" spc="-300" dirty="0">
                <a:latin typeface="Trebuchet MS"/>
                <a:cs typeface="Trebuchet MS"/>
              </a:rPr>
              <a:t> </a:t>
            </a:r>
            <a:r>
              <a:rPr sz="4000" b="1" spc="75" dirty="0">
                <a:latin typeface="Trebuchet MS"/>
                <a:cs typeface="Trebuchet MS"/>
              </a:rPr>
              <a:t>Control </a:t>
            </a:r>
            <a:r>
              <a:rPr sz="4000" b="1" spc="-1195" dirty="0">
                <a:latin typeface="Trebuchet MS"/>
                <a:cs typeface="Trebuchet MS"/>
              </a:rPr>
              <a:t> </a:t>
            </a:r>
            <a:r>
              <a:rPr sz="4000" b="1" spc="-5" dirty="0">
                <a:latin typeface="Trebuchet MS"/>
                <a:cs typeface="Trebuchet MS"/>
              </a:rPr>
              <a:t>Git</a:t>
            </a:r>
            <a:r>
              <a:rPr sz="4000" b="1" spc="-260" dirty="0">
                <a:latin typeface="Trebuchet MS"/>
                <a:cs typeface="Trebuchet MS"/>
              </a:rPr>
              <a:t> </a:t>
            </a:r>
            <a:r>
              <a:rPr sz="4000" b="1" spc="-35" dirty="0">
                <a:latin typeface="Trebuchet MS"/>
                <a:cs typeface="Trebuchet MS"/>
              </a:rPr>
              <a:t>intro</a:t>
            </a:r>
            <a:endParaRPr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4000" b="1" spc="90" dirty="0">
                <a:latin typeface="Trebuchet MS"/>
                <a:cs typeface="Trebuchet MS"/>
              </a:rPr>
              <a:t>GitHub</a:t>
            </a:r>
            <a:r>
              <a:rPr sz="4000" b="1" spc="-265" dirty="0">
                <a:latin typeface="Trebuchet MS"/>
                <a:cs typeface="Trebuchet MS"/>
              </a:rPr>
              <a:t> </a:t>
            </a:r>
            <a:r>
              <a:rPr sz="4000" b="1" spc="-40" dirty="0">
                <a:latin typeface="Trebuchet MS"/>
                <a:cs typeface="Trebuchet MS"/>
              </a:rPr>
              <a:t>intro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53790" y="2524505"/>
            <a:ext cx="4316095" cy="830580"/>
          </a:xfrm>
          <a:custGeom>
            <a:avLst/>
            <a:gdLst/>
            <a:ahLst/>
            <a:cxnLst/>
            <a:rect l="l" t="t" r="r" b="b"/>
            <a:pathLst>
              <a:path w="4316095" h="830579">
                <a:moveTo>
                  <a:pt x="0" y="415290"/>
                </a:moveTo>
                <a:lnTo>
                  <a:pt x="11617" y="371937"/>
                </a:lnTo>
                <a:lnTo>
                  <a:pt x="45698" y="329869"/>
                </a:lnTo>
                <a:lnTo>
                  <a:pt x="80328" y="302646"/>
                </a:lnTo>
                <a:lnTo>
                  <a:pt x="124086" y="276159"/>
                </a:lnTo>
                <a:lnTo>
                  <a:pt x="176629" y="250474"/>
                </a:lnTo>
                <a:lnTo>
                  <a:pt x="237615" y="225655"/>
                </a:lnTo>
                <a:lnTo>
                  <a:pt x="306702" y="201770"/>
                </a:lnTo>
                <a:lnTo>
                  <a:pt x="344176" y="190197"/>
                </a:lnTo>
                <a:lnTo>
                  <a:pt x="383547" y="178883"/>
                </a:lnTo>
                <a:lnTo>
                  <a:pt x="424772" y="167835"/>
                </a:lnTo>
                <a:lnTo>
                  <a:pt x="467808" y="157061"/>
                </a:lnTo>
                <a:lnTo>
                  <a:pt x="512612" y="146570"/>
                </a:lnTo>
                <a:lnTo>
                  <a:pt x="559142" y="136370"/>
                </a:lnTo>
                <a:lnTo>
                  <a:pt x="607355" y="126469"/>
                </a:lnTo>
                <a:lnTo>
                  <a:pt x="657207" y="116876"/>
                </a:lnTo>
                <a:lnTo>
                  <a:pt x="708657" y="107598"/>
                </a:lnTo>
                <a:lnTo>
                  <a:pt x="761661" y="98644"/>
                </a:lnTo>
                <a:lnTo>
                  <a:pt x="816176" y="90022"/>
                </a:lnTo>
                <a:lnTo>
                  <a:pt x="872160" y="81740"/>
                </a:lnTo>
                <a:lnTo>
                  <a:pt x="929570" y="73807"/>
                </a:lnTo>
                <a:lnTo>
                  <a:pt x="988363" y="66231"/>
                </a:lnTo>
                <a:lnTo>
                  <a:pt x="1048497" y="59019"/>
                </a:lnTo>
                <a:lnTo>
                  <a:pt x="1109927" y="52181"/>
                </a:lnTo>
                <a:lnTo>
                  <a:pt x="1172613" y="45724"/>
                </a:lnTo>
                <a:lnTo>
                  <a:pt x="1236511" y="39658"/>
                </a:lnTo>
                <a:lnTo>
                  <a:pt x="1301577" y="33989"/>
                </a:lnTo>
                <a:lnTo>
                  <a:pt x="1367770" y="28726"/>
                </a:lnTo>
                <a:lnTo>
                  <a:pt x="1435046" y="23878"/>
                </a:lnTo>
                <a:lnTo>
                  <a:pt x="1503363" y="19452"/>
                </a:lnTo>
                <a:lnTo>
                  <a:pt x="1572678" y="15457"/>
                </a:lnTo>
                <a:lnTo>
                  <a:pt x="1642948" y="11901"/>
                </a:lnTo>
                <a:lnTo>
                  <a:pt x="1714130" y="8793"/>
                </a:lnTo>
                <a:lnTo>
                  <a:pt x="1786182" y="6141"/>
                </a:lnTo>
                <a:lnTo>
                  <a:pt x="1859060" y="3952"/>
                </a:lnTo>
                <a:lnTo>
                  <a:pt x="1932722" y="2235"/>
                </a:lnTo>
                <a:lnTo>
                  <a:pt x="2007125" y="999"/>
                </a:lnTo>
                <a:lnTo>
                  <a:pt x="2082227" y="251"/>
                </a:lnTo>
                <a:lnTo>
                  <a:pt x="2157984" y="0"/>
                </a:lnTo>
                <a:lnTo>
                  <a:pt x="2233740" y="251"/>
                </a:lnTo>
                <a:lnTo>
                  <a:pt x="2308842" y="999"/>
                </a:lnTo>
                <a:lnTo>
                  <a:pt x="2383245" y="2235"/>
                </a:lnTo>
                <a:lnTo>
                  <a:pt x="2456907" y="3952"/>
                </a:lnTo>
                <a:lnTo>
                  <a:pt x="2529785" y="6141"/>
                </a:lnTo>
                <a:lnTo>
                  <a:pt x="2601837" y="8793"/>
                </a:lnTo>
                <a:lnTo>
                  <a:pt x="2673019" y="11901"/>
                </a:lnTo>
                <a:lnTo>
                  <a:pt x="2743289" y="15457"/>
                </a:lnTo>
                <a:lnTo>
                  <a:pt x="2812604" y="19452"/>
                </a:lnTo>
                <a:lnTo>
                  <a:pt x="2880921" y="23878"/>
                </a:lnTo>
                <a:lnTo>
                  <a:pt x="2948197" y="28726"/>
                </a:lnTo>
                <a:lnTo>
                  <a:pt x="3014390" y="33989"/>
                </a:lnTo>
                <a:lnTo>
                  <a:pt x="3079456" y="39658"/>
                </a:lnTo>
                <a:lnTo>
                  <a:pt x="3143354" y="45724"/>
                </a:lnTo>
                <a:lnTo>
                  <a:pt x="3206040" y="52181"/>
                </a:lnTo>
                <a:lnTo>
                  <a:pt x="3267470" y="59019"/>
                </a:lnTo>
                <a:lnTo>
                  <a:pt x="3327604" y="66231"/>
                </a:lnTo>
                <a:lnTo>
                  <a:pt x="3386397" y="73807"/>
                </a:lnTo>
                <a:lnTo>
                  <a:pt x="3443807" y="81740"/>
                </a:lnTo>
                <a:lnTo>
                  <a:pt x="3499791" y="90022"/>
                </a:lnTo>
                <a:lnTo>
                  <a:pt x="3554306" y="98644"/>
                </a:lnTo>
                <a:lnTo>
                  <a:pt x="3607310" y="107598"/>
                </a:lnTo>
                <a:lnTo>
                  <a:pt x="3658760" y="116876"/>
                </a:lnTo>
                <a:lnTo>
                  <a:pt x="3708612" y="126469"/>
                </a:lnTo>
                <a:lnTo>
                  <a:pt x="3756825" y="136370"/>
                </a:lnTo>
                <a:lnTo>
                  <a:pt x="3803355" y="146570"/>
                </a:lnTo>
                <a:lnTo>
                  <a:pt x="3848159" y="157061"/>
                </a:lnTo>
                <a:lnTo>
                  <a:pt x="3891195" y="167835"/>
                </a:lnTo>
                <a:lnTo>
                  <a:pt x="3932420" y="178883"/>
                </a:lnTo>
                <a:lnTo>
                  <a:pt x="3971791" y="190197"/>
                </a:lnTo>
                <a:lnTo>
                  <a:pt x="4009265" y="201770"/>
                </a:lnTo>
                <a:lnTo>
                  <a:pt x="4078352" y="225655"/>
                </a:lnTo>
                <a:lnTo>
                  <a:pt x="4139338" y="250474"/>
                </a:lnTo>
                <a:lnTo>
                  <a:pt x="4191881" y="276159"/>
                </a:lnTo>
                <a:lnTo>
                  <a:pt x="4235639" y="302646"/>
                </a:lnTo>
                <a:lnTo>
                  <a:pt x="4270269" y="329869"/>
                </a:lnTo>
                <a:lnTo>
                  <a:pt x="4304350" y="371937"/>
                </a:lnTo>
                <a:lnTo>
                  <a:pt x="4315968" y="415290"/>
                </a:lnTo>
                <a:lnTo>
                  <a:pt x="4314662" y="429869"/>
                </a:lnTo>
                <a:lnTo>
                  <a:pt x="4295429" y="472818"/>
                </a:lnTo>
                <a:lnTo>
                  <a:pt x="4254117" y="514409"/>
                </a:lnTo>
                <a:lnTo>
                  <a:pt x="4214880" y="541272"/>
                </a:lnTo>
                <a:lnTo>
                  <a:pt x="4166687" y="567367"/>
                </a:lnTo>
                <a:lnTo>
                  <a:pt x="4109879" y="592627"/>
                </a:lnTo>
                <a:lnTo>
                  <a:pt x="4044800" y="616987"/>
                </a:lnTo>
                <a:lnTo>
                  <a:pt x="3971791" y="640382"/>
                </a:lnTo>
                <a:lnTo>
                  <a:pt x="3932420" y="651696"/>
                </a:lnTo>
                <a:lnTo>
                  <a:pt x="3891195" y="662744"/>
                </a:lnTo>
                <a:lnTo>
                  <a:pt x="3848159" y="673518"/>
                </a:lnTo>
                <a:lnTo>
                  <a:pt x="3803355" y="684009"/>
                </a:lnTo>
                <a:lnTo>
                  <a:pt x="3756825" y="694209"/>
                </a:lnTo>
                <a:lnTo>
                  <a:pt x="3708612" y="704110"/>
                </a:lnTo>
                <a:lnTo>
                  <a:pt x="3658760" y="713703"/>
                </a:lnTo>
                <a:lnTo>
                  <a:pt x="3607310" y="722981"/>
                </a:lnTo>
                <a:lnTo>
                  <a:pt x="3554306" y="731935"/>
                </a:lnTo>
                <a:lnTo>
                  <a:pt x="3499791" y="740557"/>
                </a:lnTo>
                <a:lnTo>
                  <a:pt x="3443807" y="748839"/>
                </a:lnTo>
                <a:lnTo>
                  <a:pt x="3386397" y="756772"/>
                </a:lnTo>
                <a:lnTo>
                  <a:pt x="3327604" y="764348"/>
                </a:lnTo>
                <a:lnTo>
                  <a:pt x="3267470" y="771560"/>
                </a:lnTo>
                <a:lnTo>
                  <a:pt x="3206040" y="778398"/>
                </a:lnTo>
                <a:lnTo>
                  <a:pt x="3143354" y="784855"/>
                </a:lnTo>
                <a:lnTo>
                  <a:pt x="3079456" y="790921"/>
                </a:lnTo>
                <a:lnTo>
                  <a:pt x="3014390" y="796590"/>
                </a:lnTo>
                <a:lnTo>
                  <a:pt x="2948197" y="801853"/>
                </a:lnTo>
                <a:lnTo>
                  <a:pt x="2880921" y="806701"/>
                </a:lnTo>
                <a:lnTo>
                  <a:pt x="2812604" y="811127"/>
                </a:lnTo>
                <a:lnTo>
                  <a:pt x="2743289" y="815122"/>
                </a:lnTo>
                <a:lnTo>
                  <a:pt x="2673019" y="818678"/>
                </a:lnTo>
                <a:lnTo>
                  <a:pt x="2601837" y="821786"/>
                </a:lnTo>
                <a:lnTo>
                  <a:pt x="2529785" y="824438"/>
                </a:lnTo>
                <a:lnTo>
                  <a:pt x="2456907" y="826627"/>
                </a:lnTo>
                <a:lnTo>
                  <a:pt x="2383245" y="828344"/>
                </a:lnTo>
                <a:lnTo>
                  <a:pt x="2308842" y="829580"/>
                </a:lnTo>
                <a:lnTo>
                  <a:pt x="2233740" y="830328"/>
                </a:lnTo>
                <a:lnTo>
                  <a:pt x="2157984" y="830580"/>
                </a:lnTo>
                <a:lnTo>
                  <a:pt x="2082227" y="830328"/>
                </a:lnTo>
                <a:lnTo>
                  <a:pt x="2007125" y="829580"/>
                </a:lnTo>
                <a:lnTo>
                  <a:pt x="1932722" y="828344"/>
                </a:lnTo>
                <a:lnTo>
                  <a:pt x="1859060" y="826627"/>
                </a:lnTo>
                <a:lnTo>
                  <a:pt x="1786182" y="824438"/>
                </a:lnTo>
                <a:lnTo>
                  <a:pt x="1714130" y="821786"/>
                </a:lnTo>
                <a:lnTo>
                  <a:pt x="1642948" y="818678"/>
                </a:lnTo>
                <a:lnTo>
                  <a:pt x="1572678" y="815122"/>
                </a:lnTo>
                <a:lnTo>
                  <a:pt x="1503363" y="811127"/>
                </a:lnTo>
                <a:lnTo>
                  <a:pt x="1435046" y="806701"/>
                </a:lnTo>
                <a:lnTo>
                  <a:pt x="1367770" y="801853"/>
                </a:lnTo>
                <a:lnTo>
                  <a:pt x="1301577" y="796590"/>
                </a:lnTo>
                <a:lnTo>
                  <a:pt x="1236511" y="790921"/>
                </a:lnTo>
                <a:lnTo>
                  <a:pt x="1172613" y="784855"/>
                </a:lnTo>
                <a:lnTo>
                  <a:pt x="1109927" y="778398"/>
                </a:lnTo>
                <a:lnTo>
                  <a:pt x="1048497" y="771560"/>
                </a:lnTo>
                <a:lnTo>
                  <a:pt x="988363" y="764348"/>
                </a:lnTo>
                <a:lnTo>
                  <a:pt x="929570" y="756772"/>
                </a:lnTo>
                <a:lnTo>
                  <a:pt x="872160" y="748839"/>
                </a:lnTo>
                <a:lnTo>
                  <a:pt x="816176" y="740557"/>
                </a:lnTo>
                <a:lnTo>
                  <a:pt x="761661" y="731935"/>
                </a:lnTo>
                <a:lnTo>
                  <a:pt x="708657" y="722981"/>
                </a:lnTo>
                <a:lnTo>
                  <a:pt x="657207" y="713703"/>
                </a:lnTo>
                <a:lnTo>
                  <a:pt x="607355" y="704110"/>
                </a:lnTo>
                <a:lnTo>
                  <a:pt x="559142" y="694209"/>
                </a:lnTo>
                <a:lnTo>
                  <a:pt x="512612" y="684009"/>
                </a:lnTo>
                <a:lnTo>
                  <a:pt x="467808" y="673518"/>
                </a:lnTo>
                <a:lnTo>
                  <a:pt x="424772" y="662744"/>
                </a:lnTo>
                <a:lnTo>
                  <a:pt x="383547" y="651696"/>
                </a:lnTo>
                <a:lnTo>
                  <a:pt x="344176" y="640382"/>
                </a:lnTo>
                <a:lnTo>
                  <a:pt x="306702" y="628809"/>
                </a:lnTo>
                <a:lnTo>
                  <a:pt x="237615" y="604924"/>
                </a:lnTo>
                <a:lnTo>
                  <a:pt x="176629" y="580105"/>
                </a:lnTo>
                <a:lnTo>
                  <a:pt x="124086" y="554420"/>
                </a:lnTo>
                <a:lnTo>
                  <a:pt x="80328" y="527933"/>
                </a:lnTo>
                <a:lnTo>
                  <a:pt x="45698" y="500710"/>
                </a:lnTo>
                <a:lnTo>
                  <a:pt x="11617" y="458642"/>
                </a:lnTo>
                <a:lnTo>
                  <a:pt x="0" y="415290"/>
                </a:lnTo>
                <a:close/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67" y="322275"/>
            <a:ext cx="36772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Calibri"/>
                <a:cs typeface="Calibri"/>
              </a:rPr>
              <a:t>What</a:t>
            </a:r>
            <a:r>
              <a:rPr sz="4800" spc="-2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is</a:t>
            </a:r>
            <a:r>
              <a:rPr sz="4800" spc="-25" dirty="0">
                <a:latin typeface="Calibri"/>
                <a:cs typeface="Calibri"/>
              </a:rPr>
              <a:t> </a:t>
            </a:r>
            <a:r>
              <a:rPr sz="4800" spc="-15" dirty="0">
                <a:latin typeface="Calibri"/>
                <a:cs typeface="Calibri"/>
              </a:rPr>
              <a:t>“git”</a:t>
            </a:r>
            <a:r>
              <a:rPr sz="4800" spc="-2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?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7659" y="2204827"/>
            <a:ext cx="9817100" cy="35318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571500" indent="-559435">
              <a:lnSpc>
                <a:spcPct val="100000"/>
              </a:lnSpc>
              <a:spcBef>
                <a:spcPts val="825"/>
              </a:spcBef>
              <a:buSzPct val="75000"/>
              <a:buChar char="●"/>
              <a:tabLst>
                <a:tab pos="571500" algn="l"/>
                <a:tab pos="572135" algn="l"/>
              </a:tabLst>
            </a:pPr>
            <a:r>
              <a:rPr sz="4000" spc="-15" dirty="0">
                <a:solidFill>
                  <a:srgbClr val="44536A"/>
                </a:solidFill>
                <a:latin typeface="Calibri"/>
                <a:cs typeface="Calibri"/>
              </a:rPr>
              <a:t>“Distributed </a:t>
            </a:r>
            <a:r>
              <a:rPr sz="4000" spc="-20" dirty="0">
                <a:solidFill>
                  <a:srgbClr val="44536A"/>
                </a:solidFill>
                <a:latin typeface="Calibri"/>
                <a:cs typeface="Calibri"/>
              </a:rPr>
              <a:t>version</a:t>
            </a:r>
            <a:r>
              <a:rPr sz="4000" spc="-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44536A"/>
                </a:solidFill>
                <a:latin typeface="Calibri"/>
                <a:cs typeface="Calibri"/>
              </a:rPr>
              <a:t>control”</a:t>
            </a:r>
            <a:endParaRPr sz="4000">
              <a:latin typeface="Calibri"/>
              <a:cs typeface="Calibri"/>
            </a:endParaRPr>
          </a:p>
          <a:p>
            <a:pPr marL="571500" indent="-559435">
              <a:lnSpc>
                <a:spcPct val="100000"/>
              </a:lnSpc>
              <a:spcBef>
                <a:spcPts val="720"/>
              </a:spcBef>
              <a:buSzPct val="75000"/>
              <a:buChar char="●"/>
              <a:tabLst>
                <a:tab pos="571500" algn="l"/>
                <a:tab pos="572135" algn="l"/>
              </a:tabLst>
            </a:pPr>
            <a:r>
              <a:rPr sz="4000" spc="-15" dirty="0">
                <a:solidFill>
                  <a:srgbClr val="44536A"/>
                </a:solidFill>
                <a:latin typeface="Calibri"/>
                <a:cs typeface="Calibri"/>
              </a:rPr>
              <a:t>Free,</a:t>
            </a:r>
            <a:r>
              <a:rPr sz="4000" spc="-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44536A"/>
                </a:solidFill>
                <a:latin typeface="Calibri"/>
                <a:cs typeface="Calibri"/>
              </a:rPr>
              <a:t>open</a:t>
            </a:r>
            <a:r>
              <a:rPr sz="4000" spc="1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44536A"/>
                </a:solidFill>
                <a:latin typeface="Calibri"/>
                <a:cs typeface="Calibri"/>
              </a:rPr>
              <a:t>source</a:t>
            </a:r>
            <a:r>
              <a:rPr sz="400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4536A"/>
                </a:solidFill>
                <a:latin typeface="Calibri"/>
                <a:cs typeface="Calibri"/>
              </a:rPr>
              <a:t>(2005,</a:t>
            </a:r>
            <a:r>
              <a:rPr sz="4000" spc="-2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44536A"/>
                </a:solidFill>
                <a:latin typeface="Calibri"/>
                <a:cs typeface="Calibri"/>
              </a:rPr>
              <a:t>Linus</a:t>
            </a:r>
            <a:r>
              <a:rPr sz="4000" spc="1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000" spc="-50" dirty="0">
                <a:solidFill>
                  <a:srgbClr val="44536A"/>
                </a:solidFill>
                <a:latin typeface="Calibri"/>
                <a:cs typeface="Calibri"/>
              </a:rPr>
              <a:t>Torvalds)</a:t>
            </a:r>
            <a:endParaRPr sz="4000">
              <a:latin typeface="Calibri"/>
              <a:cs typeface="Calibri"/>
            </a:endParaRPr>
          </a:p>
          <a:p>
            <a:pPr marL="571500" indent="-559435">
              <a:lnSpc>
                <a:spcPct val="100000"/>
              </a:lnSpc>
              <a:spcBef>
                <a:spcPts val="720"/>
              </a:spcBef>
              <a:buSzPct val="75000"/>
              <a:buChar char="●"/>
              <a:tabLst>
                <a:tab pos="571500" algn="l"/>
                <a:tab pos="572135" algn="l"/>
              </a:tabLst>
            </a:pPr>
            <a:r>
              <a:rPr sz="4000" spc="-5" dirty="0">
                <a:solidFill>
                  <a:srgbClr val="44536A"/>
                </a:solidFill>
                <a:latin typeface="Calibri"/>
                <a:cs typeface="Calibri"/>
              </a:rPr>
              <a:t>Command-line</a:t>
            </a:r>
            <a:r>
              <a:rPr sz="4000" spc="-4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44536A"/>
                </a:solidFill>
                <a:latin typeface="Calibri"/>
                <a:cs typeface="Calibri"/>
              </a:rPr>
              <a:t>tool</a:t>
            </a:r>
            <a:endParaRPr sz="4000">
              <a:latin typeface="Calibri"/>
              <a:cs typeface="Calibri"/>
            </a:endParaRPr>
          </a:p>
          <a:p>
            <a:pPr marL="571500" indent="-559435">
              <a:lnSpc>
                <a:spcPct val="100000"/>
              </a:lnSpc>
              <a:spcBef>
                <a:spcPts val="725"/>
              </a:spcBef>
              <a:buSzPct val="75000"/>
              <a:buChar char="●"/>
              <a:tabLst>
                <a:tab pos="571500" algn="l"/>
                <a:tab pos="572135" algn="l"/>
              </a:tabLst>
            </a:pPr>
            <a:r>
              <a:rPr sz="4000" spc="-5" dirty="0">
                <a:solidFill>
                  <a:srgbClr val="44536A"/>
                </a:solidFill>
                <a:latin typeface="Calibri"/>
                <a:cs typeface="Calibri"/>
              </a:rPr>
              <a:t>Runs</a:t>
            </a:r>
            <a:r>
              <a:rPr sz="4000" spc="-2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4536A"/>
                </a:solidFill>
                <a:latin typeface="Calibri"/>
                <a:cs typeface="Calibri"/>
              </a:rPr>
              <a:t>on</a:t>
            </a:r>
            <a:r>
              <a:rPr sz="4000" spc="-1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4536A"/>
                </a:solidFill>
                <a:latin typeface="Calibri"/>
                <a:cs typeface="Calibri"/>
              </a:rPr>
              <a:t>all</a:t>
            </a:r>
            <a:r>
              <a:rPr sz="4000" spc="-3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000" spc="-75" dirty="0">
                <a:solidFill>
                  <a:srgbClr val="44536A"/>
                </a:solidFill>
                <a:latin typeface="Calibri"/>
                <a:cs typeface="Calibri"/>
              </a:rPr>
              <a:t>OS’s</a:t>
            </a:r>
            <a:endParaRPr sz="4000">
              <a:latin typeface="Calibri"/>
              <a:cs typeface="Calibri"/>
            </a:endParaRPr>
          </a:p>
          <a:p>
            <a:pPr marL="571500" indent="-559435">
              <a:lnSpc>
                <a:spcPct val="100000"/>
              </a:lnSpc>
              <a:spcBef>
                <a:spcPts val="720"/>
              </a:spcBef>
              <a:buSzPct val="75000"/>
              <a:buChar char="●"/>
              <a:tabLst>
                <a:tab pos="571500" algn="l"/>
                <a:tab pos="572135" algn="l"/>
              </a:tabLst>
            </a:pPr>
            <a:r>
              <a:rPr sz="4000" spc="-25" dirty="0">
                <a:solidFill>
                  <a:srgbClr val="44536A"/>
                </a:solidFill>
                <a:latin typeface="Calibri"/>
                <a:cs typeface="Calibri"/>
              </a:rPr>
              <a:t>Efficient,</a:t>
            </a:r>
            <a:r>
              <a:rPr sz="4000" spc="-2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44536A"/>
                </a:solidFill>
                <a:latin typeface="Calibri"/>
                <a:cs typeface="Calibri"/>
              </a:rPr>
              <a:t>simple,</a:t>
            </a:r>
            <a:r>
              <a:rPr sz="4000" spc="1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44536A"/>
                </a:solidFill>
                <a:latin typeface="Calibri"/>
                <a:cs typeface="Calibri"/>
              </a:rPr>
              <a:t>distributed,</a:t>
            </a:r>
            <a:r>
              <a:rPr sz="4000" spc="1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44536A"/>
                </a:solidFill>
                <a:latin typeface="Calibri"/>
                <a:cs typeface="Calibri"/>
              </a:rPr>
              <a:t>scalable, </a:t>
            </a:r>
            <a:r>
              <a:rPr sz="4000" spc="5" dirty="0">
                <a:solidFill>
                  <a:srgbClr val="44536A"/>
                </a:solidFill>
                <a:latin typeface="Calibri"/>
                <a:cs typeface="Calibri"/>
              </a:rPr>
              <a:t>“light”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041" y="496951"/>
            <a:ext cx="915225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720" algn="l"/>
              </a:tabLst>
            </a:pPr>
            <a:r>
              <a:rPr sz="3200" b="1" spc="-5" dirty="0">
                <a:latin typeface="Calibri"/>
                <a:cs typeface="Calibri"/>
              </a:rPr>
              <a:t>Git </a:t>
            </a:r>
            <a:r>
              <a:rPr sz="3200" b="1" spc="-10" dirty="0">
                <a:latin typeface="Calibri"/>
                <a:cs typeface="Calibri"/>
              </a:rPr>
              <a:t>manages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versions</a:t>
            </a:r>
            <a:r>
              <a:rPr sz="32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 </a:t>
            </a:r>
            <a:r>
              <a:rPr sz="3200" b="1" spc="-5" dirty="0">
                <a:latin typeface="Calibri"/>
                <a:cs typeface="Calibri"/>
              </a:rPr>
              <a:t>project</a:t>
            </a:r>
            <a:endParaRPr sz="3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3200" b="1" spc="-10" dirty="0">
                <a:latin typeface="Calibri"/>
                <a:cs typeface="Calibri"/>
              </a:rPr>
              <a:t>Each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version</a:t>
            </a: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called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commit.</a:t>
            </a:r>
            <a:r>
              <a:rPr sz="32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(even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small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change)</a:t>
            </a:r>
            <a:endParaRPr sz="3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3200" b="1" spc="-10" dirty="0">
                <a:latin typeface="Calibri"/>
                <a:cs typeface="Calibri"/>
              </a:rPr>
              <a:t>Each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commit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 </a:t>
            </a:r>
            <a:r>
              <a:rPr sz="3200" b="1" spc="-10" dirty="0">
                <a:latin typeface="Calibri"/>
                <a:cs typeface="Calibri"/>
              </a:rPr>
              <a:t>new </a:t>
            </a:r>
            <a:r>
              <a:rPr sz="3200" b="1" spc="-5" dirty="0">
                <a:latin typeface="Calibri"/>
                <a:cs typeface="Calibri"/>
              </a:rPr>
              <a:t>snapshot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5" dirty="0">
                <a:latin typeface="Calibri"/>
                <a:cs typeface="Calibri"/>
              </a:rPr>
              <a:t>the</a:t>
            </a:r>
            <a:r>
              <a:rPr sz="3200" b="1" spc="-10" dirty="0">
                <a:latin typeface="Calibri"/>
                <a:cs typeface="Calibri"/>
              </a:rPr>
              <a:t> entire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project.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45191" y="2355646"/>
            <a:ext cx="984885" cy="1869439"/>
          </a:xfrm>
          <a:custGeom>
            <a:avLst/>
            <a:gdLst/>
            <a:ahLst/>
            <a:cxnLst/>
            <a:rect l="l" t="t" r="r" b="b"/>
            <a:pathLst>
              <a:path w="984885" h="1869439">
                <a:moveTo>
                  <a:pt x="801370" y="1046886"/>
                </a:moveTo>
                <a:lnTo>
                  <a:pt x="798080" y="1043368"/>
                </a:lnTo>
                <a:lnTo>
                  <a:pt x="715556" y="958049"/>
                </a:lnTo>
                <a:lnTo>
                  <a:pt x="700354" y="942340"/>
                </a:lnTo>
                <a:lnTo>
                  <a:pt x="698334" y="941476"/>
                </a:lnTo>
                <a:lnTo>
                  <a:pt x="636295" y="941476"/>
                </a:lnTo>
                <a:lnTo>
                  <a:pt x="633895" y="923709"/>
                </a:lnTo>
                <a:lnTo>
                  <a:pt x="630986" y="906018"/>
                </a:lnTo>
                <a:lnTo>
                  <a:pt x="627583" y="888428"/>
                </a:lnTo>
                <a:lnTo>
                  <a:pt x="624039" y="872540"/>
                </a:lnTo>
                <a:lnTo>
                  <a:pt x="624039" y="999502"/>
                </a:lnTo>
                <a:lnTo>
                  <a:pt x="617156" y="1044930"/>
                </a:lnTo>
                <a:lnTo>
                  <a:pt x="598004" y="1084770"/>
                </a:lnTo>
                <a:lnTo>
                  <a:pt x="568680" y="1116787"/>
                </a:lnTo>
                <a:lnTo>
                  <a:pt x="531241" y="1138720"/>
                </a:lnTo>
                <a:lnTo>
                  <a:pt x="487730" y="1148295"/>
                </a:lnTo>
                <a:lnTo>
                  <a:pt x="487730" y="961758"/>
                </a:lnTo>
                <a:lnTo>
                  <a:pt x="484149" y="958049"/>
                </a:lnTo>
                <a:lnTo>
                  <a:pt x="475297" y="958049"/>
                </a:lnTo>
                <a:lnTo>
                  <a:pt x="471703" y="961758"/>
                </a:lnTo>
                <a:lnTo>
                  <a:pt x="471703" y="1148295"/>
                </a:lnTo>
                <a:lnTo>
                  <a:pt x="428205" y="1138720"/>
                </a:lnTo>
                <a:lnTo>
                  <a:pt x="390740" y="1116761"/>
                </a:lnTo>
                <a:lnTo>
                  <a:pt x="361429" y="1084770"/>
                </a:lnTo>
                <a:lnTo>
                  <a:pt x="351015" y="1063091"/>
                </a:lnTo>
                <a:lnTo>
                  <a:pt x="342290" y="1044930"/>
                </a:lnTo>
                <a:lnTo>
                  <a:pt x="335394" y="999502"/>
                </a:lnTo>
                <a:lnTo>
                  <a:pt x="337680" y="958049"/>
                </a:lnTo>
                <a:lnTo>
                  <a:pt x="337743" y="956983"/>
                </a:lnTo>
                <a:lnTo>
                  <a:pt x="343154" y="914831"/>
                </a:lnTo>
                <a:lnTo>
                  <a:pt x="351599" y="873213"/>
                </a:lnTo>
                <a:lnTo>
                  <a:pt x="363042" y="832307"/>
                </a:lnTo>
                <a:lnTo>
                  <a:pt x="398894" y="795121"/>
                </a:lnTo>
                <a:lnTo>
                  <a:pt x="416445" y="792264"/>
                </a:lnTo>
                <a:lnTo>
                  <a:pt x="543001" y="792264"/>
                </a:lnTo>
                <a:lnTo>
                  <a:pt x="588314" y="815936"/>
                </a:lnTo>
                <a:lnTo>
                  <a:pt x="607847" y="873213"/>
                </a:lnTo>
                <a:lnTo>
                  <a:pt x="616292" y="914831"/>
                </a:lnTo>
                <a:lnTo>
                  <a:pt x="621703" y="956983"/>
                </a:lnTo>
                <a:lnTo>
                  <a:pt x="624039" y="999502"/>
                </a:lnTo>
                <a:lnTo>
                  <a:pt x="624039" y="872540"/>
                </a:lnTo>
                <a:lnTo>
                  <a:pt x="623684" y="870940"/>
                </a:lnTo>
                <a:lnTo>
                  <a:pt x="697090" y="854900"/>
                </a:lnTo>
                <a:lnTo>
                  <a:pt x="708164" y="852474"/>
                </a:lnTo>
                <a:lnTo>
                  <a:pt x="710565" y="850036"/>
                </a:lnTo>
                <a:lnTo>
                  <a:pt x="745858" y="691222"/>
                </a:lnTo>
                <a:lnTo>
                  <a:pt x="743165" y="686777"/>
                </a:lnTo>
                <a:lnTo>
                  <a:pt x="734529" y="684720"/>
                </a:lnTo>
                <a:lnTo>
                  <a:pt x="730224" y="687501"/>
                </a:lnTo>
                <a:lnTo>
                  <a:pt x="696772" y="838022"/>
                </a:lnTo>
                <a:lnTo>
                  <a:pt x="619582" y="854900"/>
                </a:lnTo>
                <a:lnTo>
                  <a:pt x="606310" y="814387"/>
                </a:lnTo>
                <a:lnTo>
                  <a:pt x="578332" y="785228"/>
                </a:lnTo>
                <a:lnTo>
                  <a:pt x="583717" y="780821"/>
                </a:lnTo>
                <a:lnTo>
                  <a:pt x="588162" y="775690"/>
                </a:lnTo>
                <a:lnTo>
                  <a:pt x="591883" y="769620"/>
                </a:lnTo>
                <a:lnTo>
                  <a:pt x="594499" y="763054"/>
                </a:lnTo>
                <a:lnTo>
                  <a:pt x="597814" y="749592"/>
                </a:lnTo>
                <a:lnTo>
                  <a:pt x="599643" y="735876"/>
                </a:lnTo>
                <a:lnTo>
                  <a:pt x="599973" y="722033"/>
                </a:lnTo>
                <a:lnTo>
                  <a:pt x="598805" y="708190"/>
                </a:lnTo>
                <a:lnTo>
                  <a:pt x="591896" y="681304"/>
                </a:lnTo>
                <a:lnTo>
                  <a:pt x="583882" y="665441"/>
                </a:lnTo>
                <a:lnTo>
                  <a:pt x="583882" y="722033"/>
                </a:lnTo>
                <a:lnTo>
                  <a:pt x="583831" y="725944"/>
                </a:lnTo>
                <a:lnTo>
                  <a:pt x="575741" y="765238"/>
                </a:lnTo>
                <a:lnTo>
                  <a:pt x="556107" y="775690"/>
                </a:lnTo>
                <a:lnTo>
                  <a:pt x="403339" y="775690"/>
                </a:lnTo>
                <a:lnTo>
                  <a:pt x="376694" y="742251"/>
                </a:lnTo>
                <a:lnTo>
                  <a:pt x="375488" y="725944"/>
                </a:lnTo>
                <a:lnTo>
                  <a:pt x="377799" y="703414"/>
                </a:lnTo>
                <a:lnTo>
                  <a:pt x="395351" y="662686"/>
                </a:lnTo>
                <a:lnTo>
                  <a:pt x="425297" y="633971"/>
                </a:lnTo>
                <a:lnTo>
                  <a:pt x="479590" y="618185"/>
                </a:lnTo>
                <a:lnTo>
                  <a:pt x="483412" y="618185"/>
                </a:lnTo>
                <a:lnTo>
                  <a:pt x="524294" y="628650"/>
                </a:lnTo>
                <a:lnTo>
                  <a:pt x="572211" y="676478"/>
                </a:lnTo>
                <a:lnTo>
                  <a:pt x="583882" y="722033"/>
                </a:lnTo>
                <a:lnTo>
                  <a:pt x="583882" y="665441"/>
                </a:lnTo>
                <a:lnTo>
                  <a:pt x="579589" y="656932"/>
                </a:lnTo>
                <a:lnTo>
                  <a:pt x="562432" y="635927"/>
                </a:lnTo>
                <a:lnTo>
                  <a:pt x="540969" y="619137"/>
                </a:lnTo>
                <a:lnTo>
                  <a:pt x="541312" y="618185"/>
                </a:lnTo>
                <a:lnTo>
                  <a:pt x="564210" y="567944"/>
                </a:lnTo>
                <a:lnTo>
                  <a:pt x="604024" y="534212"/>
                </a:lnTo>
                <a:lnTo>
                  <a:pt x="607783" y="532066"/>
                </a:lnTo>
                <a:lnTo>
                  <a:pt x="609206" y="527024"/>
                </a:lnTo>
                <a:lnTo>
                  <a:pt x="604951" y="519010"/>
                </a:lnTo>
                <a:lnTo>
                  <a:pt x="600075" y="517499"/>
                </a:lnTo>
                <a:lnTo>
                  <a:pt x="596188" y="519709"/>
                </a:lnTo>
                <a:lnTo>
                  <a:pt x="571512" y="536676"/>
                </a:lnTo>
                <a:lnTo>
                  <a:pt x="552386" y="556628"/>
                </a:lnTo>
                <a:lnTo>
                  <a:pt x="537692" y="581088"/>
                </a:lnTo>
                <a:lnTo>
                  <a:pt x="526415" y="611505"/>
                </a:lnTo>
                <a:lnTo>
                  <a:pt x="526046" y="611365"/>
                </a:lnTo>
                <a:lnTo>
                  <a:pt x="477481" y="601624"/>
                </a:lnTo>
                <a:lnTo>
                  <a:pt x="462330" y="602907"/>
                </a:lnTo>
                <a:lnTo>
                  <a:pt x="447459" y="606171"/>
                </a:lnTo>
                <a:lnTo>
                  <a:pt x="433044" y="611365"/>
                </a:lnTo>
                <a:lnTo>
                  <a:pt x="421754" y="580999"/>
                </a:lnTo>
                <a:lnTo>
                  <a:pt x="407073" y="556590"/>
                </a:lnTo>
                <a:lnTo>
                  <a:pt x="387946" y="536663"/>
                </a:lnTo>
                <a:lnTo>
                  <a:pt x="363245" y="519709"/>
                </a:lnTo>
                <a:lnTo>
                  <a:pt x="359511" y="517499"/>
                </a:lnTo>
                <a:lnTo>
                  <a:pt x="354609" y="518947"/>
                </a:lnTo>
                <a:lnTo>
                  <a:pt x="352450" y="522947"/>
                </a:lnTo>
                <a:lnTo>
                  <a:pt x="350278" y="526897"/>
                </a:lnTo>
                <a:lnTo>
                  <a:pt x="351663" y="532003"/>
                </a:lnTo>
                <a:lnTo>
                  <a:pt x="355511" y="534212"/>
                </a:lnTo>
                <a:lnTo>
                  <a:pt x="378040" y="549719"/>
                </a:lnTo>
                <a:lnTo>
                  <a:pt x="395262" y="567944"/>
                </a:lnTo>
                <a:lnTo>
                  <a:pt x="408330" y="590461"/>
                </a:lnTo>
                <a:lnTo>
                  <a:pt x="418465" y="618972"/>
                </a:lnTo>
                <a:lnTo>
                  <a:pt x="393814" y="638937"/>
                </a:lnTo>
                <a:lnTo>
                  <a:pt x="375234" y="664362"/>
                </a:lnTo>
                <a:lnTo>
                  <a:pt x="363524" y="693839"/>
                </a:lnTo>
                <a:lnTo>
                  <a:pt x="359448" y="725944"/>
                </a:lnTo>
                <a:lnTo>
                  <a:pt x="359752" y="734136"/>
                </a:lnTo>
                <a:lnTo>
                  <a:pt x="371271" y="775690"/>
                </a:lnTo>
                <a:lnTo>
                  <a:pt x="381101" y="785228"/>
                </a:lnTo>
                <a:lnTo>
                  <a:pt x="370014" y="793140"/>
                </a:lnTo>
                <a:lnTo>
                  <a:pt x="347789" y="827176"/>
                </a:lnTo>
                <a:lnTo>
                  <a:pt x="339864" y="854900"/>
                </a:lnTo>
                <a:lnTo>
                  <a:pt x="262674" y="838022"/>
                </a:lnTo>
                <a:lnTo>
                  <a:pt x="229997" y="690994"/>
                </a:lnTo>
                <a:lnTo>
                  <a:pt x="229273" y="687489"/>
                </a:lnTo>
                <a:lnTo>
                  <a:pt x="225005" y="684644"/>
                </a:lnTo>
                <a:lnTo>
                  <a:pt x="216344" y="686574"/>
                </a:lnTo>
                <a:lnTo>
                  <a:pt x="213601" y="690994"/>
                </a:lnTo>
                <a:lnTo>
                  <a:pt x="214579" y="695667"/>
                </a:lnTo>
                <a:lnTo>
                  <a:pt x="248894" y="850036"/>
                </a:lnTo>
                <a:lnTo>
                  <a:pt x="251282" y="852474"/>
                </a:lnTo>
                <a:lnTo>
                  <a:pt x="335749" y="870940"/>
                </a:lnTo>
                <a:lnTo>
                  <a:pt x="331851" y="888428"/>
                </a:lnTo>
                <a:lnTo>
                  <a:pt x="328447" y="906018"/>
                </a:lnTo>
                <a:lnTo>
                  <a:pt x="325551" y="923709"/>
                </a:lnTo>
                <a:lnTo>
                  <a:pt x="323138" y="941476"/>
                </a:lnTo>
                <a:lnTo>
                  <a:pt x="261112" y="941476"/>
                </a:lnTo>
                <a:lnTo>
                  <a:pt x="259067" y="942352"/>
                </a:lnTo>
                <a:lnTo>
                  <a:pt x="161340" y="1043381"/>
                </a:lnTo>
                <a:lnTo>
                  <a:pt x="158165" y="1046556"/>
                </a:lnTo>
                <a:lnTo>
                  <a:pt x="158089" y="1051801"/>
                </a:lnTo>
                <a:lnTo>
                  <a:pt x="164236" y="1058392"/>
                </a:lnTo>
                <a:lnTo>
                  <a:pt x="169316" y="1058481"/>
                </a:lnTo>
                <a:lnTo>
                  <a:pt x="172694" y="1055090"/>
                </a:lnTo>
                <a:lnTo>
                  <a:pt x="266560" y="958049"/>
                </a:lnTo>
                <a:lnTo>
                  <a:pt x="321335" y="958049"/>
                </a:lnTo>
                <a:lnTo>
                  <a:pt x="320484" y="968717"/>
                </a:lnTo>
                <a:lnTo>
                  <a:pt x="319862" y="979208"/>
                </a:lnTo>
                <a:lnTo>
                  <a:pt x="319493" y="989469"/>
                </a:lnTo>
                <a:lnTo>
                  <a:pt x="319366" y="999502"/>
                </a:lnTo>
                <a:lnTo>
                  <a:pt x="319798" y="1011656"/>
                </a:lnTo>
                <a:lnTo>
                  <a:pt x="321106" y="1023734"/>
                </a:lnTo>
                <a:lnTo>
                  <a:pt x="323253" y="1035672"/>
                </a:lnTo>
                <a:lnTo>
                  <a:pt x="326123" y="1046886"/>
                </a:lnTo>
                <a:lnTo>
                  <a:pt x="326237" y="1047432"/>
                </a:lnTo>
                <a:lnTo>
                  <a:pt x="258559" y="1066850"/>
                </a:lnTo>
                <a:lnTo>
                  <a:pt x="256552" y="1068806"/>
                </a:lnTo>
                <a:lnTo>
                  <a:pt x="206108" y="1216596"/>
                </a:lnTo>
                <a:lnTo>
                  <a:pt x="208292" y="1221320"/>
                </a:lnTo>
                <a:lnTo>
                  <a:pt x="216636" y="1224368"/>
                </a:lnTo>
                <a:lnTo>
                  <a:pt x="221221" y="1222108"/>
                </a:lnTo>
                <a:lnTo>
                  <a:pt x="269417" y="1080947"/>
                </a:lnTo>
                <a:lnTo>
                  <a:pt x="331673" y="1063091"/>
                </a:lnTo>
                <a:lnTo>
                  <a:pt x="353288" y="1101509"/>
                </a:lnTo>
                <a:lnTo>
                  <a:pt x="382879" y="1131671"/>
                </a:lnTo>
                <a:lnTo>
                  <a:pt x="418465" y="1152715"/>
                </a:lnTo>
                <a:lnTo>
                  <a:pt x="458025" y="1163802"/>
                </a:lnTo>
                <a:lnTo>
                  <a:pt x="499592" y="1164056"/>
                </a:lnTo>
                <a:lnTo>
                  <a:pt x="541147" y="1152652"/>
                </a:lnTo>
                <a:lnTo>
                  <a:pt x="548995" y="1148295"/>
                </a:lnTo>
                <a:lnTo>
                  <a:pt x="568934" y="1137259"/>
                </a:lnTo>
                <a:lnTo>
                  <a:pt x="593064" y="1116761"/>
                </a:lnTo>
                <a:lnTo>
                  <a:pt x="612889" y="1091819"/>
                </a:lnTo>
                <a:lnTo>
                  <a:pt x="627773" y="1063091"/>
                </a:lnTo>
                <a:lnTo>
                  <a:pt x="690029" y="1080947"/>
                </a:lnTo>
                <a:lnTo>
                  <a:pt x="738225" y="1222108"/>
                </a:lnTo>
                <a:lnTo>
                  <a:pt x="742797" y="1224368"/>
                </a:lnTo>
                <a:lnTo>
                  <a:pt x="751154" y="1221320"/>
                </a:lnTo>
                <a:lnTo>
                  <a:pt x="753338" y="1216583"/>
                </a:lnTo>
                <a:lnTo>
                  <a:pt x="702881" y="1068793"/>
                </a:lnTo>
                <a:lnTo>
                  <a:pt x="700849" y="1066838"/>
                </a:lnTo>
                <a:lnTo>
                  <a:pt x="687768" y="1063091"/>
                </a:lnTo>
                <a:lnTo>
                  <a:pt x="633183" y="1047432"/>
                </a:lnTo>
                <a:lnTo>
                  <a:pt x="636181" y="1035672"/>
                </a:lnTo>
                <a:lnTo>
                  <a:pt x="638340" y="1023734"/>
                </a:lnTo>
                <a:lnTo>
                  <a:pt x="639635" y="1011656"/>
                </a:lnTo>
                <a:lnTo>
                  <a:pt x="640080" y="999502"/>
                </a:lnTo>
                <a:lnTo>
                  <a:pt x="639953" y="989469"/>
                </a:lnTo>
                <a:lnTo>
                  <a:pt x="639572" y="979195"/>
                </a:lnTo>
                <a:lnTo>
                  <a:pt x="638949" y="968717"/>
                </a:lnTo>
                <a:lnTo>
                  <a:pt x="638098" y="958049"/>
                </a:lnTo>
                <a:lnTo>
                  <a:pt x="692873" y="958049"/>
                </a:lnTo>
                <a:lnTo>
                  <a:pt x="786739" y="1055103"/>
                </a:lnTo>
                <a:lnTo>
                  <a:pt x="789813" y="1058392"/>
                </a:lnTo>
                <a:lnTo>
                  <a:pt x="794880" y="1058481"/>
                </a:lnTo>
                <a:lnTo>
                  <a:pt x="801293" y="1052131"/>
                </a:lnTo>
                <a:lnTo>
                  <a:pt x="801370" y="1046886"/>
                </a:lnTo>
                <a:close/>
              </a:path>
              <a:path w="984885" h="1869439">
                <a:moveTo>
                  <a:pt x="984326" y="42481"/>
                </a:moveTo>
                <a:lnTo>
                  <a:pt x="981087" y="25984"/>
                </a:lnTo>
                <a:lnTo>
                  <a:pt x="972286" y="12484"/>
                </a:lnTo>
                <a:lnTo>
                  <a:pt x="959243" y="3352"/>
                </a:lnTo>
                <a:lnTo>
                  <a:pt x="943317" y="0"/>
                </a:lnTo>
                <a:lnTo>
                  <a:pt x="861288" y="0"/>
                </a:lnTo>
                <a:lnTo>
                  <a:pt x="861288" y="254825"/>
                </a:lnTo>
                <a:lnTo>
                  <a:pt x="861288" y="1614297"/>
                </a:lnTo>
                <a:lnTo>
                  <a:pt x="123037" y="1614297"/>
                </a:lnTo>
                <a:lnTo>
                  <a:pt x="123037" y="254825"/>
                </a:lnTo>
                <a:lnTo>
                  <a:pt x="861288" y="254825"/>
                </a:lnTo>
                <a:lnTo>
                  <a:pt x="861288" y="0"/>
                </a:lnTo>
                <a:lnTo>
                  <a:pt x="615200" y="0"/>
                </a:lnTo>
                <a:lnTo>
                  <a:pt x="615200" y="127444"/>
                </a:lnTo>
                <a:lnTo>
                  <a:pt x="611962" y="143941"/>
                </a:lnTo>
                <a:lnTo>
                  <a:pt x="603161" y="157454"/>
                </a:lnTo>
                <a:lnTo>
                  <a:pt x="590118" y="166585"/>
                </a:lnTo>
                <a:lnTo>
                  <a:pt x="574192" y="169938"/>
                </a:lnTo>
                <a:lnTo>
                  <a:pt x="410133" y="169938"/>
                </a:lnTo>
                <a:lnTo>
                  <a:pt x="394208" y="166585"/>
                </a:lnTo>
                <a:lnTo>
                  <a:pt x="381165" y="157454"/>
                </a:lnTo>
                <a:lnTo>
                  <a:pt x="372351" y="143941"/>
                </a:lnTo>
                <a:lnTo>
                  <a:pt x="369125" y="127444"/>
                </a:lnTo>
                <a:lnTo>
                  <a:pt x="372351" y="110959"/>
                </a:lnTo>
                <a:lnTo>
                  <a:pt x="381165" y="97447"/>
                </a:lnTo>
                <a:lnTo>
                  <a:pt x="394208" y="88315"/>
                </a:lnTo>
                <a:lnTo>
                  <a:pt x="410133" y="84963"/>
                </a:lnTo>
                <a:lnTo>
                  <a:pt x="574192" y="84963"/>
                </a:lnTo>
                <a:lnTo>
                  <a:pt x="590118" y="88315"/>
                </a:lnTo>
                <a:lnTo>
                  <a:pt x="603161" y="97447"/>
                </a:lnTo>
                <a:lnTo>
                  <a:pt x="611962" y="110959"/>
                </a:lnTo>
                <a:lnTo>
                  <a:pt x="615200" y="127444"/>
                </a:lnTo>
                <a:lnTo>
                  <a:pt x="615200" y="0"/>
                </a:lnTo>
                <a:lnTo>
                  <a:pt x="41008" y="0"/>
                </a:lnTo>
                <a:lnTo>
                  <a:pt x="25082" y="3352"/>
                </a:lnTo>
                <a:lnTo>
                  <a:pt x="12039" y="12484"/>
                </a:lnTo>
                <a:lnTo>
                  <a:pt x="3225" y="25984"/>
                </a:lnTo>
                <a:lnTo>
                  <a:pt x="0" y="42481"/>
                </a:lnTo>
                <a:lnTo>
                  <a:pt x="0" y="1826717"/>
                </a:lnTo>
                <a:lnTo>
                  <a:pt x="3225" y="1843214"/>
                </a:lnTo>
                <a:lnTo>
                  <a:pt x="12039" y="1856714"/>
                </a:lnTo>
                <a:lnTo>
                  <a:pt x="25082" y="1865845"/>
                </a:lnTo>
                <a:lnTo>
                  <a:pt x="41008" y="1869198"/>
                </a:lnTo>
                <a:lnTo>
                  <a:pt x="943317" y="1869198"/>
                </a:lnTo>
                <a:lnTo>
                  <a:pt x="959243" y="1865845"/>
                </a:lnTo>
                <a:lnTo>
                  <a:pt x="972286" y="1856714"/>
                </a:lnTo>
                <a:lnTo>
                  <a:pt x="981087" y="1843214"/>
                </a:lnTo>
                <a:lnTo>
                  <a:pt x="984326" y="1826717"/>
                </a:lnTo>
                <a:lnTo>
                  <a:pt x="984326" y="1614297"/>
                </a:lnTo>
                <a:lnTo>
                  <a:pt x="984326" y="254825"/>
                </a:lnTo>
                <a:lnTo>
                  <a:pt x="984326" y="169938"/>
                </a:lnTo>
                <a:lnTo>
                  <a:pt x="984326" y="84963"/>
                </a:lnTo>
                <a:lnTo>
                  <a:pt x="984326" y="424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61516" y="2355639"/>
            <a:ext cx="984885" cy="1869439"/>
          </a:xfrm>
          <a:custGeom>
            <a:avLst/>
            <a:gdLst/>
            <a:ahLst/>
            <a:cxnLst/>
            <a:rect l="l" t="t" r="r" b="b"/>
            <a:pathLst>
              <a:path w="984884" h="1869439">
                <a:moveTo>
                  <a:pt x="943320" y="0"/>
                </a:moveTo>
                <a:lnTo>
                  <a:pt x="41013" y="0"/>
                </a:lnTo>
                <a:lnTo>
                  <a:pt x="25088" y="3352"/>
                </a:lnTo>
                <a:lnTo>
                  <a:pt x="12047" y="12479"/>
                </a:lnTo>
                <a:lnTo>
                  <a:pt x="3236" y="25987"/>
                </a:lnTo>
                <a:lnTo>
                  <a:pt x="0" y="42483"/>
                </a:lnTo>
                <a:lnTo>
                  <a:pt x="0" y="1826714"/>
                </a:lnTo>
                <a:lnTo>
                  <a:pt x="3236" y="1843209"/>
                </a:lnTo>
                <a:lnTo>
                  <a:pt x="12048" y="1856718"/>
                </a:lnTo>
                <a:lnTo>
                  <a:pt x="25089" y="1865845"/>
                </a:lnTo>
                <a:lnTo>
                  <a:pt x="41014" y="1869197"/>
                </a:lnTo>
                <a:lnTo>
                  <a:pt x="943320" y="1869197"/>
                </a:lnTo>
                <a:lnTo>
                  <a:pt x="959245" y="1865845"/>
                </a:lnTo>
                <a:lnTo>
                  <a:pt x="972286" y="1856718"/>
                </a:lnTo>
                <a:lnTo>
                  <a:pt x="981098" y="1843209"/>
                </a:lnTo>
                <a:lnTo>
                  <a:pt x="984334" y="1826714"/>
                </a:lnTo>
                <a:lnTo>
                  <a:pt x="984334" y="1614302"/>
                </a:lnTo>
                <a:lnTo>
                  <a:pt x="123042" y="1614302"/>
                </a:lnTo>
                <a:lnTo>
                  <a:pt x="123041" y="254830"/>
                </a:lnTo>
                <a:lnTo>
                  <a:pt x="984334" y="254830"/>
                </a:lnTo>
                <a:lnTo>
                  <a:pt x="984334" y="169933"/>
                </a:lnTo>
                <a:lnTo>
                  <a:pt x="410139" y="169933"/>
                </a:lnTo>
                <a:lnTo>
                  <a:pt x="394214" y="166581"/>
                </a:lnTo>
                <a:lnTo>
                  <a:pt x="381173" y="157454"/>
                </a:lnTo>
                <a:lnTo>
                  <a:pt x="372361" y="143946"/>
                </a:lnTo>
                <a:lnTo>
                  <a:pt x="369125" y="127450"/>
                </a:lnTo>
                <a:lnTo>
                  <a:pt x="372361" y="110954"/>
                </a:lnTo>
                <a:lnTo>
                  <a:pt x="381173" y="97446"/>
                </a:lnTo>
                <a:lnTo>
                  <a:pt x="394214" y="88319"/>
                </a:lnTo>
                <a:lnTo>
                  <a:pt x="410139" y="84966"/>
                </a:lnTo>
                <a:lnTo>
                  <a:pt x="984334" y="84966"/>
                </a:lnTo>
                <a:lnTo>
                  <a:pt x="984334" y="42483"/>
                </a:lnTo>
                <a:lnTo>
                  <a:pt x="981097" y="25987"/>
                </a:lnTo>
                <a:lnTo>
                  <a:pt x="972286" y="12479"/>
                </a:lnTo>
                <a:lnTo>
                  <a:pt x="959245" y="3352"/>
                </a:lnTo>
                <a:lnTo>
                  <a:pt x="943320" y="0"/>
                </a:lnTo>
                <a:close/>
              </a:path>
              <a:path w="984884" h="1869439">
                <a:moveTo>
                  <a:pt x="984334" y="254830"/>
                </a:moveTo>
                <a:lnTo>
                  <a:pt x="861292" y="254830"/>
                </a:lnTo>
                <a:lnTo>
                  <a:pt x="861292" y="1614302"/>
                </a:lnTo>
                <a:lnTo>
                  <a:pt x="984334" y="1614302"/>
                </a:lnTo>
                <a:lnTo>
                  <a:pt x="984334" y="254830"/>
                </a:lnTo>
                <a:close/>
              </a:path>
              <a:path w="984884" h="1869439">
                <a:moveTo>
                  <a:pt x="984334" y="84966"/>
                </a:moveTo>
                <a:lnTo>
                  <a:pt x="574194" y="84966"/>
                </a:lnTo>
                <a:lnTo>
                  <a:pt x="590119" y="88319"/>
                </a:lnTo>
                <a:lnTo>
                  <a:pt x="603161" y="97446"/>
                </a:lnTo>
                <a:lnTo>
                  <a:pt x="611972" y="110954"/>
                </a:lnTo>
                <a:lnTo>
                  <a:pt x="615208" y="127450"/>
                </a:lnTo>
                <a:lnTo>
                  <a:pt x="611972" y="143946"/>
                </a:lnTo>
                <a:lnTo>
                  <a:pt x="603161" y="157454"/>
                </a:lnTo>
                <a:lnTo>
                  <a:pt x="590119" y="166581"/>
                </a:lnTo>
                <a:lnTo>
                  <a:pt x="574195" y="169933"/>
                </a:lnTo>
                <a:lnTo>
                  <a:pt x="984334" y="169933"/>
                </a:lnTo>
                <a:lnTo>
                  <a:pt x="984334" y="849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905502" y="2986785"/>
            <a:ext cx="2776220" cy="448945"/>
            <a:chOff x="4905502" y="2986785"/>
            <a:chExt cx="2776220" cy="448945"/>
          </a:xfrm>
        </p:grpSpPr>
        <p:sp>
          <p:nvSpPr>
            <p:cNvPr id="6" name="object 6"/>
            <p:cNvSpPr/>
            <p:nvPr/>
          </p:nvSpPr>
          <p:spPr>
            <a:xfrm>
              <a:off x="4911852" y="2993135"/>
              <a:ext cx="2763520" cy="436245"/>
            </a:xfrm>
            <a:custGeom>
              <a:avLst/>
              <a:gdLst/>
              <a:ahLst/>
              <a:cxnLst/>
              <a:rect l="l" t="t" r="r" b="b"/>
              <a:pathLst>
                <a:path w="2763520" h="436245">
                  <a:moveTo>
                    <a:pt x="2545079" y="0"/>
                  </a:moveTo>
                  <a:lnTo>
                    <a:pt x="2545079" y="108965"/>
                  </a:lnTo>
                  <a:lnTo>
                    <a:pt x="0" y="108965"/>
                  </a:lnTo>
                  <a:lnTo>
                    <a:pt x="0" y="326898"/>
                  </a:lnTo>
                  <a:lnTo>
                    <a:pt x="2545079" y="326898"/>
                  </a:lnTo>
                  <a:lnTo>
                    <a:pt x="2545079" y="435863"/>
                  </a:lnTo>
                  <a:lnTo>
                    <a:pt x="2763012" y="217931"/>
                  </a:lnTo>
                  <a:lnTo>
                    <a:pt x="25450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11852" y="2993135"/>
              <a:ext cx="2763520" cy="436245"/>
            </a:xfrm>
            <a:custGeom>
              <a:avLst/>
              <a:gdLst/>
              <a:ahLst/>
              <a:cxnLst/>
              <a:rect l="l" t="t" r="r" b="b"/>
              <a:pathLst>
                <a:path w="2763520" h="436245">
                  <a:moveTo>
                    <a:pt x="0" y="108965"/>
                  </a:moveTo>
                  <a:lnTo>
                    <a:pt x="2545079" y="108965"/>
                  </a:lnTo>
                  <a:lnTo>
                    <a:pt x="2545079" y="0"/>
                  </a:lnTo>
                  <a:lnTo>
                    <a:pt x="2763012" y="217931"/>
                  </a:lnTo>
                  <a:lnTo>
                    <a:pt x="2545079" y="435863"/>
                  </a:lnTo>
                  <a:lnTo>
                    <a:pt x="2545079" y="326898"/>
                  </a:lnTo>
                  <a:lnTo>
                    <a:pt x="0" y="326898"/>
                  </a:lnTo>
                  <a:lnTo>
                    <a:pt x="0" y="10896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65775" y="3045916"/>
            <a:ext cx="1346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Removing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bug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44796" y="4784978"/>
            <a:ext cx="2965450" cy="171450"/>
          </a:xfrm>
          <a:custGeom>
            <a:avLst/>
            <a:gdLst/>
            <a:ahLst/>
            <a:cxnLst/>
            <a:rect l="l" t="t" r="r" b="b"/>
            <a:pathLst>
              <a:path w="2965450" h="171450">
                <a:moveTo>
                  <a:pt x="2794000" y="0"/>
                </a:moveTo>
                <a:lnTo>
                  <a:pt x="2794000" y="171450"/>
                </a:lnTo>
                <a:lnTo>
                  <a:pt x="2908300" y="114300"/>
                </a:lnTo>
                <a:lnTo>
                  <a:pt x="2822575" y="114300"/>
                </a:lnTo>
                <a:lnTo>
                  <a:pt x="2822575" y="57150"/>
                </a:lnTo>
                <a:lnTo>
                  <a:pt x="2908300" y="57150"/>
                </a:lnTo>
                <a:lnTo>
                  <a:pt x="2794000" y="0"/>
                </a:lnTo>
                <a:close/>
              </a:path>
              <a:path w="2965450" h="171450">
                <a:moveTo>
                  <a:pt x="2794000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2794000" y="114300"/>
                </a:lnTo>
                <a:lnTo>
                  <a:pt x="2794000" y="57150"/>
                </a:lnTo>
                <a:close/>
              </a:path>
              <a:path w="2965450" h="171450">
                <a:moveTo>
                  <a:pt x="2908300" y="57150"/>
                </a:moveTo>
                <a:lnTo>
                  <a:pt x="2822575" y="57150"/>
                </a:lnTo>
                <a:lnTo>
                  <a:pt x="2822575" y="114300"/>
                </a:lnTo>
                <a:lnTo>
                  <a:pt x="2908300" y="114300"/>
                </a:lnTo>
                <a:lnTo>
                  <a:pt x="2965450" y="85725"/>
                </a:lnTo>
                <a:lnTo>
                  <a:pt x="2908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01720" y="4609906"/>
            <a:ext cx="1726564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22300">
              <a:lnSpc>
                <a:spcPct val="134700"/>
              </a:lnSpc>
              <a:spcBef>
                <a:spcPts val="95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Commit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version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dirty="0">
                <a:latin typeface="Calibri"/>
                <a:cs typeface="Calibri"/>
              </a:rPr>
              <a:t>20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74356" y="4609906"/>
            <a:ext cx="2303145" cy="106172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844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Commit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spc="-10" dirty="0">
                <a:latin typeface="Calibri"/>
                <a:cs typeface="Calibri"/>
              </a:rPr>
              <a:t>version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without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dirty="0">
                <a:latin typeface="Calibri"/>
                <a:cs typeface="Calibri"/>
              </a:rPr>
              <a:t>20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 changed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041" y="499998"/>
            <a:ext cx="100571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b="1" spc="-5" dirty="0">
                <a:latin typeface="Calibri"/>
                <a:cs typeface="Calibri"/>
              </a:rPr>
              <a:t>Behind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the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scene,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git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very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efficient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storing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commits</a:t>
            </a:r>
            <a:r>
              <a:rPr sz="2800" b="1" spc="-10" dirty="0">
                <a:latin typeface="Calibri"/>
                <a:cs typeface="Calibri"/>
              </a:rPr>
              <a:t> (versions)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b="1" spc="-10" dirty="0">
                <a:solidFill>
                  <a:srgbClr val="EC7C30"/>
                </a:solidFill>
                <a:latin typeface="Calibri"/>
                <a:cs typeface="Calibri"/>
              </a:rPr>
              <a:t>Each </a:t>
            </a:r>
            <a:r>
              <a:rPr sz="2800" b="1" spc="-5" dirty="0">
                <a:solidFill>
                  <a:srgbClr val="EC7C30"/>
                </a:solidFill>
                <a:latin typeface="Calibri"/>
                <a:cs typeface="Calibri"/>
              </a:rPr>
              <a:t>unique</a:t>
            </a:r>
            <a:r>
              <a:rPr sz="2800" b="1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EC7C30"/>
                </a:solidFill>
                <a:latin typeface="Calibri"/>
                <a:cs typeface="Calibri"/>
              </a:rPr>
              <a:t>file</a:t>
            </a:r>
            <a:r>
              <a:rPr sz="2800" b="1" spc="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EC7C30"/>
                </a:solidFill>
                <a:latin typeface="Calibri"/>
                <a:cs typeface="Calibri"/>
              </a:rPr>
              <a:t>is </a:t>
            </a:r>
            <a:r>
              <a:rPr sz="2800" b="1" spc="-20" dirty="0">
                <a:solidFill>
                  <a:srgbClr val="EC7C30"/>
                </a:solidFill>
                <a:latin typeface="Calibri"/>
                <a:cs typeface="Calibri"/>
              </a:rPr>
              <a:t>stored</a:t>
            </a:r>
            <a:r>
              <a:rPr sz="2800" b="1" spc="-5" dirty="0">
                <a:solidFill>
                  <a:srgbClr val="EC7C30"/>
                </a:solidFill>
                <a:latin typeface="Calibri"/>
                <a:cs typeface="Calibri"/>
              </a:rPr>
              <a:t> only once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45191" y="2355646"/>
            <a:ext cx="984885" cy="1869439"/>
          </a:xfrm>
          <a:custGeom>
            <a:avLst/>
            <a:gdLst/>
            <a:ahLst/>
            <a:cxnLst/>
            <a:rect l="l" t="t" r="r" b="b"/>
            <a:pathLst>
              <a:path w="984885" h="1869439">
                <a:moveTo>
                  <a:pt x="801370" y="1046886"/>
                </a:moveTo>
                <a:lnTo>
                  <a:pt x="798080" y="1043368"/>
                </a:lnTo>
                <a:lnTo>
                  <a:pt x="715556" y="958049"/>
                </a:lnTo>
                <a:lnTo>
                  <a:pt x="700354" y="942340"/>
                </a:lnTo>
                <a:lnTo>
                  <a:pt x="698334" y="941476"/>
                </a:lnTo>
                <a:lnTo>
                  <a:pt x="636295" y="941476"/>
                </a:lnTo>
                <a:lnTo>
                  <a:pt x="633895" y="923709"/>
                </a:lnTo>
                <a:lnTo>
                  <a:pt x="630986" y="906018"/>
                </a:lnTo>
                <a:lnTo>
                  <a:pt x="627583" y="888428"/>
                </a:lnTo>
                <a:lnTo>
                  <a:pt x="624039" y="872540"/>
                </a:lnTo>
                <a:lnTo>
                  <a:pt x="624039" y="999502"/>
                </a:lnTo>
                <a:lnTo>
                  <a:pt x="617156" y="1044930"/>
                </a:lnTo>
                <a:lnTo>
                  <a:pt x="598004" y="1084770"/>
                </a:lnTo>
                <a:lnTo>
                  <a:pt x="568680" y="1116787"/>
                </a:lnTo>
                <a:lnTo>
                  <a:pt x="531241" y="1138720"/>
                </a:lnTo>
                <a:lnTo>
                  <a:pt x="487730" y="1148295"/>
                </a:lnTo>
                <a:lnTo>
                  <a:pt x="487730" y="961758"/>
                </a:lnTo>
                <a:lnTo>
                  <a:pt x="484149" y="958049"/>
                </a:lnTo>
                <a:lnTo>
                  <a:pt x="475297" y="958049"/>
                </a:lnTo>
                <a:lnTo>
                  <a:pt x="471703" y="961758"/>
                </a:lnTo>
                <a:lnTo>
                  <a:pt x="471703" y="1148295"/>
                </a:lnTo>
                <a:lnTo>
                  <a:pt x="428205" y="1138720"/>
                </a:lnTo>
                <a:lnTo>
                  <a:pt x="390740" y="1116761"/>
                </a:lnTo>
                <a:lnTo>
                  <a:pt x="361429" y="1084770"/>
                </a:lnTo>
                <a:lnTo>
                  <a:pt x="351015" y="1063091"/>
                </a:lnTo>
                <a:lnTo>
                  <a:pt x="342290" y="1044930"/>
                </a:lnTo>
                <a:lnTo>
                  <a:pt x="335394" y="999502"/>
                </a:lnTo>
                <a:lnTo>
                  <a:pt x="337680" y="958049"/>
                </a:lnTo>
                <a:lnTo>
                  <a:pt x="337743" y="956983"/>
                </a:lnTo>
                <a:lnTo>
                  <a:pt x="343154" y="914831"/>
                </a:lnTo>
                <a:lnTo>
                  <a:pt x="351599" y="873213"/>
                </a:lnTo>
                <a:lnTo>
                  <a:pt x="363042" y="832307"/>
                </a:lnTo>
                <a:lnTo>
                  <a:pt x="398894" y="795121"/>
                </a:lnTo>
                <a:lnTo>
                  <a:pt x="416445" y="792264"/>
                </a:lnTo>
                <a:lnTo>
                  <a:pt x="543001" y="792264"/>
                </a:lnTo>
                <a:lnTo>
                  <a:pt x="588314" y="815936"/>
                </a:lnTo>
                <a:lnTo>
                  <a:pt x="607847" y="873213"/>
                </a:lnTo>
                <a:lnTo>
                  <a:pt x="616292" y="914831"/>
                </a:lnTo>
                <a:lnTo>
                  <a:pt x="621703" y="956983"/>
                </a:lnTo>
                <a:lnTo>
                  <a:pt x="624039" y="999502"/>
                </a:lnTo>
                <a:lnTo>
                  <a:pt x="624039" y="872540"/>
                </a:lnTo>
                <a:lnTo>
                  <a:pt x="623684" y="870940"/>
                </a:lnTo>
                <a:lnTo>
                  <a:pt x="697090" y="854900"/>
                </a:lnTo>
                <a:lnTo>
                  <a:pt x="708164" y="852474"/>
                </a:lnTo>
                <a:lnTo>
                  <a:pt x="710565" y="850036"/>
                </a:lnTo>
                <a:lnTo>
                  <a:pt x="745858" y="691222"/>
                </a:lnTo>
                <a:lnTo>
                  <a:pt x="743165" y="686777"/>
                </a:lnTo>
                <a:lnTo>
                  <a:pt x="734529" y="684720"/>
                </a:lnTo>
                <a:lnTo>
                  <a:pt x="730224" y="687501"/>
                </a:lnTo>
                <a:lnTo>
                  <a:pt x="696772" y="838022"/>
                </a:lnTo>
                <a:lnTo>
                  <a:pt x="619582" y="854900"/>
                </a:lnTo>
                <a:lnTo>
                  <a:pt x="606310" y="814387"/>
                </a:lnTo>
                <a:lnTo>
                  <a:pt x="578332" y="785228"/>
                </a:lnTo>
                <a:lnTo>
                  <a:pt x="583717" y="780821"/>
                </a:lnTo>
                <a:lnTo>
                  <a:pt x="588162" y="775690"/>
                </a:lnTo>
                <a:lnTo>
                  <a:pt x="591883" y="769620"/>
                </a:lnTo>
                <a:lnTo>
                  <a:pt x="594499" y="763054"/>
                </a:lnTo>
                <a:lnTo>
                  <a:pt x="597814" y="749592"/>
                </a:lnTo>
                <a:lnTo>
                  <a:pt x="599643" y="735876"/>
                </a:lnTo>
                <a:lnTo>
                  <a:pt x="599973" y="722033"/>
                </a:lnTo>
                <a:lnTo>
                  <a:pt x="598805" y="708190"/>
                </a:lnTo>
                <a:lnTo>
                  <a:pt x="591896" y="681304"/>
                </a:lnTo>
                <a:lnTo>
                  <a:pt x="583882" y="665441"/>
                </a:lnTo>
                <a:lnTo>
                  <a:pt x="583882" y="722033"/>
                </a:lnTo>
                <a:lnTo>
                  <a:pt x="583831" y="725944"/>
                </a:lnTo>
                <a:lnTo>
                  <a:pt x="575741" y="765238"/>
                </a:lnTo>
                <a:lnTo>
                  <a:pt x="556107" y="775690"/>
                </a:lnTo>
                <a:lnTo>
                  <a:pt x="403339" y="775690"/>
                </a:lnTo>
                <a:lnTo>
                  <a:pt x="376694" y="742251"/>
                </a:lnTo>
                <a:lnTo>
                  <a:pt x="375488" y="725944"/>
                </a:lnTo>
                <a:lnTo>
                  <a:pt x="377799" y="703414"/>
                </a:lnTo>
                <a:lnTo>
                  <a:pt x="395351" y="662686"/>
                </a:lnTo>
                <a:lnTo>
                  <a:pt x="425297" y="633971"/>
                </a:lnTo>
                <a:lnTo>
                  <a:pt x="479590" y="618185"/>
                </a:lnTo>
                <a:lnTo>
                  <a:pt x="483412" y="618185"/>
                </a:lnTo>
                <a:lnTo>
                  <a:pt x="524294" y="628650"/>
                </a:lnTo>
                <a:lnTo>
                  <a:pt x="572211" y="676478"/>
                </a:lnTo>
                <a:lnTo>
                  <a:pt x="583882" y="722033"/>
                </a:lnTo>
                <a:lnTo>
                  <a:pt x="583882" y="665441"/>
                </a:lnTo>
                <a:lnTo>
                  <a:pt x="579589" y="656932"/>
                </a:lnTo>
                <a:lnTo>
                  <a:pt x="562432" y="635927"/>
                </a:lnTo>
                <a:lnTo>
                  <a:pt x="540969" y="619137"/>
                </a:lnTo>
                <a:lnTo>
                  <a:pt x="541312" y="618185"/>
                </a:lnTo>
                <a:lnTo>
                  <a:pt x="564210" y="567944"/>
                </a:lnTo>
                <a:lnTo>
                  <a:pt x="604024" y="534212"/>
                </a:lnTo>
                <a:lnTo>
                  <a:pt x="607783" y="532066"/>
                </a:lnTo>
                <a:lnTo>
                  <a:pt x="609206" y="527024"/>
                </a:lnTo>
                <a:lnTo>
                  <a:pt x="604951" y="519010"/>
                </a:lnTo>
                <a:lnTo>
                  <a:pt x="600075" y="517499"/>
                </a:lnTo>
                <a:lnTo>
                  <a:pt x="596188" y="519709"/>
                </a:lnTo>
                <a:lnTo>
                  <a:pt x="571512" y="536676"/>
                </a:lnTo>
                <a:lnTo>
                  <a:pt x="552386" y="556628"/>
                </a:lnTo>
                <a:lnTo>
                  <a:pt x="537692" y="581088"/>
                </a:lnTo>
                <a:lnTo>
                  <a:pt x="526415" y="611505"/>
                </a:lnTo>
                <a:lnTo>
                  <a:pt x="526046" y="611365"/>
                </a:lnTo>
                <a:lnTo>
                  <a:pt x="477481" y="601624"/>
                </a:lnTo>
                <a:lnTo>
                  <a:pt x="462330" y="602907"/>
                </a:lnTo>
                <a:lnTo>
                  <a:pt x="447459" y="606171"/>
                </a:lnTo>
                <a:lnTo>
                  <a:pt x="433044" y="611365"/>
                </a:lnTo>
                <a:lnTo>
                  <a:pt x="421754" y="580999"/>
                </a:lnTo>
                <a:lnTo>
                  <a:pt x="407073" y="556590"/>
                </a:lnTo>
                <a:lnTo>
                  <a:pt x="387946" y="536663"/>
                </a:lnTo>
                <a:lnTo>
                  <a:pt x="363245" y="519709"/>
                </a:lnTo>
                <a:lnTo>
                  <a:pt x="359511" y="517499"/>
                </a:lnTo>
                <a:lnTo>
                  <a:pt x="354609" y="518947"/>
                </a:lnTo>
                <a:lnTo>
                  <a:pt x="352450" y="522947"/>
                </a:lnTo>
                <a:lnTo>
                  <a:pt x="350278" y="526897"/>
                </a:lnTo>
                <a:lnTo>
                  <a:pt x="351663" y="532003"/>
                </a:lnTo>
                <a:lnTo>
                  <a:pt x="355511" y="534212"/>
                </a:lnTo>
                <a:lnTo>
                  <a:pt x="378040" y="549719"/>
                </a:lnTo>
                <a:lnTo>
                  <a:pt x="395262" y="567944"/>
                </a:lnTo>
                <a:lnTo>
                  <a:pt x="408330" y="590461"/>
                </a:lnTo>
                <a:lnTo>
                  <a:pt x="418465" y="618972"/>
                </a:lnTo>
                <a:lnTo>
                  <a:pt x="393814" y="638937"/>
                </a:lnTo>
                <a:lnTo>
                  <a:pt x="375234" y="664362"/>
                </a:lnTo>
                <a:lnTo>
                  <a:pt x="363524" y="693839"/>
                </a:lnTo>
                <a:lnTo>
                  <a:pt x="359448" y="725944"/>
                </a:lnTo>
                <a:lnTo>
                  <a:pt x="359752" y="734136"/>
                </a:lnTo>
                <a:lnTo>
                  <a:pt x="371271" y="775690"/>
                </a:lnTo>
                <a:lnTo>
                  <a:pt x="381101" y="785228"/>
                </a:lnTo>
                <a:lnTo>
                  <a:pt x="370014" y="793140"/>
                </a:lnTo>
                <a:lnTo>
                  <a:pt x="347789" y="827176"/>
                </a:lnTo>
                <a:lnTo>
                  <a:pt x="339864" y="854900"/>
                </a:lnTo>
                <a:lnTo>
                  <a:pt x="262674" y="838022"/>
                </a:lnTo>
                <a:lnTo>
                  <a:pt x="229997" y="690994"/>
                </a:lnTo>
                <a:lnTo>
                  <a:pt x="229273" y="687489"/>
                </a:lnTo>
                <a:lnTo>
                  <a:pt x="225005" y="684644"/>
                </a:lnTo>
                <a:lnTo>
                  <a:pt x="216344" y="686574"/>
                </a:lnTo>
                <a:lnTo>
                  <a:pt x="213601" y="690994"/>
                </a:lnTo>
                <a:lnTo>
                  <a:pt x="214579" y="695667"/>
                </a:lnTo>
                <a:lnTo>
                  <a:pt x="248894" y="850036"/>
                </a:lnTo>
                <a:lnTo>
                  <a:pt x="251282" y="852474"/>
                </a:lnTo>
                <a:lnTo>
                  <a:pt x="335749" y="870940"/>
                </a:lnTo>
                <a:lnTo>
                  <a:pt x="331851" y="888428"/>
                </a:lnTo>
                <a:lnTo>
                  <a:pt x="328447" y="906018"/>
                </a:lnTo>
                <a:lnTo>
                  <a:pt x="325551" y="923709"/>
                </a:lnTo>
                <a:lnTo>
                  <a:pt x="323138" y="941476"/>
                </a:lnTo>
                <a:lnTo>
                  <a:pt x="261112" y="941476"/>
                </a:lnTo>
                <a:lnTo>
                  <a:pt x="259067" y="942352"/>
                </a:lnTo>
                <a:lnTo>
                  <a:pt x="161340" y="1043381"/>
                </a:lnTo>
                <a:lnTo>
                  <a:pt x="158165" y="1046556"/>
                </a:lnTo>
                <a:lnTo>
                  <a:pt x="158089" y="1051801"/>
                </a:lnTo>
                <a:lnTo>
                  <a:pt x="164236" y="1058392"/>
                </a:lnTo>
                <a:lnTo>
                  <a:pt x="169316" y="1058481"/>
                </a:lnTo>
                <a:lnTo>
                  <a:pt x="172694" y="1055090"/>
                </a:lnTo>
                <a:lnTo>
                  <a:pt x="266560" y="958049"/>
                </a:lnTo>
                <a:lnTo>
                  <a:pt x="321335" y="958049"/>
                </a:lnTo>
                <a:lnTo>
                  <a:pt x="320484" y="968717"/>
                </a:lnTo>
                <a:lnTo>
                  <a:pt x="319862" y="979208"/>
                </a:lnTo>
                <a:lnTo>
                  <a:pt x="319493" y="989469"/>
                </a:lnTo>
                <a:lnTo>
                  <a:pt x="319366" y="999502"/>
                </a:lnTo>
                <a:lnTo>
                  <a:pt x="319798" y="1011656"/>
                </a:lnTo>
                <a:lnTo>
                  <a:pt x="321106" y="1023734"/>
                </a:lnTo>
                <a:lnTo>
                  <a:pt x="323253" y="1035672"/>
                </a:lnTo>
                <a:lnTo>
                  <a:pt x="326123" y="1046886"/>
                </a:lnTo>
                <a:lnTo>
                  <a:pt x="326237" y="1047432"/>
                </a:lnTo>
                <a:lnTo>
                  <a:pt x="258559" y="1066850"/>
                </a:lnTo>
                <a:lnTo>
                  <a:pt x="256552" y="1068806"/>
                </a:lnTo>
                <a:lnTo>
                  <a:pt x="206108" y="1216596"/>
                </a:lnTo>
                <a:lnTo>
                  <a:pt x="208292" y="1221320"/>
                </a:lnTo>
                <a:lnTo>
                  <a:pt x="216636" y="1224368"/>
                </a:lnTo>
                <a:lnTo>
                  <a:pt x="221221" y="1222108"/>
                </a:lnTo>
                <a:lnTo>
                  <a:pt x="269417" y="1080947"/>
                </a:lnTo>
                <a:lnTo>
                  <a:pt x="331673" y="1063091"/>
                </a:lnTo>
                <a:lnTo>
                  <a:pt x="353288" y="1101509"/>
                </a:lnTo>
                <a:lnTo>
                  <a:pt x="382879" y="1131671"/>
                </a:lnTo>
                <a:lnTo>
                  <a:pt x="418465" y="1152715"/>
                </a:lnTo>
                <a:lnTo>
                  <a:pt x="458025" y="1163802"/>
                </a:lnTo>
                <a:lnTo>
                  <a:pt x="499592" y="1164056"/>
                </a:lnTo>
                <a:lnTo>
                  <a:pt x="541147" y="1152652"/>
                </a:lnTo>
                <a:lnTo>
                  <a:pt x="548995" y="1148295"/>
                </a:lnTo>
                <a:lnTo>
                  <a:pt x="568934" y="1137259"/>
                </a:lnTo>
                <a:lnTo>
                  <a:pt x="593064" y="1116761"/>
                </a:lnTo>
                <a:lnTo>
                  <a:pt x="612889" y="1091819"/>
                </a:lnTo>
                <a:lnTo>
                  <a:pt x="627773" y="1063091"/>
                </a:lnTo>
                <a:lnTo>
                  <a:pt x="690029" y="1080947"/>
                </a:lnTo>
                <a:lnTo>
                  <a:pt x="738225" y="1222108"/>
                </a:lnTo>
                <a:lnTo>
                  <a:pt x="742797" y="1224368"/>
                </a:lnTo>
                <a:lnTo>
                  <a:pt x="751154" y="1221320"/>
                </a:lnTo>
                <a:lnTo>
                  <a:pt x="753338" y="1216583"/>
                </a:lnTo>
                <a:lnTo>
                  <a:pt x="702881" y="1068793"/>
                </a:lnTo>
                <a:lnTo>
                  <a:pt x="700849" y="1066838"/>
                </a:lnTo>
                <a:lnTo>
                  <a:pt x="687768" y="1063091"/>
                </a:lnTo>
                <a:lnTo>
                  <a:pt x="633183" y="1047432"/>
                </a:lnTo>
                <a:lnTo>
                  <a:pt x="636181" y="1035672"/>
                </a:lnTo>
                <a:lnTo>
                  <a:pt x="638340" y="1023734"/>
                </a:lnTo>
                <a:lnTo>
                  <a:pt x="639635" y="1011656"/>
                </a:lnTo>
                <a:lnTo>
                  <a:pt x="640080" y="999502"/>
                </a:lnTo>
                <a:lnTo>
                  <a:pt x="639953" y="989469"/>
                </a:lnTo>
                <a:lnTo>
                  <a:pt x="639572" y="979195"/>
                </a:lnTo>
                <a:lnTo>
                  <a:pt x="638949" y="968717"/>
                </a:lnTo>
                <a:lnTo>
                  <a:pt x="638098" y="958049"/>
                </a:lnTo>
                <a:lnTo>
                  <a:pt x="692873" y="958049"/>
                </a:lnTo>
                <a:lnTo>
                  <a:pt x="786739" y="1055103"/>
                </a:lnTo>
                <a:lnTo>
                  <a:pt x="789813" y="1058392"/>
                </a:lnTo>
                <a:lnTo>
                  <a:pt x="794880" y="1058481"/>
                </a:lnTo>
                <a:lnTo>
                  <a:pt x="801293" y="1052131"/>
                </a:lnTo>
                <a:lnTo>
                  <a:pt x="801370" y="1046886"/>
                </a:lnTo>
                <a:close/>
              </a:path>
              <a:path w="984885" h="1869439">
                <a:moveTo>
                  <a:pt x="984326" y="42481"/>
                </a:moveTo>
                <a:lnTo>
                  <a:pt x="981087" y="25984"/>
                </a:lnTo>
                <a:lnTo>
                  <a:pt x="972286" y="12484"/>
                </a:lnTo>
                <a:lnTo>
                  <a:pt x="959243" y="3352"/>
                </a:lnTo>
                <a:lnTo>
                  <a:pt x="943317" y="0"/>
                </a:lnTo>
                <a:lnTo>
                  <a:pt x="861288" y="0"/>
                </a:lnTo>
                <a:lnTo>
                  <a:pt x="861288" y="254825"/>
                </a:lnTo>
                <a:lnTo>
                  <a:pt x="861288" y="1614297"/>
                </a:lnTo>
                <a:lnTo>
                  <a:pt x="123037" y="1614297"/>
                </a:lnTo>
                <a:lnTo>
                  <a:pt x="123037" y="254825"/>
                </a:lnTo>
                <a:lnTo>
                  <a:pt x="861288" y="254825"/>
                </a:lnTo>
                <a:lnTo>
                  <a:pt x="861288" y="0"/>
                </a:lnTo>
                <a:lnTo>
                  <a:pt x="615200" y="0"/>
                </a:lnTo>
                <a:lnTo>
                  <a:pt x="615200" y="127444"/>
                </a:lnTo>
                <a:lnTo>
                  <a:pt x="611962" y="143941"/>
                </a:lnTo>
                <a:lnTo>
                  <a:pt x="603161" y="157454"/>
                </a:lnTo>
                <a:lnTo>
                  <a:pt x="590118" y="166585"/>
                </a:lnTo>
                <a:lnTo>
                  <a:pt x="574192" y="169938"/>
                </a:lnTo>
                <a:lnTo>
                  <a:pt x="410133" y="169938"/>
                </a:lnTo>
                <a:lnTo>
                  <a:pt x="394208" y="166585"/>
                </a:lnTo>
                <a:lnTo>
                  <a:pt x="381165" y="157454"/>
                </a:lnTo>
                <a:lnTo>
                  <a:pt x="372351" y="143941"/>
                </a:lnTo>
                <a:lnTo>
                  <a:pt x="369125" y="127444"/>
                </a:lnTo>
                <a:lnTo>
                  <a:pt x="372351" y="110959"/>
                </a:lnTo>
                <a:lnTo>
                  <a:pt x="381165" y="97447"/>
                </a:lnTo>
                <a:lnTo>
                  <a:pt x="394208" y="88315"/>
                </a:lnTo>
                <a:lnTo>
                  <a:pt x="410133" y="84963"/>
                </a:lnTo>
                <a:lnTo>
                  <a:pt x="574192" y="84963"/>
                </a:lnTo>
                <a:lnTo>
                  <a:pt x="590118" y="88315"/>
                </a:lnTo>
                <a:lnTo>
                  <a:pt x="603161" y="97447"/>
                </a:lnTo>
                <a:lnTo>
                  <a:pt x="611962" y="110959"/>
                </a:lnTo>
                <a:lnTo>
                  <a:pt x="615200" y="127444"/>
                </a:lnTo>
                <a:lnTo>
                  <a:pt x="615200" y="0"/>
                </a:lnTo>
                <a:lnTo>
                  <a:pt x="41008" y="0"/>
                </a:lnTo>
                <a:lnTo>
                  <a:pt x="25082" y="3352"/>
                </a:lnTo>
                <a:lnTo>
                  <a:pt x="12039" y="12484"/>
                </a:lnTo>
                <a:lnTo>
                  <a:pt x="3225" y="25984"/>
                </a:lnTo>
                <a:lnTo>
                  <a:pt x="0" y="42481"/>
                </a:lnTo>
                <a:lnTo>
                  <a:pt x="0" y="1826717"/>
                </a:lnTo>
                <a:lnTo>
                  <a:pt x="3225" y="1843214"/>
                </a:lnTo>
                <a:lnTo>
                  <a:pt x="12039" y="1856714"/>
                </a:lnTo>
                <a:lnTo>
                  <a:pt x="25082" y="1865845"/>
                </a:lnTo>
                <a:lnTo>
                  <a:pt x="41008" y="1869198"/>
                </a:lnTo>
                <a:lnTo>
                  <a:pt x="943317" y="1869198"/>
                </a:lnTo>
                <a:lnTo>
                  <a:pt x="959243" y="1865845"/>
                </a:lnTo>
                <a:lnTo>
                  <a:pt x="972286" y="1856714"/>
                </a:lnTo>
                <a:lnTo>
                  <a:pt x="981087" y="1843214"/>
                </a:lnTo>
                <a:lnTo>
                  <a:pt x="984326" y="1826717"/>
                </a:lnTo>
                <a:lnTo>
                  <a:pt x="984326" y="1614297"/>
                </a:lnTo>
                <a:lnTo>
                  <a:pt x="984326" y="254825"/>
                </a:lnTo>
                <a:lnTo>
                  <a:pt x="984326" y="169938"/>
                </a:lnTo>
                <a:lnTo>
                  <a:pt x="984326" y="84963"/>
                </a:lnTo>
                <a:lnTo>
                  <a:pt x="984326" y="424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61516" y="2355639"/>
            <a:ext cx="984885" cy="1869439"/>
          </a:xfrm>
          <a:custGeom>
            <a:avLst/>
            <a:gdLst/>
            <a:ahLst/>
            <a:cxnLst/>
            <a:rect l="l" t="t" r="r" b="b"/>
            <a:pathLst>
              <a:path w="984884" h="1869439">
                <a:moveTo>
                  <a:pt x="943320" y="0"/>
                </a:moveTo>
                <a:lnTo>
                  <a:pt x="41013" y="0"/>
                </a:lnTo>
                <a:lnTo>
                  <a:pt x="25088" y="3352"/>
                </a:lnTo>
                <a:lnTo>
                  <a:pt x="12047" y="12479"/>
                </a:lnTo>
                <a:lnTo>
                  <a:pt x="3236" y="25987"/>
                </a:lnTo>
                <a:lnTo>
                  <a:pt x="0" y="42483"/>
                </a:lnTo>
                <a:lnTo>
                  <a:pt x="0" y="1826714"/>
                </a:lnTo>
                <a:lnTo>
                  <a:pt x="3236" y="1843209"/>
                </a:lnTo>
                <a:lnTo>
                  <a:pt x="12048" y="1856718"/>
                </a:lnTo>
                <a:lnTo>
                  <a:pt x="25089" y="1865845"/>
                </a:lnTo>
                <a:lnTo>
                  <a:pt x="41014" y="1869197"/>
                </a:lnTo>
                <a:lnTo>
                  <a:pt x="943320" y="1869197"/>
                </a:lnTo>
                <a:lnTo>
                  <a:pt x="959245" y="1865845"/>
                </a:lnTo>
                <a:lnTo>
                  <a:pt x="972286" y="1856718"/>
                </a:lnTo>
                <a:lnTo>
                  <a:pt x="981098" y="1843209"/>
                </a:lnTo>
                <a:lnTo>
                  <a:pt x="984334" y="1826714"/>
                </a:lnTo>
                <a:lnTo>
                  <a:pt x="984334" y="1614302"/>
                </a:lnTo>
                <a:lnTo>
                  <a:pt x="123042" y="1614302"/>
                </a:lnTo>
                <a:lnTo>
                  <a:pt x="123041" y="254830"/>
                </a:lnTo>
                <a:lnTo>
                  <a:pt x="984334" y="254830"/>
                </a:lnTo>
                <a:lnTo>
                  <a:pt x="984334" y="169933"/>
                </a:lnTo>
                <a:lnTo>
                  <a:pt x="410139" y="169933"/>
                </a:lnTo>
                <a:lnTo>
                  <a:pt x="394214" y="166581"/>
                </a:lnTo>
                <a:lnTo>
                  <a:pt x="381173" y="157454"/>
                </a:lnTo>
                <a:lnTo>
                  <a:pt x="372361" y="143946"/>
                </a:lnTo>
                <a:lnTo>
                  <a:pt x="369125" y="127450"/>
                </a:lnTo>
                <a:lnTo>
                  <a:pt x="372361" y="110954"/>
                </a:lnTo>
                <a:lnTo>
                  <a:pt x="381173" y="97446"/>
                </a:lnTo>
                <a:lnTo>
                  <a:pt x="394214" y="88319"/>
                </a:lnTo>
                <a:lnTo>
                  <a:pt x="410139" y="84966"/>
                </a:lnTo>
                <a:lnTo>
                  <a:pt x="984334" y="84966"/>
                </a:lnTo>
                <a:lnTo>
                  <a:pt x="984334" y="42483"/>
                </a:lnTo>
                <a:lnTo>
                  <a:pt x="981097" y="25987"/>
                </a:lnTo>
                <a:lnTo>
                  <a:pt x="972286" y="12479"/>
                </a:lnTo>
                <a:lnTo>
                  <a:pt x="959245" y="3352"/>
                </a:lnTo>
                <a:lnTo>
                  <a:pt x="943320" y="0"/>
                </a:lnTo>
                <a:close/>
              </a:path>
              <a:path w="984884" h="1869439">
                <a:moveTo>
                  <a:pt x="984334" y="254830"/>
                </a:moveTo>
                <a:lnTo>
                  <a:pt x="861292" y="254830"/>
                </a:lnTo>
                <a:lnTo>
                  <a:pt x="861292" y="1614302"/>
                </a:lnTo>
                <a:lnTo>
                  <a:pt x="984334" y="1614302"/>
                </a:lnTo>
                <a:lnTo>
                  <a:pt x="984334" y="254830"/>
                </a:lnTo>
                <a:close/>
              </a:path>
              <a:path w="984884" h="1869439">
                <a:moveTo>
                  <a:pt x="984334" y="84966"/>
                </a:moveTo>
                <a:lnTo>
                  <a:pt x="574194" y="84966"/>
                </a:lnTo>
                <a:lnTo>
                  <a:pt x="590119" y="88319"/>
                </a:lnTo>
                <a:lnTo>
                  <a:pt x="603161" y="97446"/>
                </a:lnTo>
                <a:lnTo>
                  <a:pt x="611972" y="110954"/>
                </a:lnTo>
                <a:lnTo>
                  <a:pt x="615208" y="127450"/>
                </a:lnTo>
                <a:lnTo>
                  <a:pt x="611972" y="143946"/>
                </a:lnTo>
                <a:lnTo>
                  <a:pt x="603161" y="157454"/>
                </a:lnTo>
                <a:lnTo>
                  <a:pt x="590119" y="166581"/>
                </a:lnTo>
                <a:lnTo>
                  <a:pt x="574195" y="169933"/>
                </a:lnTo>
                <a:lnTo>
                  <a:pt x="984334" y="169933"/>
                </a:lnTo>
                <a:lnTo>
                  <a:pt x="984334" y="849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905502" y="2986785"/>
            <a:ext cx="2776220" cy="448945"/>
            <a:chOff x="4905502" y="2986785"/>
            <a:chExt cx="2776220" cy="448945"/>
          </a:xfrm>
        </p:grpSpPr>
        <p:sp>
          <p:nvSpPr>
            <p:cNvPr id="6" name="object 6"/>
            <p:cNvSpPr/>
            <p:nvPr/>
          </p:nvSpPr>
          <p:spPr>
            <a:xfrm>
              <a:off x="4911852" y="2993135"/>
              <a:ext cx="2763520" cy="436245"/>
            </a:xfrm>
            <a:custGeom>
              <a:avLst/>
              <a:gdLst/>
              <a:ahLst/>
              <a:cxnLst/>
              <a:rect l="l" t="t" r="r" b="b"/>
              <a:pathLst>
                <a:path w="2763520" h="436245">
                  <a:moveTo>
                    <a:pt x="2545079" y="0"/>
                  </a:moveTo>
                  <a:lnTo>
                    <a:pt x="2545079" y="108965"/>
                  </a:lnTo>
                  <a:lnTo>
                    <a:pt x="0" y="108965"/>
                  </a:lnTo>
                  <a:lnTo>
                    <a:pt x="0" y="326898"/>
                  </a:lnTo>
                  <a:lnTo>
                    <a:pt x="2545079" y="326898"/>
                  </a:lnTo>
                  <a:lnTo>
                    <a:pt x="2545079" y="435863"/>
                  </a:lnTo>
                  <a:lnTo>
                    <a:pt x="2763012" y="217931"/>
                  </a:lnTo>
                  <a:lnTo>
                    <a:pt x="25450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11852" y="2993135"/>
              <a:ext cx="2763520" cy="436245"/>
            </a:xfrm>
            <a:custGeom>
              <a:avLst/>
              <a:gdLst/>
              <a:ahLst/>
              <a:cxnLst/>
              <a:rect l="l" t="t" r="r" b="b"/>
              <a:pathLst>
                <a:path w="2763520" h="436245">
                  <a:moveTo>
                    <a:pt x="0" y="108965"/>
                  </a:moveTo>
                  <a:lnTo>
                    <a:pt x="2545079" y="108965"/>
                  </a:lnTo>
                  <a:lnTo>
                    <a:pt x="2545079" y="0"/>
                  </a:lnTo>
                  <a:lnTo>
                    <a:pt x="2763012" y="217931"/>
                  </a:lnTo>
                  <a:lnTo>
                    <a:pt x="2545079" y="435863"/>
                  </a:lnTo>
                  <a:lnTo>
                    <a:pt x="2545079" y="326898"/>
                  </a:lnTo>
                  <a:lnTo>
                    <a:pt x="0" y="326898"/>
                  </a:lnTo>
                  <a:lnTo>
                    <a:pt x="0" y="10896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65775" y="3045916"/>
            <a:ext cx="1346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Removing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bug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44796" y="4784978"/>
            <a:ext cx="2965450" cy="171450"/>
          </a:xfrm>
          <a:custGeom>
            <a:avLst/>
            <a:gdLst/>
            <a:ahLst/>
            <a:cxnLst/>
            <a:rect l="l" t="t" r="r" b="b"/>
            <a:pathLst>
              <a:path w="2965450" h="171450">
                <a:moveTo>
                  <a:pt x="2794000" y="0"/>
                </a:moveTo>
                <a:lnTo>
                  <a:pt x="2794000" y="171450"/>
                </a:lnTo>
                <a:lnTo>
                  <a:pt x="2908300" y="114300"/>
                </a:lnTo>
                <a:lnTo>
                  <a:pt x="2822575" y="114300"/>
                </a:lnTo>
                <a:lnTo>
                  <a:pt x="2822575" y="57150"/>
                </a:lnTo>
                <a:lnTo>
                  <a:pt x="2908300" y="57150"/>
                </a:lnTo>
                <a:lnTo>
                  <a:pt x="2794000" y="0"/>
                </a:lnTo>
                <a:close/>
              </a:path>
              <a:path w="2965450" h="171450">
                <a:moveTo>
                  <a:pt x="2794000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2794000" y="114300"/>
                </a:lnTo>
                <a:lnTo>
                  <a:pt x="2794000" y="57150"/>
                </a:lnTo>
                <a:close/>
              </a:path>
              <a:path w="2965450" h="171450">
                <a:moveTo>
                  <a:pt x="2908300" y="57150"/>
                </a:moveTo>
                <a:lnTo>
                  <a:pt x="2822575" y="57150"/>
                </a:lnTo>
                <a:lnTo>
                  <a:pt x="2822575" y="114300"/>
                </a:lnTo>
                <a:lnTo>
                  <a:pt x="2908300" y="114300"/>
                </a:lnTo>
                <a:lnTo>
                  <a:pt x="2965450" y="85725"/>
                </a:lnTo>
                <a:lnTo>
                  <a:pt x="2908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01720" y="4609906"/>
            <a:ext cx="1726564" cy="1353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22300">
              <a:lnSpc>
                <a:spcPct val="134700"/>
              </a:lnSpc>
              <a:spcBef>
                <a:spcPts val="95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Commit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version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dirty="0">
                <a:latin typeface="Calibri"/>
                <a:cs typeface="Calibri"/>
              </a:rPr>
              <a:t>20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dirty="0">
                <a:solidFill>
                  <a:srgbClr val="EC7C30"/>
                </a:solidFill>
                <a:latin typeface="Calibri"/>
                <a:cs typeface="Calibri"/>
              </a:rPr>
              <a:t>20</a:t>
            </a:r>
            <a:r>
              <a:rPr sz="1800" b="1" spc="-2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EC7C30"/>
                </a:solidFill>
                <a:latin typeface="Calibri"/>
                <a:cs typeface="Calibri"/>
              </a:rPr>
              <a:t>files</a:t>
            </a:r>
            <a:r>
              <a:rPr sz="1800" b="1" spc="-3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EC7C30"/>
                </a:solidFill>
                <a:latin typeface="Calibri"/>
                <a:cs typeface="Calibri"/>
              </a:rPr>
              <a:t>stored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74356" y="4609906"/>
            <a:ext cx="2303145" cy="135318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844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Commit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7300"/>
              </a:lnSpc>
              <a:spcBef>
                <a:spcPts val="595"/>
              </a:spcBef>
            </a:pPr>
            <a:r>
              <a:rPr sz="1800" spc="-10" dirty="0">
                <a:latin typeface="Calibri"/>
                <a:cs typeface="Calibri"/>
              </a:rPr>
              <a:t>version </a:t>
            </a:r>
            <a:r>
              <a:rPr sz="1800" spc="-5" dirty="0">
                <a:latin typeface="Calibri"/>
                <a:cs typeface="Calibri"/>
              </a:rPr>
              <a:t>without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bug </a:t>
            </a:r>
            <a:r>
              <a:rPr sz="1800" dirty="0">
                <a:latin typeface="Calibri"/>
                <a:cs typeface="Calibri"/>
              </a:rPr>
              <a:t> 20 </a:t>
            </a:r>
            <a:r>
              <a:rPr sz="1800" spc="-5" dirty="0">
                <a:latin typeface="Calibri"/>
                <a:cs typeface="Calibri"/>
              </a:rPr>
              <a:t>files but one changed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C7C30"/>
                </a:solidFill>
                <a:latin typeface="Calibri"/>
                <a:cs typeface="Calibri"/>
              </a:rPr>
              <a:t>21</a:t>
            </a:r>
            <a:r>
              <a:rPr sz="1800" b="1" spc="-5" dirty="0">
                <a:solidFill>
                  <a:srgbClr val="EC7C30"/>
                </a:solidFill>
                <a:latin typeface="Calibri"/>
                <a:cs typeface="Calibri"/>
              </a:rPr>
              <a:t> files</a:t>
            </a:r>
            <a:r>
              <a:rPr sz="1800" b="1" spc="-15" dirty="0">
                <a:solidFill>
                  <a:srgbClr val="EC7C30"/>
                </a:solidFill>
                <a:latin typeface="Calibri"/>
                <a:cs typeface="Calibri"/>
              </a:rPr>
              <a:t> stored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3041" y="499998"/>
            <a:ext cx="8275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Collection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commits </a:t>
            </a:r>
            <a:r>
              <a:rPr sz="2800" spc="-15" dirty="0">
                <a:latin typeface="Calibri"/>
                <a:cs typeface="Calibri"/>
              </a:rPr>
              <a:t>contain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history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project.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041" y="926414"/>
            <a:ext cx="70167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b="1" spc="-80" dirty="0">
                <a:latin typeface="Calibri"/>
                <a:cs typeface="Calibri"/>
              </a:rPr>
              <a:t>You</a:t>
            </a:r>
            <a:r>
              <a:rPr sz="2800" b="1" spc="-10" dirty="0">
                <a:latin typeface="Calibri"/>
                <a:cs typeface="Calibri"/>
              </a:rPr>
              <a:t> can </a:t>
            </a:r>
            <a:r>
              <a:rPr sz="2800" b="1" spc="-20" dirty="0">
                <a:latin typeface="Calibri"/>
                <a:cs typeface="Calibri"/>
              </a:rPr>
              <a:t>review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the </a:t>
            </a:r>
            <a:r>
              <a:rPr sz="2800" b="1" spc="-10" dirty="0">
                <a:latin typeface="Calibri"/>
                <a:cs typeface="Calibri"/>
              </a:rPr>
              <a:t>history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b="1" spc="-80" dirty="0">
                <a:latin typeface="Calibri"/>
                <a:cs typeface="Calibri"/>
              </a:rPr>
              <a:t>You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can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“undo”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change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(travel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back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time)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6896" y="2363259"/>
            <a:ext cx="985519" cy="1869439"/>
          </a:xfrm>
          <a:custGeom>
            <a:avLst/>
            <a:gdLst/>
            <a:ahLst/>
            <a:cxnLst/>
            <a:rect l="l" t="t" r="r" b="b"/>
            <a:pathLst>
              <a:path w="985519" h="1869439">
                <a:moveTo>
                  <a:pt x="944056" y="0"/>
                </a:moveTo>
                <a:lnTo>
                  <a:pt x="41045" y="0"/>
                </a:lnTo>
                <a:lnTo>
                  <a:pt x="25108" y="3352"/>
                </a:lnTo>
                <a:lnTo>
                  <a:pt x="12057" y="12479"/>
                </a:lnTo>
                <a:lnTo>
                  <a:pt x="3238" y="25987"/>
                </a:lnTo>
                <a:lnTo>
                  <a:pt x="0" y="42483"/>
                </a:lnTo>
                <a:lnTo>
                  <a:pt x="0" y="1826714"/>
                </a:lnTo>
                <a:lnTo>
                  <a:pt x="3238" y="1843209"/>
                </a:lnTo>
                <a:lnTo>
                  <a:pt x="12057" y="1856718"/>
                </a:lnTo>
                <a:lnTo>
                  <a:pt x="25108" y="1865845"/>
                </a:lnTo>
                <a:lnTo>
                  <a:pt x="41046" y="1869197"/>
                </a:lnTo>
                <a:lnTo>
                  <a:pt x="944056" y="1869197"/>
                </a:lnTo>
                <a:lnTo>
                  <a:pt x="959993" y="1865845"/>
                </a:lnTo>
                <a:lnTo>
                  <a:pt x="973045" y="1856718"/>
                </a:lnTo>
                <a:lnTo>
                  <a:pt x="981863" y="1843209"/>
                </a:lnTo>
                <a:lnTo>
                  <a:pt x="985102" y="1826714"/>
                </a:lnTo>
                <a:lnTo>
                  <a:pt x="985102" y="1614302"/>
                </a:lnTo>
                <a:lnTo>
                  <a:pt x="123137" y="1614302"/>
                </a:lnTo>
                <a:lnTo>
                  <a:pt x="123137" y="254830"/>
                </a:lnTo>
                <a:lnTo>
                  <a:pt x="985102" y="254830"/>
                </a:lnTo>
                <a:lnTo>
                  <a:pt x="985102" y="169933"/>
                </a:lnTo>
                <a:lnTo>
                  <a:pt x="410459" y="169933"/>
                </a:lnTo>
                <a:lnTo>
                  <a:pt x="394521" y="166581"/>
                </a:lnTo>
                <a:lnTo>
                  <a:pt x="381470" y="157454"/>
                </a:lnTo>
                <a:lnTo>
                  <a:pt x="372652" y="143946"/>
                </a:lnTo>
                <a:lnTo>
                  <a:pt x="369413" y="127450"/>
                </a:lnTo>
                <a:lnTo>
                  <a:pt x="372652" y="110954"/>
                </a:lnTo>
                <a:lnTo>
                  <a:pt x="381470" y="97446"/>
                </a:lnTo>
                <a:lnTo>
                  <a:pt x="394521" y="88319"/>
                </a:lnTo>
                <a:lnTo>
                  <a:pt x="410459" y="84966"/>
                </a:lnTo>
                <a:lnTo>
                  <a:pt x="985102" y="84966"/>
                </a:lnTo>
                <a:lnTo>
                  <a:pt x="985102" y="42483"/>
                </a:lnTo>
                <a:lnTo>
                  <a:pt x="981863" y="25987"/>
                </a:lnTo>
                <a:lnTo>
                  <a:pt x="973045" y="12479"/>
                </a:lnTo>
                <a:lnTo>
                  <a:pt x="959993" y="3352"/>
                </a:lnTo>
                <a:lnTo>
                  <a:pt x="944056" y="0"/>
                </a:lnTo>
                <a:close/>
              </a:path>
              <a:path w="985519" h="1869439">
                <a:moveTo>
                  <a:pt x="985102" y="254830"/>
                </a:moveTo>
                <a:lnTo>
                  <a:pt x="861964" y="254830"/>
                </a:lnTo>
                <a:lnTo>
                  <a:pt x="861964" y="1614302"/>
                </a:lnTo>
                <a:lnTo>
                  <a:pt x="985102" y="1614302"/>
                </a:lnTo>
                <a:lnTo>
                  <a:pt x="985102" y="254830"/>
                </a:lnTo>
                <a:close/>
              </a:path>
              <a:path w="985519" h="1869439">
                <a:moveTo>
                  <a:pt x="985102" y="84966"/>
                </a:moveTo>
                <a:lnTo>
                  <a:pt x="574643" y="84966"/>
                </a:lnTo>
                <a:lnTo>
                  <a:pt x="590580" y="88319"/>
                </a:lnTo>
                <a:lnTo>
                  <a:pt x="603631" y="97446"/>
                </a:lnTo>
                <a:lnTo>
                  <a:pt x="612450" y="110954"/>
                </a:lnTo>
                <a:lnTo>
                  <a:pt x="615688" y="127450"/>
                </a:lnTo>
                <a:lnTo>
                  <a:pt x="612450" y="143946"/>
                </a:lnTo>
                <a:lnTo>
                  <a:pt x="603631" y="157454"/>
                </a:lnTo>
                <a:lnTo>
                  <a:pt x="590580" y="166581"/>
                </a:lnTo>
                <a:lnTo>
                  <a:pt x="574643" y="169933"/>
                </a:lnTo>
                <a:lnTo>
                  <a:pt x="985102" y="169933"/>
                </a:lnTo>
                <a:lnTo>
                  <a:pt x="985102" y="849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409189" y="2934970"/>
            <a:ext cx="2776220" cy="450215"/>
            <a:chOff x="2409189" y="2934970"/>
            <a:chExt cx="2776220" cy="450215"/>
          </a:xfrm>
        </p:grpSpPr>
        <p:sp>
          <p:nvSpPr>
            <p:cNvPr id="6" name="object 6"/>
            <p:cNvSpPr/>
            <p:nvPr/>
          </p:nvSpPr>
          <p:spPr>
            <a:xfrm>
              <a:off x="2415539" y="2941320"/>
              <a:ext cx="2763520" cy="437515"/>
            </a:xfrm>
            <a:custGeom>
              <a:avLst/>
              <a:gdLst/>
              <a:ahLst/>
              <a:cxnLst/>
              <a:rect l="l" t="t" r="r" b="b"/>
              <a:pathLst>
                <a:path w="2763520" h="437514">
                  <a:moveTo>
                    <a:pt x="2544318" y="0"/>
                  </a:moveTo>
                  <a:lnTo>
                    <a:pt x="2544318" y="109346"/>
                  </a:lnTo>
                  <a:lnTo>
                    <a:pt x="0" y="109346"/>
                  </a:lnTo>
                  <a:lnTo>
                    <a:pt x="0" y="328040"/>
                  </a:lnTo>
                  <a:lnTo>
                    <a:pt x="2544318" y="328040"/>
                  </a:lnTo>
                  <a:lnTo>
                    <a:pt x="2544318" y="437388"/>
                  </a:lnTo>
                  <a:lnTo>
                    <a:pt x="2763012" y="218693"/>
                  </a:lnTo>
                  <a:lnTo>
                    <a:pt x="25443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15539" y="2941320"/>
              <a:ext cx="2763520" cy="437515"/>
            </a:xfrm>
            <a:custGeom>
              <a:avLst/>
              <a:gdLst/>
              <a:ahLst/>
              <a:cxnLst/>
              <a:rect l="l" t="t" r="r" b="b"/>
              <a:pathLst>
                <a:path w="2763520" h="437514">
                  <a:moveTo>
                    <a:pt x="0" y="109346"/>
                  </a:moveTo>
                  <a:lnTo>
                    <a:pt x="2544318" y="109346"/>
                  </a:lnTo>
                  <a:lnTo>
                    <a:pt x="2544318" y="0"/>
                  </a:lnTo>
                  <a:lnTo>
                    <a:pt x="2763012" y="218693"/>
                  </a:lnTo>
                  <a:lnTo>
                    <a:pt x="2544318" y="437388"/>
                  </a:lnTo>
                  <a:lnTo>
                    <a:pt x="2544318" y="328040"/>
                  </a:lnTo>
                  <a:lnTo>
                    <a:pt x="0" y="328040"/>
                  </a:lnTo>
                  <a:lnTo>
                    <a:pt x="0" y="10934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365600" y="2363259"/>
            <a:ext cx="985519" cy="1869439"/>
            <a:chOff x="5365600" y="2363259"/>
            <a:chExt cx="985519" cy="1869439"/>
          </a:xfrm>
        </p:grpSpPr>
        <p:sp>
          <p:nvSpPr>
            <p:cNvPr id="9" name="object 9"/>
            <p:cNvSpPr/>
            <p:nvPr/>
          </p:nvSpPr>
          <p:spPr>
            <a:xfrm>
              <a:off x="5365600" y="2363259"/>
              <a:ext cx="985519" cy="1869439"/>
            </a:xfrm>
            <a:custGeom>
              <a:avLst/>
              <a:gdLst/>
              <a:ahLst/>
              <a:cxnLst/>
              <a:rect l="l" t="t" r="r" b="b"/>
              <a:pathLst>
                <a:path w="985520" h="1869439">
                  <a:moveTo>
                    <a:pt x="944056" y="0"/>
                  </a:moveTo>
                  <a:lnTo>
                    <a:pt x="41045" y="0"/>
                  </a:lnTo>
                  <a:lnTo>
                    <a:pt x="25108" y="3352"/>
                  </a:lnTo>
                  <a:lnTo>
                    <a:pt x="12057" y="12479"/>
                  </a:lnTo>
                  <a:lnTo>
                    <a:pt x="3238" y="25987"/>
                  </a:lnTo>
                  <a:lnTo>
                    <a:pt x="0" y="42483"/>
                  </a:lnTo>
                  <a:lnTo>
                    <a:pt x="0" y="1826714"/>
                  </a:lnTo>
                  <a:lnTo>
                    <a:pt x="3239" y="1843209"/>
                  </a:lnTo>
                  <a:lnTo>
                    <a:pt x="12057" y="1856718"/>
                  </a:lnTo>
                  <a:lnTo>
                    <a:pt x="25108" y="1865845"/>
                  </a:lnTo>
                  <a:lnTo>
                    <a:pt x="41046" y="1869197"/>
                  </a:lnTo>
                  <a:lnTo>
                    <a:pt x="944056" y="1869197"/>
                  </a:lnTo>
                  <a:lnTo>
                    <a:pt x="959994" y="1865845"/>
                  </a:lnTo>
                  <a:lnTo>
                    <a:pt x="973045" y="1856718"/>
                  </a:lnTo>
                  <a:lnTo>
                    <a:pt x="981863" y="1843209"/>
                  </a:lnTo>
                  <a:lnTo>
                    <a:pt x="985102" y="1826714"/>
                  </a:lnTo>
                  <a:lnTo>
                    <a:pt x="985102" y="1614302"/>
                  </a:lnTo>
                  <a:lnTo>
                    <a:pt x="123138" y="1614302"/>
                  </a:lnTo>
                  <a:lnTo>
                    <a:pt x="123137" y="254830"/>
                  </a:lnTo>
                  <a:lnTo>
                    <a:pt x="985102" y="254830"/>
                  </a:lnTo>
                  <a:lnTo>
                    <a:pt x="985102" y="169933"/>
                  </a:lnTo>
                  <a:lnTo>
                    <a:pt x="410459" y="169933"/>
                  </a:lnTo>
                  <a:lnTo>
                    <a:pt x="394521" y="166581"/>
                  </a:lnTo>
                  <a:lnTo>
                    <a:pt x="381470" y="157454"/>
                  </a:lnTo>
                  <a:lnTo>
                    <a:pt x="372652" y="143946"/>
                  </a:lnTo>
                  <a:lnTo>
                    <a:pt x="369413" y="127450"/>
                  </a:lnTo>
                  <a:lnTo>
                    <a:pt x="372652" y="110954"/>
                  </a:lnTo>
                  <a:lnTo>
                    <a:pt x="381470" y="97446"/>
                  </a:lnTo>
                  <a:lnTo>
                    <a:pt x="394521" y="88319"/>
                  </a:lnTo>
                  <a:lnTo>
                    <a:pt x="410459" y="84966"/>
                  </a:lnTo>
                  <a:lnTo>
                    <a:pt x="985102" y="84966"/>
                  </a:lnTo>
                  <a:lnTo>
                    <a:pt x="985102" y="42483"/>
                  </a:lnTo>
                  <a:lnTo>
                    <a:pt x="981863" y="25987"/>
                  </a:lnTo>
                  <a:lnTo>
                    <a:pt x="973045" y="12479"/>
                  </a:lnTo>
                  <a:lnTo>
                    <a:pt x="959993" y="3352"/>
                  </a:lnTo>
                  <a:lnTo>
                    <a:pt x="944056" y="0"/>
                  </a:lnTo>
                  <a:close/>
                </a:path>
                <a:path w="985520" h="1869439">
                  <a:moveTo>
                    <a:pt x="985102" y="254830"/>
                  </a:moveTo>
                  <a:lnTo>
                    <a:pt x="861964" y="254830"/>
                  </a:lnTo>
                  <a:lnTo>
                    <a:pt x="861964" y="1614302"/>
                  </a:lnTo>
                  <a:lnTo>
                    <a:pt x="985102" y="1614302"/>
                  </a:lnTo>
                  <a:lnTo>
                    <a:pt x="985102" y="254830"/>
                  </a:lnTo>
                  <a:close/>
                </a:path>
                <a:path w="985520" h="1869439">
                  <a:moveTo>
                    <a:pt x="985102" y="84966"/>
                  </a:moveTo>
                  <a:lnTo>
                    <a:pt x="574643" y="84966"/>
                  </a:lnTo>
                  <a:lnTo>
                    <a:pt x="590580" y="88319"/>
                  </a:lnTo>
                  <a:lnTo>
                    <a:pt x="603631" y="97446"/>
                  </a:lnTo>
                  <a:lnTo>
                    <a:pt x="612450" y="110954"/>
                  </a:lnTo>
                  <a:lnTo>
                    <a:pt x="615689" y="127450"/>
                  </a:lnTo>
                  <a:lnTo>
                    <a:pt x="612450" y="143946"/>
                  </a:lnTo>
                  <a:lnTo>
                    <a:pt x="603631" y="157454"/>
                  </a:lnTo>
                  <a:lnTo>
                    <a:pt x="590580" y="166581"/>
                  </a:lnTo>
                  <a:lnTo>
                    <a:pt x="574643" y="169933"/>
                  </a:lnTo>
                  <a:lnTo>
                    <a:pt x="985102" y="169933"/>
                  </a:lnTo>
                  <a:lnTo>
                    <a:pt x="985102" y="84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98592" y="2805683"/>
              <a:ext cx="233679" cy="273050"/>
            </a:xfrm>
            <a:custGeom>
              <a:avLst/>
              <a:gdLst/>
              <a:ahLst/>
              <a:cxnLst/>
              <a:rect l="l" t="t" r="r" b="b"/>
              <a:pathLst>
                <a:path w="233679" h="273050">
                  <a:moveTo>
                    <a:pt x="116586" y="0"/>
                  </a:moveTo>
                  <a:lnTo>
                    <a:pt x="71205" y="10721"/>
                  </a:lnTo>
                  <a:lnTo>
                    <a:pt x="34147" y="39957"/>
                  </a:lnTo>
                  <a:lnTo>
                    <a:pt x="9161" y="83313"/>
                  </a:lnTo>
                  <a:lnTo>
                    <a:pt x="0" y="136398"/>
                  </a:lnTo>
                  <a:lnTo>
                    <a:pt x="9161" y="189482"/>
                  </a:lnTo>
                  <a:lnTo>
                    <a:pt x="34147" y="232838"/>
                  </a:lnTo>
                  <a:lnTo>
                    <a:pt x="71205" y="262074"/>
                  </a:lnTo>
                  <a:lnTo>
                    <a:pt x="116586" y="272795"/>
                  </a:lnTo>
                  <a:lnTo>
                    <a:pt x="161966" y="262074"/>
                  </a:lnTo>
                  <a:lnTo>
                    <a:pt x="199024" y="232838"/>
                  </a:lnTo>
                  <a:lnTo>
                    <a:pt x="224010" y="189482"/>
                  </a:lnTo>
                  <a:lnTo>
                    <a:pt x="233172" y="136398"/>
                  </a:lnTo>
                  <a:lnTo>
                    <a:pt x="224010" y="83313"/>
                  </a:lnTo>
                  <a:lnTo>
                    <a:pt x="199024" y="39957"/>
                  </a:lnTo>
                  <a:lnTo>
                    <a:pt x="161966" y="10721"/>
                  </a:lnTo>
                  <a:lnTo>
                    <a:pt x="11658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98592" y="2805683"/>
              <a:ext cx="233679" cy="273050"/>
            </a:xfrm>
            <a:custGeom>
              <a:avLst/>
              <a:gdLst/>
              <a:ahLst/>
              <a:cxnLst/>
              <a:rect l="l" t="t" r="r" b="b"/>
              <a:pathLst>
                <a:path w="233679" h="273050">
                  <a:moveTo>
                    <a:pt x="0" y="136398"/>
                  </a:moveTo>
                  <a:lnTo>
                    <a:pt x="9161" y="83313"/>
                  </a:lnTo>
                  <a:lnTo>
                    <a:pt x="34147" y="39957"/>
                  </a:lnTo>
                  <a:lnTo>
                    <a:pt x="71205" y="10721"/>
                  </a:lnTo>
                  <a:lnTo>
                    <a:pt x="116586" y="0"/>
                  </a:lnTo>
                  <a:lnTo>
                    <a:pt x="161966" y="10721"/>
                  </a:lnTo>
                  <a:lnTo>
                    <a:pt x="199024" y="39957"/>
                  </a:lnTo>
                  <a:lnTo>
                    <a:pt x="224010" y="83313"/>
                  </a:lnTo>
                  <a:lnTo>
                    <a:pt x="233172" y="136398"/>
                  </a:lnTo>
                  <a:lnTo>
                    <a:pt x="224010" y="189482"/>
                  </a:lnTo>
                  <a:lnTo>
                    <a:pt x="199024" y="232838"/>
                  </a:lnTo>
                  <a:lnTo>
                    <a:pt x="161966" y="262074"/>
                  </a:lnTo>
                  <a:lnTo>
                    <a:pt x="116586" y="272795"/>
                  </a:lnTo>
                  <a:lnTo>
                    <a:pt x="71205" y="262074"/>
                  </a:lnTo>
                  <a:lnTo>
                    <a:pt x="34147" y="232838"/>
                  </a:lnTo>
                  <a:lnTo>
                    <a:pt x="9161" y="189482"/>
                  </a:lnTo>
                  <a:lnTo>
                    <a:pt x="0" y="136398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75960" y="2942843"/>
              <a:ext cx="342265" cy="60960"/>
            </a:xfrm>
            <a:custGeom>
              <a:avLst/>
              <a:gdLst/>
              <a:ahLst/>
              <a:cxnLst/>
              <a:rect l="l" t="t" r="r" b="b"/>
              <a:pathLst>
                <a:path w="342264" h="60960">
                  <a:moveTo>
                    <a:pt x="0" y="0"/>
                  </a:moveTo>
                  <a:lnTo>
                    <a:pt x="341756" y="0"/>
                  </a:lnTo>
                </a:path>
                <a:path w="342264" h="60960">
                  <a:moveTo>
                    <a:pt x="0" y="60959"/>
                  </a:moveTo>
                  <a:lnTo>
                    <a:pt x="341756" y="60959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39236" y="2995116"/>
            <a:ext cx="1407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Adding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623259" y="2363259"/>
            <a:ext cx="984885" cy="1869439"/>
          </a:xfrm>
          <a:custGeom>
            <a:avLst/>
            <a:gdLst/>
            <a:ahLst/>
            <a:cxnLst/>
            <a:rect l="l" t="t" r="r" b="b"/>
            <a:pathLst>
              <a:path w="984884" h="1869439">
                <a:moveTo>
                  <a:pt x="943320" y="0"/>
                </a:moveTo>
                <a:lnTo>
                  <a:pt x="41013" y="0"/>
                </a:lnTo>
                <a:lnTo>
                  <a:pt x="25088" y="3352"/>
                </a:lnTo>
                <a:lnTo>
                  <a:pt x="12047" y="12479"/>
                </a:lnTo>
                <a:lnTo>
                  <a:pt x="3236" y="25987"/>
                </a:lnTo>
                <a:lnTo>
                  <a:pt x="0" y="42483"/>
                </a:lnTo>
                <a:lnTo>
                  <a:pt x="0" y="1826714"/>
                </a:lnTo>
                <a:lnTo>
                  <a:pt x="3236" y="1843209"/>
                </a:lnTo>
                <a:lnTo>
                  <a:pt x="12048" y="1856718"/>
                </a:lnTo>
                <a:lnTo>
                  <a:pt x="25089" y="1865845"/>
                </a:lnTo>
                <a:lnTo>
                  <a:pt x="41014" y="1869197"/>
                </a:lnTo>
                <a:lnTo>
                  <a:pt x="943320" y="1869197"/>
                </a:lnTo>
                <a:lnTo>
                  <a:pt x="959245" y="1865845"/>
                </a:lnTo>
                <a:lnTo>
                  <a:pt x="972286" y="1856718"/>
                </a:lnTo>
                <a:lnTo>
                  <a:pt x="981098" y="1843209"/>
                </a:lnTo>
                <a:lnTo>
                  <a:pt x="984334" y="1826714"/>
                </a:lnTo>
                <a:lnTo>
                  <a:pt x="984334" y="1614302"/>
                </a:lnTo>
                <a:lnTo>
                  <a:pt x="123042" y="1614302"/>
                </a:lnTo>
                <a:lnTo>
                  <a:pt x="123041" y="254830"/>
                </a:lnTo>
                <a:lnTo>
                  <a:pt x="984334" y="254830"/>
                </a:lnTo>
                <a:lnTo>
                  <a:pt x="984334" y="169933"/>
                </a:lnTo>
                <a:lnTo>
                  <a:pt x="410139" y="169933"/>
                </a:lnTo>
                <a:lnTo>
                  <a:pt x="394214" y="166581"/>
                </a:lnTo>
                <a:lnTo>
                  <a:pt x="381173" y="157454"/>
                </a:lnTo>
                <a:lnTo>
                  <a:pt x="372361" y="143946"/>
                </a:lnTo>
                <a:lnTo>
                  <a:pt x="369125" y="127450"/>
                </a:lnTo>
                <a:lnTo>
                  <a:pt x="372361" y="110954"/>
                </a:lnTo>
                <a:lnTo>
                  <a:pt x="381173" y="97446"/>
                </a:lnTo>
                <a:lnTo>
                  <a:pt x="394214" y="88319"/>
                </a:lnTo>
                <a:lnTo>
                  <a:pt x="410139" y="84966"/>
                </a:lnTo>
                <a:lnTo>
                  <a:pt x="984334" y="84966"/>
                </a:lnTo>
                <a:lnTo>
                  <a:pt x="984334" y="42483"/>
                </a:lnTo>
                <a:lnTo>
                  <a:pt x="981097" y="25987"/>
                </a:lnTo>
                <a:lnTo>
                  <a:pt x="972286" y="12479"/>
                </a:lnTo>
                <a:lnTo>
                  <a:pt x="959245" y="3352"/>
                </a:lnTo>
                <a:lnTo>
                  <a:pt x="943320" y="0"/>
                </a:lnTo>
                <a:close/>
              </a:path>
              <a:path w="984884" h="1869439">
                <a:moveTo>
                  <a:pt x="984334" y="254830"/>
                </a:moveTo>
                <a:lnTo>
                  <a:pt x="861292" y="254830"/>
                </a:lnTo>
                <a:lnTo>
                  <a:pt x="861292" y="1614302"/>
                </a:lnTo>
                <a:lnTo>
                  <a:pt x="984334" y="1614302"/>
                </a:lnTo>
                <a:lnTo>
                  <a:pt x="984334" y="254830"/>
                </a:lnTo>
                <a:close/>
              </a:path>
              <a:path w="984884" h="1869439">
                <a:moveTo>
                  <a:pt x="984334" y="84966"/>
                </a:moveTo>
                <a:lnTo>
                  <a:pt x="574194" y="84966"/>
                </a:lnTo>
                <a:lnTo>
                  <a:pt x="590119" y="88319"/>
                </a:lnTo>
                <a:lnTo>
                  <a:pt x="603161" y="97446"/>
                </a:lnTo>
                <a:lnTo>
                  <a:pt x="611972" y="110954"/>
                </a:lnTo>
                <a:lnTo>
                  <a:pt x="615208" y="127450"/>
                </a:lnTo>
                <a:lnTo>
                  <a:pt x="611972" y="143946"/>
                </a:lnTo>
                <a:lnTo>
                  <a:pt x="603161" y="157454"/>
                </a:lnTo>
                <a:lnTo>
                  <a:pt x="590119" y="166581"/>
                </a:lnTo>
                <a:lnTo>
                  <a:pt x="574195" y="169933"/>
                </a:lnTo>
                <a:lnTo>
                  <a:pt x="984334" y="169933"/>
                </a:lnTo>
                <a:lnTo>
                  <a:pt x="984334" y="849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6549897" y="2934970"/>
            <a:ext cx="2776220" cy="450215"/>
            <a:chOff x="6549897" y="2934970"/>
            <a:chExt cx="2776220" cy="450215"/>
          </a:xfrm>
        </p:grpSpPr>
        <p:sp>
          <p:nvSpPr>
            <p:cNvPr id="16" name="object 16"/>
            <p:cNvSpPr/>
            <p:nvPr/>
          </p:nvSpPr>
          <p:spPr>
            <a:xfrm>
              <a:off x="6556247" y="2941320"/>
              <a:ext cx="2763520" cy="437515"/>
            </a:xfrm>
            <a:custGeom>
              <a:avLst/>
              <a:gdLst/>
              <a:ahLst/>
              <a:cxnLst/>
              <a:rect l="l" t="t" r="r" b="b"/>
              <a:pathLst>
                <a:path w="2763520" h="437514">
                  <a:moveTo>
                    <a:pt x="2544318" y="0"/>
                  </a:moveTo>
                  <a:lnTo>
                    <a:pt x="2544318" y="109346"/>
                  </a:lnTo>
                  <a:lnTo>
                    <a:pt x="0" y="109346"/>
                  </a:lnTo>
                  <a:lnTo>
                    <a:pt x="0" y="328040"/>
                  </a:lnTo>
                  <a:lnTo>
                    <a:pt x="2544318" y="328040"/>
                  </a:lnTo>
                  <a:lnTo>
                    <a:pt x="2544318" y="437388"/>
                  </a:lnTo>
                  <a:lnTo>
                    <a:pt x="2763011" y="218693"/>
                  </a:lnTo>
                  <a:lnTo>
                    <a:pt x="25443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56247" y="2941320"/>
              <a:ext cx="2763520" cy="437515"/>
            </a:xfrm>
            <a:custGeom>
              <a:avLst/>
              <a:gdLst/>
              <a:ahLst/>
              <a:cxnLst/>
              <a:rect l="l" t="t" r="r" b="b"/>
              <a:pathLst>
                <a:path w="2763520" h="437514">
                  <a:moveTo>
                    <a:pt x="0" y="109346"/>
                  </a:moveTo>
                  <a:lnTo>
                    <a:pt x="2544318" y="109346"/>
                  </a:lnTo>
                  <a:lnTo>
                    <a:pt x="2544318" y="0"/>
                  </a:lnTo>
                  <a:lnTo>
                    <a:pt x="2763011" y="218693"/>
                  </a:lnTo>
                  <a:lnTo>
                    <a:pt x="2544318" y="437388"/>
                  </a:lnTo>
                  <a:lnTo>
                    <a:pt x="2544318" y="328040"/>
                  </a:lnTo>
                  <a:lnTo>
                    <a:pt x="0" y="328040"/>
                  </a:lnTo>
                  <a:lnTo>
                    <a:pt x="0" y="10934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179944" y="2995116"/>
            <a:ext cx="1407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Adding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7900" y="4338573"/>
            <a:ext cx="1522095" cy="84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75"/>
              </a:spcBef>
            </a:pPr>
            <a:r>
              <a:rPr sz="1800" spc="-5" dirty="0">
                <a:latin typeface="Calibri"/>
                <a:cs typeface="Calibri"/>
              </a:rPr>
              <a:t>Without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47513" y="4338573"/>
            <a:ext cx="1203325" cy="84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471C4"/>
                </a:solidFill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430"/>
              </a:spcBef>
            </a:pP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95333" y="4338573"/>
            <a:ext cx="2214245" cy="84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71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800" dirty="0">
                <a:latin typeface="Calibri"/>
                <a:cs typeface="Calibri"/>
              </a:rPr>
              <a:t>Back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without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531352" y="5564123"/>
            <a:ext cx="3660775" cy="1294130"/>
          </a:xfrm>
          <a:custGeom>
            <a:avLst/>
            <a:gdLst/>
            <a:ahLst/>
            <a:cxnLst/>
            <a:rect l="l" t="t" r="r" b="b"/>
            <a:pathLst>
              <a:path w="3660775" h="1294129">
                <a:moveTo>
                  <a:pt x="3660648" y="1293874"/>
                </a:moveTo>
                <a:lnTo>
                  <a:pt x="3660648" y="0"/>
                </a:lnTo>
                <a:lnTo>
                  <a:pt x="0" y="0"/>
                </a:lnTo>
                <a:lnTo>
                  <a:pt x="0" y="1293874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611361" y="5585561"/>
            <a:ext cx="346773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767070"/>
                </a:solidFill>
                <a:latin typeface="Calibri"/>
                <a:cs typeface="Calibri"/>
              </a:rPr>
              <a:t>Why</a:t>
            </a:r>
            <a:r>
              <a:rPr sz="16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767070"/>
                </a:solidFill>
                <a:latin typeface="Calibri"/>
                <a:cs typeface="Calibri"/>
              </a:rPr>
              <a:t>remove</a:t>
            </a:r>
            <a:r>
              <a:rPr sz="1600" spc="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Calibri"/>
                <a:cs typeface="Calibri"/>
              </a:rPr>
              <a:t>a</a:t>
            </a:r>
            <a:r>
              <a:rPr sz="1600" spc="-15" dirty="0">
                <a:solidFill>
                  <a:srgbClr val="767070"/>
                </a:solidFill>
                <a:latin typeface="Calibri"/>
                <a:cs typeface="Calibri"/>
              </a:rPr>
              <a:t> feature?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767070"/>
                </a:solidFill>
                <a:latin typeface="Calibri"/>
                <a:cs typeface="Calibri"/>
              </a:rPr>
              <a:t>User</a:t>
            </a:r>
            <a:r>
              <a:rPr sz="16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767070"/>
                </a:solidFill>
                <a:latin typeface="Calibri"/>
                <a:cs typeface="Calibri"/>
              </a:rPr>
              <a:t>Testing</a:t>
            </a:r>
            <a:r>
              <a:rPr sz="1600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767070"/>
                </a:solidFill>
                <a:latin typeface="Calibri"/>
                <a:cs typeface="Calibri"/>
              </a:rPr>
              <a:t>shows</a:t>
            </a:r>
            <a:r>
              <a:rPr sz="16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Calibri"/>
                <a:cs typeface="Calibri"/>
              </a:rPr>
              <a:t>that</a:t>
            </a:r>
            <a:r>
              <a:rPr sz="16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Calibri"/>
                <a:cs typeface="Calibri"/>
              </a:rPr>
              <a:t>it is</a:t>
            </a:r>
            <a:r>
              <a:rPr sz="16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Calibri"/>
                <a:cs typeface="Calibri"/>
              </a:rPr>
              <a:t>not</a:t>
            </a:r>
            <a:r>
              <a:rPr sz="16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767070"/>
                </a:solidFill>
                <a:latin typeface="Calibri"/>
                <a:cs typeface="Calibri"/>
              </a:rPr>
              <a:t>useful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767070"/>
                </a:solidFill>
                <a:latin typeface="Calibri"/>
                <a:cs typeface="Calibri"/>
              </a:rPr>
              <a:t>Add</a:t>
            </a:r>
            <a:r>
              <a:rPr sz="16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767070"/>
                </a:solidFill>
                <a:latin typeface="Calibri"/>
                <a:cs typeface="Calibri"/>
              </a:rPr>
              <a:t>problem </a:t>
            </a:r>
            <a:r>
              <a:rPr sz="1600" spc="-15" dirty="0">
                <a:solidFill>
                  <a:srgbClr val="767070"/>
                </a:solidFill>
                <a:latin typeface="Calibri"/>
                <a:cs typeface="Calibri"/>
              </a:rPr>
              <a:t>you</a:t>
            </a:r>
            <a:r>
              <a:rPr sz="16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Calibri"/>
                <a:cs typeface="Calibri"/>
              </a:rPr>
              <a:t>didn’t</a:t>
            </a:r>
            <a:r>
              <a:rPr sz="1600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767070"/>
                </a:solidFill>
                <a:latin typeface="Calibri"/>
                <a:cs typeface="Calibri"/>
              </a:rPr>
              <a:t>foresee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767070"/>
                </a:solidFill>
                <a:latin typeface="Calibri"/>
                <a:cs typeface="Calibri"/>
              </a:rPr>
              <a:t>Client</a:t>
            </a:r>
            <a:r>
              <a:rPr sz="1600" spc="-4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Calibri"/>
                <a:cs typeface="Calibri"/>
              </a:rPr>
              <a:t>didn’t</a:t>
            </a:r>
            <a:r>
              <a:rPr sz="1600" spc="-20" dirty="0">
                <a:solidFill>
                  <a:srgbClr val="767070"/>
                </a:solidFill>
                <a:latin typeface="Calibri"/>
                <a:cs typeface="Calibri"/>
              </a:rPr>
              <a:t> like</a:t>
            </a:r>
            <a:r>
              <a:rPr sz="16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Calibri"/>
                <a:cs typeface="Calibri"/>
              </a:rPr>
              <a:t>the</a:t>
            </a:r>
            <a:r>
              <a:rPr sz="1600" spc="-15" dirty="0">
                <a:solidFill>
                  <a:srgbClr val="767070"/>
                </a:solidFill>
                <a:latin typeface="Calibri"/>
                <a:cs typeface="Calibri"/>
              </a:rPr>
              <a:t> feature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767070"/>
                </a:solidFill>
                <a:latin typeface="Calibri"/>
                <a:cs typeface="Calibri"/>
              </a:rPr>
              <a:t>…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67" y="322275"/>
            <a:ext cx="77089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latin typeface="Calibri"/>
                <a:cs typeface="Calibri"/>
              </a:rPr>
              <a:t>Basic</a:t>
            </a:r>
            <a:r>
              <a:rPr sz="4800" spc="-2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commands</a:t>
            </a:r>
            <a:r>
              <a:rPr sz="4800" spc="-2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and</a:t>
            </a:r>
            <a:r>
              <a:rPr sz="4800" spc="-2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actions…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186" y="1304010"/>
            <a:ext cx="9811385" cy="23641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600"/>
              </a:spcBef>
              <a:buSzPct val="90566"/>
              <a:buAutoNum type="arabicPeriod"/>
              <a:tabLst>
                <a:tab pos="520065" algn="l"/>
                <a:tab pos="520700" algn="l"/>
              </a:tabLst>
            </a:pPr>
            <a:r>
              <a:rPr sz="2650" b="1" spc="-20" dirty="0">
                <a:solidFill>
                  <a:srgbClr val="FF0000"/>
                </a:solidFill>
                <a:latin typeface="Calibri"/>
                <a:cs typeface="Calibri"/>
              </a:rPr>
              <a:t>“git </a:t>
            </a:r>
            <a:r>
              <a:rPr sz="2650" b="1" dirty="0">
                <a:solidFill>
                  <a:srgbClr val="FF0000"/>
                </a:solidFill>
                <a:latin typeface="Calibri"/>
                <a:cs typeface="Calibri"/>
              </a:rPr>
              <a:t>clone”</a:t>
            </a:r>
            <a:r>
              <a:rPr sz="265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50" dirty="0">
                <a:solidFill>
                  <a:srgbClr val="44536A"/>
                </a:solidFill>
                <a:latin typeface="Calibri"/>
                <a:cs typeface="Calibri"/>
              </a:rPr>
              <a:t>- </a:t>
            </a:r>
            <a:r>
              <a:rPr sz="2650" spc="-10" dirty="0">
                <a:solidFill>
                  <a:srgbClr val="44536A"/>
                </a:solidFill>
                <a:latin typeface="Calibri"/>
                <a:cs typeface="Calibri"/>
              </a:rPr>
              <a:t>to</a:t>
            </a:r>
            <a:r>
              <a:rPr sz="265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solidFill>
                  <a:srgbClr val="44536A"/>
                </a:solidFill>
                <a:latin typeface="Calibri"/>
                <a:cs typeface="Calibri"/>
              </a:rPr>
              <a:t>replicate</a:t>
            </a:r>
            <a:r>
              <a:rPr sz="2650" spc="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solidFill>
                  <a:srgbClr val="44536A"/>
                </a:solidFill>
                <a:latin typeface="Calibri"/>
                <a:cs typeface="Calibri"/>
              </a:rPr>
              <a:t>remote</a:t>
            </a:r>
            <a:r>
              <a:rPr sz="2650" spc="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650" spc="-5" dirty="0">
                <a:solidFill>
                  <a:srgbClr val="44536A"/>
                </a:solidFill>
                <a:latin typeface="Calibri"/>
                <a:cs typeface="Calibri"/>
              </a:rPr>
              <a:t>repo</a:t>
            </a:r>
            <a:r>
              <a:rPr sz="2650" spc="1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solidFill>
                  <a:srgbClr val="44536A"/>
                </a:solidFill>
                <a:latin typeface="Calibri"/>
                <a:cs typeface="Calibri"/>
              </a:rPr>
              <a:t>to </a:t>
            </a:r>
            <a:r>
              <a:rPr sz="2650" b="1" dirty="0">
                <a:solidFill>
                  <a:srgbClr val="44536A"/>
                </a:solidFill>
                <a:latin typeface="Calibri"/>
                <a:cs typeface="Calibri"/>
              </a:rPr>
              <a:t>local</a:t>
            </a:r>
            <a:r>
              <a:rPr sz="2650" b="1" spc="-1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650" spc="-5" dirty="0">
                <a:solidFill>
                  <a:srgbClr val="44536A"/>
                </a:solidFill>
                <a:latin typeface="Calibri"/>
                <a:cs typeface="Calibri"/>
              </a:rPr>
              <a:t>computer</a:t>
            </a:r>
            <a:endParaRPr sz="265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  <a:spcBef>
                <a:spcPts val="505"/>
              </a:spcBef>
            </a:pPr>
            <a:r>
              <a:rPr sz="2650" b="1" spc="-20" dirty="0">
                <a:solidFill>
                  <a:srgbClr val="FF0000"/>
                </a:solidFill>
                <a:latin typeface="Calibri"/>
                <a:cs typeface="Calibri"/>
              </a:rPr>
              <a:t>“git </a:t>
            </a:r>
            <a:r>
              <a:rPr sz="2650" b="1" spc="20" dirty="0">
                <a:solidFill>
                  <a:srgbClr val="FF0000"/>
                </a:solidFill>
                <a:latin typeface="Calibri"/>
                <a:cs typeface="Calibri"/>
              </a:rPr>
              <a:t>init”</a:t>
            </a:r>
            <a:r>
              <a:rPr sz="265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50" dirty="0">
                <a:solidFill>
                  <a:srgbClr val="44536A"/>
                </a:solidFill>
                <a:latin typeface="Calibri"/>
                <a:cs typeface="Calibri"/>
              </a:rPr>
              <a:t>- </a:t>
            </a:r>
            <a:r>
              <a:rPr sz="2650" spc="-10" dirty="0">
                <a:solidFill>
                  <a:srgbClr val="44536A"/>
                </a:solidFill>
                <a:latin typeface="Calibri"/>
                <a:cs typeface="Calibri"/>
              </a:rPr>
              <a:t>to</a:t>
            </a:r>
            <a:r>
              <a:rPr sz="2650" spc="-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650" spc="5" dirty="0">
                <a:solidFill>
                  <a:srgbClr val="44536A"/>
                </a:solidFill>
                <a:latin typeface="Calibri"/>
                <a:cs typeface="Calibri"/>
              </a:rPr>
              <a:t>turn</a:t>
            </a:r>
            <a:r>
              <a:rPr sz="2650" spc="-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650" spc="5" dirty="0">
                <a:solidFill>
                  <a:srgbClr val="44536A"/>
                </a:solidFill>
                <a:latin typeface="Calibri"/>
                <a:cs typeface="Calibri"/>
              </a:rPr>
              <a:t>a</a:t>
            </a:r>
            <a:r>
              <a:rPr sz="2650" spc="-1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650" dirty="0">
                <a:solidFill>
                  <a:srgbClr val="44536A"/>
                </a:solidFill>
                <a:latin typeface="Calibri"/>
                <a:cs typeface="Calibri"/>
              </a:rPr>
              <a:t>local</a:t>
            </a:r>
            <a:r>
              <a:rPr sz="2650" spc="-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650" spc="5" dirty="0">
                <a:solidFill>
                  <a:srgbClr val="44536A"/>
                </a:solidFill>
                <a:latin typeface="Calibri"/>
                <a:cs typeface="Calibri"/>
              </a:rPr>
              <a:t>dir</a:t>
            </a:r>
            <a:r>
              <a:rPr sz="2650" spc="-10" dirty="0">
                <a:solidFill>
                  <a:srgbClr val="44536A"/>
                </a:solidFill>
                <a:latin typeface="Calibri"/>
                <a:cs typeface="Calibri"/>
              </a:rPr>
              <a:t> into</a:t>
            </a:r>
            <a:r>
              <a:rPr sz="265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650" spc="5" dirty="0">
                <a:solidFill>
                  <a:srgbClr val="44536A"/>
                </a:solidFill>
                <a:latin typeface="Calibri"/>
                <a:cs typeface="Calibri"/>
              </a:rPr>
              <a:t>a</a:t>
            </a:r>
            <a:r>
              <a:rPr sz="2650" spc="-1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650" b="1" dirty="0">
                <a:solidFill>
                  <a:srgbClr val="44536A"/>
                </a:solidFill>
                <a:latin typeface="Calibri"/>
                <a:cs typeface="Calibri"/>
              </a:rPr>
              <a:t>local</a:t>
            </a:r>
            <a:r>
              <a:rPr sz="2650" b="1" spc="-2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650" spc="-5" dirty="0">
                <a:solidFill>
                  <a:srgbClr val="44536A"/>
                </a:solidFill>
                <a:latin typeface="Calibri"/>
                <a:cs typeface="Calibri"/>
              </a:rPr>
              <a:t>repo</a:t>
            </a:r>
            <a:endParaRPr sz="2650">
              <a:latin typeface="Calibri"/>
              <a:cs typeface="Calibri"/>
            </a:endParaRPr>
          </a:p>
          <a:p>
            <a:pPr marL="520065" indent="-508000">
              <a:lnSpc>
                <a:spcPct val="100000"/>
              </a:lnSpc>
              <a:spcBef>
                <a:spcPts val="495"/>
              </a:spcBef>
              <a:buSzPct val="90566"/>
              <a:buAutoNum type="arabicPeriod" startAt="2"/>
              <a:tabLst>
                <a:tab pos="520065" algn="l"/>
                <a:tab pos="520700" algn="l"/>
              </a:tabLst>
            </a:pPr>
            <a:r>
              <a:rPr sz="2650" b="1" spc="-20" dirty="0">
                <a:solidFill>
                  <a:srgbClr val="FF0000"/>
                </a:solidFill>
                <a:latin typeface="Calibri"/>
                <a:cs typeface="Calibri"/>
              </a:rPr>
              <a:t>“git</a:t>
            </a:r>
            <a:r>
              <a:rPr sz="265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50" b="1" spc="5" dirty="0">
                <a:solidFill>
                  <a:srgbClr val="FF0000"/>
                </a:solidFill>
                <a:latin typeface="Calibri"/>
                <a:cs typeface="Calibri"/>
              </a:rPr>
              <a:t>add” </a:t>
            </a:r>
            <a:r>
              <a:rPr sz="2650" dirty="0">
                <a:solidFill>
                  <a:srgbClr val="44536A"/>
                </a:solidFill>
                <a:latin typeface="Calibri"/>
                <a:cs typeface="Calibri"/>
              </a:rPr>
              <a:t>-</a:t>
            </a:r>
            <a:r>
              <a:rPr sz="2650" spc="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solidFill>
                  <a:srgbClr val="44536A"/>
                </a:solidFill>
                <a:latin typeface="Calibri"/>
                <a:cs typeface="Calibri"/>
              </a:rPr>
              <a:t>to</a:t>
            </a:r>
            <a:r>
              <a:rPr sz="265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650" spc="5" dirty="0">
                <a:solidFill>
                  <a:srgbClr val="44536A"/>
                </a:solidFill>
                <a:latin typeface="Calibri"/>
                <a:cs typeface="Calibri"/>
              </a:rPr>
              <a:t>add </a:t>
            </a:r>
            <a:r>
              <a:rPr sz="2650" spc="-10" dirty="0">
                <a:solidFill>
                  <a:srgbClr val="44536A"/>
                </a:solidFill>
                <a:latin typeface="Calibri"/>
                <a:cs typeface="Calibri"/>
              </a:rPr>
              <a:t>(stage)</a:t>
            </a:r>
            <a:r>
              <a:rPr sz="2650" spc="-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650" dirty="0">
                <a:solidFill>
                  <a:srgbClr val="44536A"/>
                </a:solidFill>
                <a:latin typeface="Calibri"/>
                <a:cs typeface="Calibri"/>
              </a:rPr>
              <a:t>files </a:t>
            </a:r>
            <a:r>
              <a:rPr sz="2650" spc="-15" dirty="0">
                <a:solidFill>
                  <a:srgbClr val="44536A"/>
                </a:solidFill>
                <a:latin typeface="Calibri"/>
                <a:cs typeface="Calibri"/>
              </a:rPr>
              <a:t>from</a:t>
            </a:r>
            <a:r>
              <a:rPr sz="2650" spc="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solidFill>
                  <a:srgbClr val="44536A"/>
                </a:solidFill>
                <a:latin typeface="Calibri"/>
                <a:cs typeface="Calibri"/>
              </a:rPr>
              <a:t>your</a:t>
            </a:r>
            <a:r>
              <a:rPr sz="2650" spc="4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650" b="1" dirty="0">
                <a:solidFill>
                  <a:srgbClr val="44536A"/>
                </a:solidFill>
                <a:latin typeface="Calibri"/>
                <a:cs typeface="Calibri"/>
              </a:rPr>
              <a:t>local</a:t>
            </a:r>
            <a:r>
              <a:rPr sz="2650" b="1" spc="-1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650" dirty="0">
                <a:solidFill>
                  <a:srgbClr val="44536A"/>
                </a:solidFill>
                <a:latin typeface="Calibri"/>
                <a:cs typeface="Calibri"/>
              </a:rPr>
              <a:t>dir</a:t>
            </a:r>
            <a:r>
              <a:rPr sz="2650" spc="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650" spc="-15" dirty="0">
                <a:solidFill>
                  <a:srgbClr val="44536A"/>
                </a:solidFill>
                <a:latin typeface="Calibri"/>
                <a:cs typeface="Calibri"/>
              </a:rPr>
              <a:t>to</a:t>
            </a:r>
            <a:r>
              <a:rPr sz="2650" spc="5" dirty="0">
                <a:solidFill>
                  <a:srgbClr val="44536A"/>
                </a:solidFill>
                <a:latin typeface="Calibri"/>
                <a:cs typeface="Calibri"/>
              </a:rPr>
              <a:t> the</a:t>
            </a:r>
            <a:r>
              <a:rPr sz="265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650" b="1" spc="-10" dirty="0">
                <a:solidFill>
                  <a:srgbClr val="44536A"/>
                </a:solidFill>
                <a:latin typeface="Calibri"/>
                <a:cs typeface="Calibri"/>
              </a:rPr>
              <a:t>stage/index</a:t>
            </a:r>
            <a:endParaRPr sz="2650">
              <a:latin typeface="Calibri"/>
              <a:cs typeface="Calibri"/>
            </a:endParaRPr>
          </a:p>
          <a:p>
            <a:pPr marL="520065" indent="-508000">
              <a:lnSpc>
                <a:spcPct val="100000"/>
              </a:lnSpc>
              <a:spcBef>
                <a:spcPts val="505"/>
              </a:spcBef>
              <a:buSzPct val="90566"/>
              <a:buAutoNum type="arabicPeriod" startAt="2"/>
              <a:tabLst>
                <a:tab pos="520065" algn="l"/>
                <a:tab pos="520700" algn="l"/>
              </a:tabLst>
            </a:pPr>
            <a:r>
              <a:rPr sz="2650" b="1" spc="-20" dirty="0">
                <a:solidFill>
                  <a:srgbClr val="FF0000"/>
                </a:solidFill>
                <a:latin typeface="Calibri"/>
                <a:cs typeface="Calibri"/>
              </a:rPr>
              <a:t>“git </a:t>
            </a:r>
            <a:r>
              <a:rPr sz="2650" b="1" spc="15" dirty="0">
                <a:solidFill>
                  <a:srgbClr val="FF0000"/>
                </a:solidFill>
                <a:latin typeface="Calibri"/>
                <a:cs typeface="Calibri"/>
              </a:rPr>
              <a:t>commit” </a:t>
            </a:r>
            <a:r>
              <a:rPr sz="2650" dirty="0">
                <a:solidFill>
                  <a:srgbClr val="44536A"/>
                </a:solidFill>
                <a:latin typeface="Calibri"/>
                <a:cs typeface="Calibri"/>
              </a:rPr>
              <a:t>- </a:t>
            </a:r>
            <a:r>
              <a:rPr sz="2650" spc="-10" dirty="0">
                <a:solidFill>
                  <a:srgbClr val="44536A"/>
                </a:solidFill>
                <a:latin typeface="Calibri"/>
                <a:cs typeface="Calibri"/>
              </a:rPr>
              <a:t>to</a:t>
            </a:r>
            <a:r>
              <a:rPr sz="265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650" spc="-5" dirty="0">
                <a:solidFill>
                  <a:srgbClr val="44536A"/>
                </a:solidFill>
                <a:latin typeface="Calibri"/>
                <a:cs typeface="Calibri"/>
              </a:rPr>
              <a:t>move</a:t>
            </a:r>
            <a:r>
              <a:rPr sz="2650" spc="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650" spc="-15" dirty="0">
                <a:solidFill>
                  <a:srgbClr val="44536A"/>
                </a:solidFill>
                <a:latin typeface="Calibri"/>
                <a:cs typeface="Calibri"/>
              </a:rPr>
              <a:t>what’s</a:t>
            </a:r>
            <a:r>
              <a:rPr sz="2650" dirty="0">
                <a:solidFill>
                  <a:srgbClr val="44536A"/>
                </a:solidFill>
                <a:latin typeface="Calibri"/>
                <a:cs typeface="Calibri"/>
              </a:rPr>
              <a:t> on</a:t>
            </a:r>
            <a:r>
              <a:rPr sz="2650" spc="2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650" b="1" spc="-10" dirty="0">
                <a:solidFill>
                  <a:srgbClr val="44536A"/>
                </a:solidFill>
                <a:latin typeface="Calibri"/>
                <a:cs typeface="Calibri"/>
              </a:rPr>
              <a:t>stage/index</a:t>
            </a:r>
            <a:r>
              <a:rPr sz="2650" b="1" spc="-3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solidFill>
                  <a:srgbClr val="44536A"/>
                </a:solidFill>
                <a:latin typeface="Calibri"/>
                <a:cs typeface="Calibri"/>
              </a:rPr>
              <a:t>to</a:t>
            </a:r>
            <a:r>
              <a:rPr sz="2650" spc="1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650" b="1" dirty="0">
                <a:solidFill>
                  <a:srgbClr val="44536A"/>
                </a:solidFill>
                <a:latin typeface="Calibri"/>
                <a:cs typeface="Calibri"/>
              </a:rPr>
              <a:t>local</a:t>
            </a:r>
            <a:r>
              <a:rPr sz="2650" b="1" spc="-3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650" spc="-5" dirty="0">
                <a:solidFill>
                  <a:srgbClr val="44536A"/>
                </a:solidFill>
                <a:latin typeface="Calibri"/>
                <a:cs typeface="Calibri"/>
              </a:rPr>
              <a:t>repo</a:t>
            </a:r>
            <a:endParaRPr sz="2650">
              <a:latin typeface="Calibri"/>
              <a:cs typeface="Calibri"/>
            </a:endParaRPr>
          </a:p>
          <a:p>
            <a:pPr marL="520065" indent="-508000">
              <a:lnSpc>
                <a:spcPct val="100000"/>
              </a:lnSpc>
              <a:spcBef>
                <a:spcPts val="500"/>
              </a:spcBef>
              <a:buSzPct val="90566"/>
              <a:buAutoNum type="arabicPeriod" startAt="2"/>
              <a:tabLst>
                <a:tab pos="520065" algn="l"/>
                <a:tab pos="520700" algn="l"/>
              </a:tabLst>
            </a:pPr>
            <a:r>
              <a:rPr sz="2650" b="1" spc="-20" dirty="0">
                <a:solidFill>
                  <a:srgbClr val="FF0000"/>
                </a:solidFill>
                <a:latin typeface="Calibri"/>
                <a:cs typeface="Calibri"/>
              </a:rPr>
              <a:t>“git </a:t>
            </a:r>
            <a:r>
              <a:rPr sz="2650" b="1" spc="5" dirty="0">
                <a:solidFill>
                  <a:srgbClr val="FF0000"/>
                </a:solidFill>
                <a:latin typeface="Calibri"/>
                <a:cs typeface="Calibri"/>
              </a:rPr>
              <a:t>push”</a:t>
            </a:r>
            <a:r>
              <a:rPr sz="265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50" dirty="0">
                <a:solidFill>
                  <a:srgbClr val="44536A"/>
                </a:solidFill>
                <a:latin typeface="Calibri"/>
                <a:cs typeface="Calibri"/>
              </a:rPr>
              <a:t>-</a:t>
            </a:r>
            <a:r>
              <a:rPr sz="2650" spc="-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solidFill>
                  <a:srgbClr val="44536A"/>
                </a:solidFill>
                <a:latin typeface="Calibri"/>
                <a:cs typeface="Calibri"/>
              </a:rPr>
              <a:t>to</a:t>
            </a:r>
            <a:r>
              <a:rPr sz="265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solidFill>
                  <a:srgbClr val="44536A"/>
                </a:solidFill>
                <a:latin typeface="Calibri"/>
                <a:cs typeface="Calibri"/>
              </a:rPr>
              <a:t>replicate</a:t>
            </a:r>
            <a:r>
              <a:rPr sz="2650" dirty="0">
                <a:solidFill>
                  <a:srgbClr val="44536A"/>
                </a:solidFill>
                <a:latin typeface="Calibri"/>
                <a:cs typeface="Calibri"/>
              </a:rPr>
              <a:t> local</a:t>
            </a:r>
            <a:r>
              <a:rPr sz="2650" spc="-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solidFill>
                  <a:srgbClr val="44536A"/>
                </a:solidFill>
                <a:latin typeface="Calibri"/>
                <a:cs typeface="Calibri"/>
              </a:rPr>
              <a:t>repo</a:t>
            </a:r>
            <a:r>
              <a:rPr sz="2650" spc="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solidFill>
                  <a:srgbClr val="44536A"/>
                </a:solidFill>
                <a:latin typeface="Calibri"/>
                <a:cs typeface="Calibri"/>
              </a:rPr>
              <a:t>to</a:t>
            </a:r>
            <a:r>
              <a:rPr sz="2650" spc="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650" b="1" spc="-5" dirty="0">
                <a:solidFill>
                  <a:srgbClr val="44536A"/>
                </a:solidFill>
                <a:latin typeface="Calibri"/>
                <a:cs typeface="Calibri"/>
              </a:rPr>
              <a:t>remote</a:t>
            </a:r>
            <a:r>
              <a:rPr sz="2650" b="1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650" spc="-5" dirty="0">
                <a:solidFill>
                  <a:srgbClr val="44536A"/>
                </a:solidFill>
                <a:latin typeface="Calibri"/>
                <a:cs typeface="Calibri"/>
              </a:rPr>
              <a:t>repo</a:t>
            </a:r>
            <a:endParaRPr sz="26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02938" y="4960365"/>
            <a:ext cx="1216660" cy="823594"/>
            <a:chOff x="4202938" y="4960365"/>
            <a:chExt cx="1216660" cy="823594"/>
          </a:xfrm>
        </p:grpSpPr>
        <p:sp>
          <p:nvSpPr>
            <p:cNvPr id="5" name="object 5"/>
            <p:cNvSpPr/>
            <p:nvPr/>
          </p:nvSpPr>
          <p:spPr>
            <a:xfrm>
              <a:off x="4209288" y="4966715"/>
              <a:ext cx="1203960" cy="810895"/>
            </a:xfrm>
            <a:custGeom>
              <a:avLst/>
              <a:gdLst/>
              <a:ahLst/>
              <a:cxnLst/>
              <a:rect l="l" t="t" r="r" b="b"/>
              <a:pathLst>
                <a:path w="1203960" h="810895">
                  <a:moveTo>
                    <a:pt x="1068832" y="0"/>
                  </a:moveTo>
                  <a:lnTo>
                    <a:pt x="135127" y="0"/>
                  </a:lnTo>
                  <a:lnTo>
                    <a:pt x="92399" y="6884"/>
                  </a:lnTo>
                  <a:lnTo>
                    <a:pt x="55302" y="26058"/>
                  </a:lnTo>
                  <a:lnTo>
                    <a:pt x="26058" y="55302"/>
                  </a:lnTo>
                  <a:lnTo>
                    <a:pt x="6884" y="92399"/>
                  </a:lnTo>
                  <a:lnTo>
                    <a:pt x="0" y="135127"/>
                  </a:lnTo>
                  <a:lnTo>
                    <a:pt x="0" y="675639"/>
                  </a:lnTo>
                  <a:lnTo>
                    <a:pt x="6884" y="718349"/>
                  </a:lnTo>
                  <a:lnTo>
                    <a:pt x="26058" y="755443"/>
                  </a:lnTo>
                  <a:lnTo>
                    <a:pt x="55302" y="784695"/>
                  </a:lnTo>
                  <a:lnTo>
                    <a:pt x="92399" y="803878"/>
                  </a:lnTo>
                  <a:lnTo>
                    <a:pt x="135127" y="810767"/>
                  </a:lnTo>
                  <a:lnTo>
                    <a:pt x="1068832" y="810767"/>
                  </a:lnTo>
                  <a:lnTo>
                    <a:pt x="1111560" y="803878"/>
                  </a:lnTo>
                  <a:lnTo>
                    <a:pt x="1148657" y="784695"/>
                  </a:lnTo>
                  <a:lnTo>
                    <a:pt x="1177901" y="755443"/>
                  </a:lnTo>
                  <a:lnTo>
                    <a:pt x="1197075" y="718349"/>
                  </a:lnTo>
                  <a:lnTo>
                    <a:pt x="1203960" y="675639"/>
                  </a:lnTo>
                  <a:lnTo>
                    <a:pt x="1203960" y="135127"/>
                  </a:lnTo>
                  <a:lnTo>
                    <a:pt x="1197075" y="92399"/>
                  </a:lnTo>
                  <a:lnTo>
                    <a:pt x="1177901" y="55302"/>
                  </a:lnTo>
                  <a:lnTo>
                    <a:pt x="1148657" y="26058"/>
                  </a:lnTo>
                  <a:lnTo>
                    <a:pt x="1111560" y="6884"/>
                  </a:lnTo>
                  <a:lnTo>
                    <a:pt x="106883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09288" y="4966715"/>
              <a:ext cx="1203960" cy="810895"/>
            </a:xfrm>
            <a:custGeom>
              <a:avLst/>
              <a:gdLst/>
              <a:ahLst/>
              <a:cxnLst/>
              <a:rect l="l" t="t" r="r" b="b"/>
              <a:pathLst>
                <a:path w="1203960" h="810895">
                  <a:moveTo>
                    <a:pt x="0" y="135127"/>
                  </a:moveTo>
                  <a:lnTo>
                    <a:pt x="6884" y="92399"/>
                  </a:lnTo>
                  <a:lnTo>
                    <a:pt x="26058" y="55302"/>
                  </a:lnTo>
                  <a:lnTo>
                    <a:pt x="55302" y="26058"/>
                  </a:lnTo>
                  <a:lnTo>
                    <a:pt x="92399" y="6884"/>
                  </a:lnTo>
                  <a:lnTo>
                    <a:pt x="135127" y="0"/>
                  </a:lnTo>
                  <a:lnTo>
                    <a:pt x="1068832" y="0"/>
                  </a:lnTo>
                  <a:lnTo>
                    <a:pt x="1111560" y="6884"/>
                  </a:lnTo>
                  <a:lnTo>
                    <a:pt x="1148657" y="26058"/>
                  </a:lnTo>
                  <a:lnTo>
                    <a:pt x="1177901" y="55302"/>
                  </a:lnTo>
                  <a:lnTo>
                    <a:pt x="1197075" y="92399"/>
                  </a:lnTo>
                  <a:lnTo>
                    <a:pt x="1203960" y="135127"/>
                  </a:lnTo>
                  <a:lnTo>
                    <a:pt x="1203960" y="675639"/>
                  </a:lnTo>
                  <a:lnTo>
                    <a:pt x="1197075" y="718349"/>
                  </a:lnTo>
                  <a:lnTo>
                    <a:pt x="1177901" y="755443"/>
                  </a:lnTo>
                  <a:lnTo>
                    <a:pt x="1148657" y="784695"/>
                  </a:lnTo>
                  <a:lnTo>
                    <a:pt x="1111560" y="803878"/>
                  </a:lnTo>
                  <a:lnTo>
                    <a:pt x="1068832" y="810767"/>
                  </a:lnTo>
                  <a:lnTo>
                    <a:pt x="135127" y="810767"/>
                  </a:lnTo>
                  <a:lnTo>
                    <a:pt x="92399" y="803878"/>
                  </a:lnTo>
                  <a:lnTo>
                    <a:pt x="55302" y="784695"/>
                  </a:lnTo>
                  <a:lnTo>
                    <a:pt x="26058" y="755443"/>
                  </a:lnTo>
                  <a:lnTo>
                    <a:pt x="6884" y="718349"/>
                  </a:lnTo>
                  <a:lnTo>
                    <a:pt x="0" y="675639"/>
                  </a:lnTo>
                  <a:lnTo>
                    <a:pt x="0" y="135127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64811" y="5157978"/>
            <a:ext cx="692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55182" y="4960365"/>
            <a:ext cx="1482090" cy="823594"/>
            <a:chOff x="6155182" y="4960365"/>
            <a:chExt cx="1482090" cy="823594"/>
          </a:xfrm>
        </p:grpSpPr>
        <p:sp>
          <p:nvSpPr>
            <p:cNvPr id="9" name="object 9"/>
            <p:cNvSpPr/>
            <p:nvPr/>
          </p:nvSpPr>
          <p:spPr>
            <a:xfrm>
              <a:off x="6161532" y="4966715"/>
              <a:ext cx="1469390" cy="810895"/>
            </a:xfrm>
            <a:custGeom>
              <a:avLst/>
              <a:gdLst/>
              <a:ahLst/>
              <a:cxnLst/>
              <a:rect l="l" t="t" r="r" b="b"/>
              <a:pathLst>
                <a:path w="1469390" h="810895">
                  <a:moveTo>
                    <a:pt x="1334008" y="0"/>
                  </a:moveTo>
                  <a:lnTo>
                    <a:pt x="135127" y="0"/>
                  </a:lnTo>
                  <a:lnTo>
                    <a:pt x="92399" y="6884"/>
                  </a:lnTo>
                  <a:lnTo>
                    <a:pt x="55302" y="26058"/>
                  </a:lnTo>
                  <a:lnTo>
                    <a:pt x="26058" y="55302"/>
                  </a:lnTo>
                  <a:lnTo>
                    <a:pt x="6884" y="92399"/>
                  </a:lnTo>
                  <a:lnTo>
                    <a:pt x="0" y="135127"/>
                  </a:lnTo>
                  <a:lnTo>
                    <a:pt x="0" y="675639"/>
                  </a:lnTo>
                  <a:lnTo>
                    <a:pt x="6884" y="718349"/>
                  </a:lnTo>
                  <a:lnTo>
                    <a:pt x="26058" y="755443"/>
                  </a:lnTo>
                  <a:lnTo>
                    <a:pt x="55302" y="784695"/>
                  </a:lnTo>
                  <a:lnTo>
                    <a:pt x="92399" y="803878"/>
                  </a:lnTo>
                  <a:lnTo>
                    <a:pt x="135127" y="810767"/>
                  </a:lnTo>
                  <a:lnTo>
                    <a:pt x="1334008" y="810767"/>
                  </a:lnTo>
                  <a:lnTo>
                    <a:pt x="1376736" y="803878"/>
                  </a:lnTo>
                  <a:lnTo>
                    <a:pt x="1413833" y="784695"/>
                  </a:lnTo>
                  <a:lnTo>
                    <a:pt x="1443077" y="755443"/>
                  </a:lnTo>
                  <a:lnTo>
                    <a:pt x="1462251" y="718349"/>
                  </a:lnTo>
                  <a:lnTo>
                    <a:pt x="1469136" y="675639"/>
                  </a:lnTo>
                  <a:lnTo>
                    <a:pt x="1469136" y="135127"/>
                  </a:lnTo>
                  <a:lnTo>
                    <a:pt x="1462251" y="92399"/>
                  </a:lnTo>
                  <a:lnTo>
                    <a:pt x="1443077" y="55302"/>
                  </a:lnTo>
                  <a:lnTo>
                    <a:pt x="1413833" y="26058"/>
                  </a:lnTo>
                  <a:lnTo>
                    <a:pt x="1376736" y="6884"/>
                  </a:lnTo>
                  <a:lnTo>
                    <a:pt x="133400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61532" y="4966715"/>
              <a:ext cx="1469390" cy="810895"/>
            </a:xfrm>
            <a:custGeom>
              <a:avLst/>
              <a:gdLst/>
              <a:ahLst/>
              <a:cxnLst/>
              <a:rect l="l" t="t" r="r" b="b"/>
              <a:pathLst>
                <a:path w="1469390" h="810895">
                  <a:moveTo>
                    <a:pt x="0" y="135127"/>
                  </a:moveTo>
                  <a:lnTo>
                    <a:pt x="6884" y="92399"/>
                  </a:lnTo>
                  <a:lnTo>
                    <a:pt x="26058" y="55302"/>
                  </a:lnTo>
                  <a:lnTo>
                    <a:pt x="55302" y="26058"/>
                  </a:lnTo>
                  <a:lnTo>
                    <a:pt x="92399" y="6884"/>
                  </a:lnTo>
                  <a:lnTo>
                    <a:pt x="135127" y="0"/>
                  </a:lnTo>
                  <a:lnTo>
                    <a:pt x="1334008" y="0"/>
                  </a:lnTo>
                  <a:lnTo>
                    <a:pt x="1376736" y="6884"/>
                  </a:lnTo>
                  <a:lnTo>
                    <a:pt x="1413833" y="26058"/>
                  </a:lnTo>
                  <a:lnTo>
                    <a:pt x="1443077" y="55302"/>
                  </a:lnTo>
                  <a:lnTo>
                    <a:pt x="1462251" y="92399"/>
                  </a:lnTo>
                  <a:lnTo>
                    <a:pt x="1469136" y="135127"/>
                  </a:lnTo>
                  <a:lnTo>
                    <a:pt x="1469136" y="675639"/>
                  </a:lnTo>
                  <a:lnTo>
                    <a:pt x="1462251" y="718349"/>
                  </a:lnTo>
                  <a:lnTo>
                    <a:pt x="1443077" y="755443"/>
                  </a:lnTo>
                  <a:lnTo>
                    <a:pt x="1413833" y="784695"/>
                  </a:lnTo>
                  <a:lnTo>
                    <a:pt x="1376736" y="803878"/>
                  </a:lnTo>
                  <a:lnTo>
                    <a:pt x="1334008" y="810767"/>
                  </a:lnTo>
                  <a:lnTo>
                    <a:pt x="135127" y="810767"/>
                  </a:lnTo>
                  <a:lnTo>
                    <a:pt x="92399" y="803878"/>
                  </a:lnTo>
                  <a:lnTo>
                    <a:pt x="55302" y="784695"/>
                  </a:lnTo>
                  <a:lnTo>
                    <a:pt x="26058" y="755443"/>
                  </a:lnTo>
                  <a:lnTo>
                    <a:pt x="6884" y="718349"/>
                  </a:lnTo>
                  <a:lnTo>
                    <a:pt x="0" y="675639"/>
                  </a:lnTo>
                  <a:lnTo>
                    <a:pt x="0" y="13512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400038" y="5157978"/>
            <a:ext cx="993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mit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372602" y="4960365"/>
            <a:ext cx="1218565" cy="823594"/>
            <a:chOff x="8372602" y="4960365"/>
            <a:chExt cx="1218565" cy="823594"/>
          </a:xfrm>
        </p:grpSpPr>
        <p:sp>
          <p:nvSpPr>
            <p:cNvPr id="13" name="object 13"/>
            <p:cNvSpPr/>
            <p:nvPr/>
          </p:nvSpPr>
          <p:spPr>
            <a:xfrm>
              <a:off x="8378952" y="4966715"/>
              <a:ext cx="1205865" cy="810895"/>
            </a:xfrm>
            <a:custGeom>
              <a:avLst/>
              <a:gdLst/>
              <a:ahLst/>
              <a:cxnLst/>
              <a:rect l="l" t="t" r="r" b="b"/>
              <a:pathLst>
                <a:path w="1205865" h="810895">
                  <a:moveTo>
                    <a:pt x="1070355" y="0"/>
                  </a:moveTo>
                  <a:lnTo>
                    <a:pt x="135127" y="0"/>
                  </a:lnTo>
                  <a:lnTo>
                    <a:pt x="92399" y="6884"/>
                  </a:lnTo>
                  <a:lnTo>
                    <a:pt x="55302" y="26058"/>
                  </a:lnTo>
                  <a:lnTo>
                    <a:pt x="26058" y="55302"/>
                  </a:lnTo>
                  <a:lnTo>
                    <a:pt x="6884" y="92399"/>
                  </a:lnTo>
                  <a:lnTo>
                    <a:pt x="0" y="135127"/>
                  </a:lnTo>
                  <a:lnTo>
                    <a:pt x="0" y="675639"/>
                  </a:lnTo>
                  <a:lnTo>
                    <a:pt x="6884" y="718349"/>
                  </a:lnTo>
                  <a:lnTo>
                    <a:pt x="26058" y="755443"/>
                  </a:lnTo>
                  <a:lnTo>
                    <a:pt x="55302" y="784695"/>
                  </a:lnTo>
                  <a:lnTo>
                    <a:pt x="92399" y="803878"/>
                  </a:lnTo>
                  <a:lnTo>
                    <a:pt x="135127" y="810767"/>
                  </a:lnTo>
                  <a:lnTo>
                    <a:pt x="1070355" y="810767"/>
                  </a:lnTo>
                  <a:lnTo>
                    <a:pt x="1113084" y="803878"/>
                  </a:lnTo>
                  <a:lnTo>
                    <a:pt x="1150181" y="784695"/>
                  </a:lnTo>
                  <a:lnTo>
                    <a:pt x="1179425" y="755443"/>
                  </a:lnTo>
                  <a:lnTo>
                    <a:pt x="1198599" y="718349"/>
                  </a:lnTo>
                  <a:lnTo>
                    <a:pt x="1205483" y="675639"/>
                  </a:lnTo>
                  <a:lnTo>
                    <a:pt x="1205483" y="135127"/>
                  </a:lnTo>
                  <a:lnTo>
                    <a:pt x="1198599" y="92399"/>
                  </a:lnTo>
                  <a:lnTo>
                    <a:pt x="1179425" y="55302"/>
                  </a:lnTo>
                  <a:lnTo>
                    <a:pt x="1150181" y="26058"/>
                  </a:lnTo>
                  <a:lnTo>
                    <a:pt x="1113084" y="6884"/>
                  </a:lnTo>
                  <a:lnTo>
                    <a:pt x="10703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78952" y="4966715"/>
              <a:ext cx="1205865" cy="810895"/>
            </a:xfrm>
            <a:custGeom>
              <a:avLst/>
              <a:gdLst/>
              <a:ahLst/>
              <a:cxnLst/>
              <a:rect l="l" t="t" r="r" b="b"/>
              <a:pathLst>
                <a:path w="1205865" h="810895">
                  <a:moveTo>
                    <a:pt x="0" y="135127"/>
                  </a:moveTo>
                  <a:lnTo>
                    <a:pt x="6884" y="92399"/>
                  </a:lnTo>
                  <a:lnTo>
                    <a:pt x="26058" y="55302"/>
                  </a:lnTo>
                  <a:lnTo>
                    <a:pt x="55302" y="26058"/>
                  </a:lnTo>
                  <a:lnTo>
                    <a:pt x="92399" y="6884"/>
                  </a:lnTo>
                  <a:lnTo>
                    <a:pt x="135127" y="0"/>
                  </a:lnTo>
                  <a:lnTo>
                    <a:pt x="1070355" y="0"/>
                  </a:lnTo>
                  <a:lnTo>
                    <a:pt x="1113084" y="6884"/>
                  </a:lnTo>
                  <a:lnTo>
                    <a:pt x="1150181" y="26058"/>
                  </a:lnTo>
                  <a:lnTo>
                    <a:pt x="1179425" y="55302"/>
                  </a:lnTo>
                  <a:lnTo>
                    <a:pt x="1198599" y="92399"/>
                  </a:lnTo>
                  <a:lnTo>
                    <a:pt x="1205483" y="135127"/>
                  </a:lnTo>
                  <a:lnTo>
                    <a:pt x="1205483" y="675639"/>
                  </a:lnTo>
                  <a:lnTo>
                    <a:pt x="1198599" y="718349"/>
                  </a:lnTo>
                  <a:lnTo>
                    <a:pt x="1179425" y="755443"/>
                  </a:lnTo>
                  <a:lnTo>
                    <a:pt x="1150181" y="784695"/>
                  </a:lnTo>
                  <a:lnTo>
                    <a:pt x="1113084" y="803878"/>
                  </a:lnTo>
                  <a:lnTo>
                    <a:pt x="1070355" y="810767"/>
                  </a:lnTo>
                  <a:lnTo>
                    <a:pt x="135127" y="810767"/>
                  </a:lnTo>
                  <a:lnTo>
                    <a:pt x="92399" y="803878"/>
                  </a:lnTo>
                  <a:lnTo>
                    <a:pt x="55302" y="784695"/>
                  </a:lnTo>
                  <a:lnTo>
                    <a:pt x="26058" y="755443"/>
                  </a:lnTo>
                  <a:lnTo>
                    <a:pt x="6884" y="718349"/>
                  </a:lnTo>
                  <a:lnTo>
                    <a:pt x="0" y="675639"/>
                  </a:lnTo>
                  <a:lnTo>
                    <a:pt x="0" y="13512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664320" y="5157978"/>
            <a:ext cx="636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14010" y="5315711"/>
            <a:ext cx="2966085" cy="114300"/>
          </a:xfrm>
          <a:custGeom>
            <a:avLst/>
            <a:gdLst/>
            <a:ahLst/>
            <a:cxnLst/>
            <a:rect l="l" t="t" r="r" b="b"/>
            <a:pathLst>
              <a:path w="2966084" h="114300">
                <a:moveTo>
                  <a:pt x="748157" y="57150"/>
                </a:moveTo>
                <a:lnTo>
                  <a:pt x="710057" y="38100"/>
                </a:lnTo>
                <a:lnTo>
                  <a:pt x="633857" y="0"/>
                </a:lnTo>
                <a:lnTo>
                  <a:pt x="633857" y="38100"/>
                </a:lnTo>
                <a:lnTo>
                  <a:pt x="0" y="38100"/>
                </a:lnTo>
                <a:lnTo>
                  <a:pt x="0" y="76200"/>
                </a:lnTo>
                <a:lnTo>
                  <a:pt x="633857" y="76200"/>
                </a:lnTo>
                <a:lnTo>
                  <a:pt x="633857" y="114300"/>
                </a:lnTo>
                <a:lnTo>
                  <a:pt x="710057" y="76200"/>
                </a:lnTo>
                <a:lnTo>
                  <a:pt x="748157" y="57150"/>
                </a:lnTo>
                <a:close/>
              </a:path>
              <a:path w="2966084" h="114300">
                <a:moveTo>
                  <a:pt x="2965577" y="57150"/>
                </a:moveTo>
                <a:lnTo>
                  <a:pt x="2927477" y="38100"/>
                </a:lnTo>
                <a:lnTo>
                  <a:pt x="2851277" y="0"/>
                </a:lnTo>
                <a:lnTo>
                  <a:pt x="2851277" y="38100"/>
                </a:lnTo>
                <a:lnTo>
                  <a:pt x="2217420" y="38100"/>
                </a:lnTo>
                <a:lnTo>
                  <a:pt x="2217420" y="76200"/>
                </a:lnTo>
                <a:lnTo>
                  <a:pt x="2851277" y="76200"/>
                </a:lnTo>
                <a:lnTo>
                  <a:pt x="2851277" y="114300"/>
                </a:lnTo>
                <a:lnTo>
                  <a:pt x="2927477" y="76200"/>
                </a:lnTo>
                <a:lnTo>
                  <a:pt x="2965577" y="571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93495" y="5155438"/>
            <a:ext cx="2936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Memorize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this</a:t>
            </a:r>
            <a:r>
              <a:rPr sz="2400" b="1" spc="-15" dirty="0">
                <a:latin typeface="Calibri"/>
                <a:cs typeface="Calibri"/>
              </a:rPr>
              <a:t> pattern: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67" y="322275"/>
            <a:ext cx="82677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15" dirty="0">
                <a:latin typeface="Calibri"/>
                <a:cs typeface="Calibri"/>
              </a:rPr>
              <a:t>To</a:t>
            </a:r>
            <a:r>
              <a:rPr sz="4800" dirty="0">
                <a:latin typeface="Calibri"/>
                <a:cs typeface="Calibri"/>
              </a:rPr>
              <a:t> </a:t>
            </a:r>
            <a:r>
              <a:rPr sz="4800" spc="-20" dirty="0">
                <a:latin typeface="Calibri"/>
                <a:cs typeface="Calibri"/>
              </a:rPr>
              <a:t>“commit”</a:t>
            </a:r>
            <a:r>
              <a:rPr sz="4800" spc="-1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(a</a:t>
            </a:r>
            <a:r>
              <a:rPr sz="4800" spc="5" dirty="0">
                <a:latin typeface="Calibri"/>
                <a:cs typeface="Calibri"/>
              </a:rPr>
              <a:t> </a:t>
            </a:r>
            <a:r>
              <a:rPr sz="4800" spc="-20" dirty="0">
                <a:latin typeface="Calibri"/>
                <a:cs typeface="Calibri"/>
              </a:rPr>
              <a:t>verb</a:t>
            </a:r>
            <a:r>
              <a:rPr sz="4800" dirty="0">
                <a:latin typeface="Calibri"/>
                <a:cs typeface="Calibri"/>
              </a:rPr>
              <a:t> and</a:t>
            </a:r>
            <a:r>
              <a:rPr sz="4800" spc="-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a</a:t>
            </a:r>
            <a:r>
              <a:rPr sz="4800" spc="1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noun)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4578" y="1319355"/>
            <a:ext cx="9051290" cy="170815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670"/>
              </a:spcBef>
              <a:buSzPct val="75000"/>
              <a:buChar char="●"/>
              <a:tabLst>
                <a:tab pos="520065" algn="l"/>
                <a:tab pos="520700" algn="l"/>
              </a:tabLst>
            </a:pPr>
            <a:r>
              <a:rPr sz="3200" dirty="0">
                <a:solidFill>
                  <a:srgbClr val="44536A"/>
                </a:solidFill>
                <a:latin typeface="Calibri"/>
                <a:cs typeface="Calibri"/>
              </a:rPr>
              <a:t>40 </a:t>
            </a:r>
            <a:r>
              <a:rPr sz="3200" spc="-10" dirty="0">
                <a:solidFill>
                  <a:srgbClr val="44536A"/>
                </a:solidFill>
                <a:latin typeface="Calibri"/>
                <a:cs typeface="Calibri"/>
              </a:rPr>
              <a:t>character</a:t>
            </a:r>
            <a:r>
              <a:rPr sz="320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4536A"/>
                </a:solidFill>
                <a:latin typeface="Calibri"/>
                <a:cs typeface="Calibri"/>
              </a:rPr>
              <a:t>string</a:t>
            </a:r>
            <a:r>
              <a:rPr sz="3200" spc="1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4536A"/>
                </a:solidFill>
                <a:latin typeface="Calibri"/>
                <a:cs typeface="Calibri"/>
              </a:rPr>
              <a:t>hash </a:t>
            </a:r>
            <a:r>
              <a:rPr sz="3200" spc="-25" dirty="0">
                <a:solidFill>
                  <a:srgbClr val="44536A"/>
                </a:solidFill>
                <a:latin typeface="Calibri"/>
                <a:cs typeface="Calibri"/>
              </a:rPr>
              <a:t>reference</a:t>
            </a:r>
            <a:r>
              <a:rPr sz="3200" spc="-1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44536A"/>
                </a:solidFill>
                <a:latin typeface="Calibri"/>
                <a:cs typeface="Calibri"/>
              </a:rPr>
              <a:t>for</a:t>
            </a:r>
            <a:r>
              <a:rPr sz="3200" spc="-2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536A"/>
                </a:solidFill>
                <a:latin typeface="Calibri"/>
                <a:cs typeface="Calibri"/>
              </a:rPr>
              <a:t>each </a:t>
            </a:r>
            <a:r>
              <a:rPr sz="3200" spc="-10" dirty="0">
                <a:solidFill>
                  <a:srgbClr val="44536A"/>
                </a:solidFill>
                <a:latin typeface="Calibri"/>
                <a:cs typeface="Calibri"/>
              </a:rPr>
              <a:t>commit.</a:t>
            </a:r>
            <a:endParaRPr sz="3200">
              <a:latin typeface="Calibri"/>
              <a:cs typeface="Calibri"/>
            </a:endParaRPr>
          </a:p>
          <a:p>
            <a:pPr marL="520065" indent="-508000">
              <a:lnSpc>
                <a:spcPct val="100000"/>
              </a:lnSpc>
              <a:spcBef>
                <a:spcPts val="575"/>
              </a:spcBef>
              <a:buSzPct val="75000"/>
              <a:buChar char="●"/>
              <a:tabLst>
                <a:tab pos="520065" algn="l"/>
                <a:tab pos="520700" algn="l"/>
              </a:tabLst>
            </a:pPr>
            <a:r>
              <a:rPr sz="3200" spc="-5" dirty="0">
                <a:solidFill>
                  <a:srgbClr val="44536A"/>
                </a:solidFill>
                <a:latin typeface="Calibri"/>
                <a:cs typeface="Calibri"/>
              </a:rPr>
              <a:t>Git</a:t>
            </a:r>
            <a:r>
              <a:rPr sz="3200" spc="1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4536A"/>
                </a:solidFill>
                <a:latin typeface="Calibri"/>
                <a:cs typeface="Calibri"/>
              </a:rPr>
              <a:t>reduces</a:t>
            </a:r>
            <a:r>
              <a:rPr sz="3200" spc="-3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536A"/>
                </a:solidFill>
                <a:latin typeface="Calibri"/>
                <a:cs typeface="Calibri"/>
              </a:rPr>
              <a:t>it</a:t>
            </a:r>
            <a:r>
              <a:rPr sz="3200" spc="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44536A"/>
                </a:solidFill>
                <a:latin typeface="Calibri"/>
                <a:cs typeface="Calibri"/>
              </a:rPr>
              <a:t>to</a:t>
            </a:r>
            <a:r>
              <a:rPr sz="3200" spc="-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536A"/>
                </a:solidFill>
                <a:latin typeface="Calibri"/>
                <a:cs typeface="Calibri"/>
              </a:rPr>
              <a:t>7</a:t>
            </a:r>
            <a:r>
              <a:rPr sz="3200" spc="1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44536A"/>
                </a:solidFill>
                <a:latin typeface="Calibri"/>
                <a:cs typeface="Calibri"/>
              </a:rPr>
              <a:t>characters</a:t>
            </a:r>
            <a:r>
              <a:rPr sz="3200" spc="-1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536A"/>
                </a:solidFill>
                <a:latin typeface="Calibri"/>
                <a:cs typeface="Calibri"/>
              </a:rPr>
              <a:t>in </a:t>
            </a:r>
            <a:r>
              <a:rPr sz="3200" spc="-5" dirty="0">
                <a:solidFill>
                  <a:srgbClr val="44536A"/>
                </a:solidFill>
                <a:latin typeface="Calibri"/>
                <a:cs typeface="Calibri"/>
              </a:rPr>
              <a:t>the</a:t>
            </a:r>
            <a:r>
              <a:rPr sz="3200" dirty="0">
                <a:solidFill>
                  <a:srgbClr val="44536A"/>
                </a:solidFill>
                <a:latin typeface="Calibri"/>
                <a:cs typeface="Calibri"/>
              </a:rPr>
              <a:t> log</a:t>
            </a:r>
            <a:endParaRPr sz="3200">
              <a:latin typeface="Calibri"/>
              <a:cs typeface="Calibri"/>
            </a:endParaRPr>
          </a:p>
          <a:p>
            <a:pPr marL="520065" indent="-508000">
              <a:lnSpc>
                <a:spcPct val="100000"/>
              </a:lnSpc>
              <a:spcBef>
                <a:spcPts val="580"/>
              </a:spcBef>
              <a:buSzPct val="75000"/>
              <a:buChar char="●"/>
              <a:tabLst>
                <a:tab pos="520065" algn="l"/>
                <a:tab pos="520700" algn="l"/>
              </a:tabLst>
            </a:pPr>
            <a:r>
              <a:rPr sz="3200" spc="-15" dirty="0">
                <a:solidFill>
                  <a:srgbClr val="44536A"/>
                </a:solidFill>
                <a:latin typeface="Calibri"/>
                <a:cs typeface="Calibri"/>
              </a:rPr>
              <a:t>Each</a:t>
            </a:r>
            <a:r>
              <a:rPr sz="3200" spc="-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4536A"/>
                </a:solidFill>
                <a:latin typeface="Calibri"/>
                <a:cs typeface="Calibri"/>
              </a:rPr>
              <a:t>commit </a:t>
            </a:r>
            <a:r>
              <a:rPr sz="3200" spc="-20" dirty="0">
                <a:solidFill>
                  <a:srgbClr val="44536A"/>
                </a:solidFill>
                <a:latin typeface="Calibri"/>
                <a:cs typeface="Calibri"/>
              </a:rPr>
              <a:t>references</a:t>
            </a:r>
            <a:r>
              <a:rPr sz="3200" spc="-4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536A"/>
                </a:solidFill>
                <a:latin typeface="Calibri"/>
                <a:cs typeface="Calibri"/>
              </a:rPr>
              <a:t>an</a:t>
            </a:r>
            <a:r>
              <a:rPr sz="3200" spc="-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536A"/>
                </a:solidFill>
                <a:latin typeface="Calibri"/>
                <a:cs typeface="Calibri"/>
              </a:rPr>
              <a:t>older</a:t>
            </a:r>
            <a:r>
              <a:rPr sz="3200" spc="-1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4536A"/>
                </a:solidFill>
                <a:latin typeface="Calibri"/>
                <a:cs typeface="Calibri"/>
              </a:rPr>
              <a:t>commit.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6191" y="3651503"/>
            <a:ext cx="8385048" cy="26700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755" y="154000"/>
            <a:ext cx="72802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latin typeface="Calibri"/>
                <a:cs typeface="Calibri"/>
              </a:rPr>
              <a:t>Key</a:t>
            </a:r>
            <a:r>
              <a:rPr sz="4800" spc="-10" dirty="0">
                <a:latin typeface="Calibri"/>
                <a:cs typeface="Calibri"/>
              </a:rPr>
              <a:t> “git”</a:t>
            </a:r>
            <a:r>
              <a:rPr sz="4800" spc="-15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concepts, </a:t>
            </a:r>
            <a:r>
              <a:rPr sz="4800" spc="-35" dirty="0">
                <a:latin typeface="Calibri"/>
                <a:cs typeface="Calibri"/>
              </a:rPr>
              <a:t>visually...</a:t>
            </a:r>
            <a:endParaRPr sz="4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09382" y="1392491"/>
            <a:ext cx="5618480" cy="4128135"/>
            <a:chOff x="1409382" y="1392491"/>
            <a:chExt cx="5618480" cy="41281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8843" y="1402079"/>
              <a:ext cx="5599176" cy="41087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14144" y="1397253"/>
              <a:ext cx="5608955" cy="4118610"/>
            </a:xfrm>
            <a:custGeom>
              <a:avLst/>
              <a:gdLst/>
              <a:ahLst/>
              <a:cxnLst/>
              <a:rect l="l" t="t" r="r" b="b"/>
              <a:pathLst>
                <a:path w="5608955" h="4118610">
                  <a:moveTo>
                    <a:pt x="0" y="4118229"/>
                  </a:moveTo>
                  <a:lnTo>
                    <a:pt x="5608701" y="4118229"/>
                  </a:lnTo>
                  <a:lnTo>
                    <a:pt x="5608701" y="0"/>
                  </a:lnTo>
                  <a:lnTo>
                    <a:pt x="0" y="0"/>
                  </a:lnTo>
                  <a:lnTo>
                    <a:pt x="0" y="4118229"/>
                  </a:lnTo>
                  <a:close/>
                </a:path>
              </a:pathLst>
            </a:custGeom>
            <a:ln w="952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137906" y="1174750"/>
            <a:ext cx="3853179" cy="5537200"/>
            <a:chOff x="8137906" y="1174750"/>
            <a:chExt cx="3853179" cy="5537200"/>
          </a:xfrm>
        </p:grpSpPr>
        <p:sp>
          <p:nvSpPr>
            <p:cNvPr id="7" name="object 7"/>
            <p:cNvSpPr/>
            <p:nvPr/>
          </p:nvSpPr>
          <p:spPr>
            <a:xfrm>
              <a:off x="8144256" y="1181100"/>
              <a:ext cx="3840479" cy="5524500"/>
            </a:xfrm>
            <a:custGeom>
              <a:avLst/>
              <a:gdLst/>
              <a:ahLst/>
              <a:cxnLst/>
              <a:rect l="l" t="t" r="r" b="b"/>
              <a:pathLst>
                <a:path w="3840479" h="5524500">
                  <a:moveTo>
                    <a:pt x="0" y="640079"/>
                  </a:moveTo>
                  <a:lnTo>
                    <a:pt x="1756" y="592318"/>
                  </a:lnTo>
                  <a:lnTo>
                    <a:pt x="6941" y="545508"/>
                  </a:lnTo>
                  <a:lnTo>
                    <a:pt x="15432" y="499774"/>
                  </a:lnTo>
                  <a:lnTo>
                    <a:pt x="27105" y="455240"/>
                  </a:lnTo>
                  <a:lnTo>
                    <a:pt x="41836" y="412029"/>
                  </a:lnTo>
                  <a:lnTo>
                    <a:pt x="59501" y="370266"/>
                  </a:lnTo>
                  <a:lnTo>
                    <a:pt x="79976" y="330075"/>
                  </a:lnTo>
                  <a:lnTo>
                    <a:pt x="103137" y="291578"/>
                  </a:lnTo>
                  <a:lnTo>
                    <a:pt x="128860" y="254901"/>
                  </a:lnTo>
                  <a:lnTo>
                    <a:pt x="157022" y="220167"/>
                  </a:lnTo>
                  <a:lnTo>
                    <a:pt x="187499" y="187499"/>
                  </a:lnTo>
                  <a:lnTo>
                    <a:pt x="220167" y="157022"/>
                  </a:lnTo>
                  <a:lnTo>
                    <a:pt x="254901" y="128860"/>
                  </a:lnTo>
                  <a:lnTo>
                    <a:pt x="291578" y="103137"/>
                  </a:lnTo>
                  <a:lnTo>
                    <a:pt x="330075" y="79976"/>
                  </a:lnTo>
                  <a:lnTo>
                    <a:pt x="370266" y="59501"/>
                  </a:lnTo>
                  <a:lnTo>
                    <a:pt x="412029" y="41836"/>
                  </a:lnTo>
                  <a:lnTo>
                    <a:pt x="455240" y="27105"/>
                  </a:lnTo>
                  <a:lnTo>
                    <a:pt x="499774" y="15432"/>
                  </a:lnTo>
                  <a:lnTo>
                    <a:pt x="545508" y="6941"/>
                  </a:lnTo>
                  <a:lnTo>
                    <a:pt x="592318" y="1756"/>
                  </a:lnTo>
                  <a:lnTo>
                    <a:pt x="640079" y="0"/>
                  </a:lnTo>
                  <a:lnTo>
                    <a:pt x="3200400" y="0"/>
                  </a:lnTo>
                  <a:lnTo>
                    <a:pt x="3248161" y="1756"/>
                  </a:lnTo>
                  <a:lnTo>
                    <a:pt x="3294971" y="6941"/>
                  </a:lnTo>
                  <a:lnTo>
                    <a:pt x="3340705" y="15432"/>
                  </a:lnTo>
                  <a:lnTo>
                    <a:pt x="3385239" y="27105"/>
                  </a:lnTo>
                  <a:lnTo>
                    <a:pt x="3428450" y="41836"/>
                  </a:lnTo>
                  <a:lnTo>
                    <a:pt x="3470213" y="59501"/>
                  </a:lnTo>
                  <a:lnTo>
                    <a:pt x="3510404" y="79976"/>
                  </a:lnTo>
                  <a:lnTo>
                    <a:pt x="3548901" y="103137"/>
                  </a:lnTo>
                  <a:lnTo>
                    <a:pt x="3585578" y="128860"/>
                  </a:lnTo>
                  <a:lnTo>
                    <a:pt x="3620312" y="157022"/>
                  </a:lnTo>
                  <a:lnTo>
                    <a:pt x="3652980" y="187499"/>
                  </a:lnTo>
                  <a:lnTo>
                    <a:pt x="3683457" y="220167"/>
                  </a:lnTo>
                  <a:lnTo>
                    <a:pt x="3711619" y="254901"/>
                  </a:lnTo>
                  <a:lnTo>
                    <a:pt x="3737342" y="291578"/>
                  </a:lnTo>
                  <a:lnTo>
                    <a:pt x="3760503" y="330075"/>
                  </a:lnTo>
                  <a:lnTo>
                    <a:pt x="3780978" y="370266"/>
                  </a:lnTo>
                  <a:lnTo>
                    <a:pt x="3798643" y="412029"/>
                  </a:lnTo>
                  <a:lnTo>
                    <a:pt x="3813374" y="455240"/>
                  </a:lnTo>
                  <a:lnTo>
                    <a:pt x="3825047" y="499774"/>
                  </a:lnTo>
                  <a:lnTo>
                    <a:pt x="3833538" y="545508"/>
                  </a:lnTo>
                  <a:lnTo>
                    <a:pt x="3838723" y="592318"/>
                  </a:lnTo>
                  <a:lnTo>
                    <a:pt x="3840479" y="640079"/>
                  </a:lnTo>
                  <a:lnTo>
                    <a:pt x="3840479" y="4884407"/>
                  </a:lnTo>
                  <a:lnTo>
                    <a:pt x="3838723" y="4932178"/>
                  </a:lnTo>
                  <a:lnTo>
                    <a:pt x="3833538" y="4978996"/>
                  </a:lnTo>
                  <a:lnTo>
                    <a:pt x="3825047" y="5024736"/>
                  </a:lnTo>
                  <a:lnTo>
                    <a:pt x="3813374" y="5069275"/>
                  </a:lnTo>
                  <a:lnTo>
                    <a:pt x="3798643" y="5112490"/>
                  </a:lnTo>
                  <a:lnTo>
                    <a:pt x="3780978" y="5154255"/>
                  </a:lnTo>
                  <a:lnTo>
                    <a:pt x="3760503" y="5194449"/>
                  </a:lnTo>
                  <a:lnTo>
                    <a:pt x="3737342" y="5232946"/>
                  </a:lnTo>
                  <a:lnTo>
                    <a:pt x="3711619" y="5269623"/>
                  </a:lnTo>
                  <a:lnTo>
                    <a:pt x="3683457" y="5304356"/>
                  </a:lnTo>
                  <a:lnTo>
                    <a:pt x="3652980" y="5337022"/>
                  </a:lnTo>
                  <a:lnTo>
                    <a:pt x="3620312" y="5367497"/>
                  </a:lnTo>
                  <a:lnTo>
                    <a:pt x="3585578" y="5395657"/>
                  </a:lnTo>
                  <a:lnTo>
                    <a:pt x="3548901" y="5421378"/>
                  </a:lnTo>
                  <a:lnTo>
                    <a:pt x="3510404" y="5444536"/>
                  </a:lnTo>
                  <a:lnTo>
                    <a:pt x="3470213" y="5465008"/>
                  </a:lnTo>
                  <a:lnTo>
                    <a:pt x="3428450" y="5482670"/>
                  </a:lnTo>
                  <a:lnTo>
                    <a:pt x="3385239" y="5497399"/>
                  </a:lnTo>
                  <a:lnTo>
                    <a:pt x="3340705" y="5509070"/>
                  </a:lnTo>
                  <a:lnTo>
                    <a:pt x="3294971" y="5517559"/>
                  </a:lnTo>
                  <a:lnTo>
                    <a:pt x="3248161" y="5522744"/>
                  </a:lnTo>
                  <a:lnTo>
                    <a:pt x="3200400" y="5524500"/>
                  </a:lnTo>
                  <a:lnTo>
                    <a:pt x="640079" y="5524500"/>
                  </a:lnTo>
                  <a:lnTo>
                    <a:pt x="592318" y="5522744"/>
                  </a:lnTo>
                  <a:lnTo>
                    <a:pt x="545508" y="5517559"/>
                  </a:lnTo>
                  <a:lnTo>
                    <a:pt x="499774" y="5509070"/>
                  </a:lnTo>
                  <a:lnTo>
                    <a:pt x="455240" y="5497399"/>
                  </a:lnTo>
                  <a:lnTo>
                    <a:pt x="412029" y="5482670"/>
                  </a:lnTo>
                  <a:lnTo>
                    <a:pt x="370266" y="5465008"/>
                  </a:lnTo>
                  <a:lnTo>
                    <a:pt x="330075" y="5444536"/>
                  </a:lnTo>
                  <a:lnTo>
                    <a:pt x="291578" y="5421378"/>
                  </a:lnTo>
                  <a:lnTo>
                    <a:pt x="254901" y="5395657"/>
                  </a:lnTo>
                  <a:lnTo>
                    <a:pt x="220167" y="5367497"/>
                  </a:lnTo>
                  <a:lnTo>
                    <a:pt x="187499" y="5337022"/>
                  </a:lnTo>
                  <a:lnTo>
                    <a:pt x="157022" y="5304356"/>
                  </a:lnTo>
                  <a:lnTo>
                    <a:pt x="128860" y="5269623"/>
                  </a:lnTo>
                  <a:lnTo>
                    <a:pt x="103137" y="5232946"/>
                  </a:lnTo>
                  <a:lnTo>
                    <a:pt x="79976" y="5194449"/>
                  </a:lnTo>
                  <a:lnTo>
                    <a:pt x="59501" y="5154255"/>
                  </a:lnTo>
                  <a:lnTo>
                    <a:pt x="41836" y="5112490"/>
                  </a:lnTo>
                  <a:lnTo>
                    <a:pt x="27105" y="5069275"/>
                  </a:lnTo>
                  <a:lnTo>
                    <a:pt x="15432" y="5024736"/>
                  </a:lnTo>
                  <a:lnTo>
                    <a:pt x="6941" y="4978996"/>
                  </a:lnTo>
                  <a:lnTo>
                    <a:pt x="1756" y="4932178"/>
                  </a:lnTo>
                  <a:lnTo>
                    <a:pt x="0" y="4884407"/>
                  </a:lnTo>
                  <a:lnTo>
                    <a:pt x="0" y="64007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1332" y="2156460"/>
              <a:ext cx="3154679" cy="19171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924544" y="1915286"/>
              <a:ext cx="827405" cy="2356485"/>
            </a:xfrm>
            <a:custGeom>
              <a:avLst/>
              <a:gdLst/>
              <a:ahLst/>
              <a:cxnLst/>
              <a:rect l="l" t="t" r="r" b="b"/>
              <a:pathLst>
                <a:path w="827404" h="2356485">
                  <a:moveTo>
                    <a:pt x="472821" y="1218819"/>
                  </a:moveTo>
                  <a:lnTo>
                    <a:pt x="418007" y="1234948"/>
                  </a:lnTo>
                  <a:lnTo>
                    <a:pt x="54864" y="0"/>
                  </a:lnTo>
                  <a:lnTo>
                    <a:pt x="0" y="16002"/>
                  </a:lnTo>
                  <a:lnTo>
                    <a:pt x="363156" y="1251089"/>
                  </a:lnTo>
                  <a:lnTo>
                    <a:pt x="308356" y="1267206"/>
                  </a:lnTo>
                  <a:lnTo>
                    <a:pt x="438912" y="1407541"/>
                  </a:lnTo>
                  <a:lnTo>
                    <a:pt x="462089" y="1278509"/>
                  </a:lnTo>
                  <a:lnTo>
                    <a:pt x="472821" y="1218819"/>
                  </a:lnTo>
                  <a:close/>
                </a:path>
                <a:path w="827404" h="2356485">
                  <a:moveTo>
                    <a:pt x="826897" y="1987677"/>
                  </a:moveTo>
                  <a:lnTo>
                    <a:pt x="641985" y="2038096"/>
                  </a:lnTo>
                  <a:lnTo>
                    <a:pt x="680021" y="2080628"/>
                  </a:lnTo>
                  <a:lnTo>
                    <a:pt x="419862" y="2313432"/>
                  </a:lnTo>
                  <a:lnTo>
                    <a:pt x="457962" y="2355977"/>
                  </a:lnTo>
                  <a:lnTo>
                    <a:pt x="718159" y="2123249"/>
                  </a:lnTo>
                  <a:lnTo>
                    <a:pt x="756285" y="2165858"/>
                  </a:lnTo>
                  <a:lnTo>
                    <a:pt x="797598" y="2061591"/>
                  </a:lnTo>
                  <a:lnTo>
                    <a:pt x="826897" y="19876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22792" y="1402079"/>
              <a:ext cx="1092835" cy="521334"/>
            </a:xfrm>
            <a:custGeom>
              <a:avLst/>
              <a:gdLst/>
              <a:ahLst/>
              <a:cxnLst/>
              <a:rect l="l" t="t" r="r" b="b"/>
              <a:pathLst>
                <a:path w="1092834" h="521335">
                  <a:moveTo>
                    <a:pt x="1005839" y="0"/>
                  </a:moveTo>
                  <a:lnTo>
                    <a:pt x="86867" y="0"/>
                  </a:lnTo>
                  <a:lnTo>
                    <a:pt x="53042" y="6822"/>
                  </a:lnTo>
                  <a:lnTo>
                    <a:pt x="25431" y="25431"/>
                  </a:lnTo>
                  <a:lnTo>
                    <a:pt x="6822" y="53042"/>
                  </a:lnTo>
                  <a:lnTo>
                    <a:pt x="0" y="86868"/>
                  </a:lnTo>
                  <a:lnTo>
                    <a:pt x="0" y="434340"/>
                  </a:lnTo>
                  <a:lnTo>
                    <a:pt x="6822" y="468165"/>
                  </a:lnTo>
                  <a:lnTo>
                    <a:pt x="25431" y="495776"/>
                  </a:lnTo>
                  <a:lnTo>
                    <a:pt x="53042" y="514385"/>
                  </a:lnTo>
                  <a:lnTo>
                    <a:pt x="86867" y="521208"/>
                  </a:lnTo>
                  <a:lnTo>
                    <a:pt x="1005839" y="521208"/>
                  </a:lnTo>
                  <a:lnTo>
                    <a:pt x="1039665" y="514385"/>
                  </a:lnTo>
                  <a:lnTo>
                    <a:pt x="1067276" y="495776"/>
                  </a:lnTo>
                  <a:lnTo>
                    <a:pt x="1085885" y="468165"/>
                  </a:lnTo>
                  <a:lnTo>
                    <a:pt x="1092707" y="434340"/>
                  </a:lnTo>
                  <a:lnTo>
                    <a:pt x="1092707" y="86868"/>
                  </a:lnTo>
                  <a:lnTo>
                    <a:pt x="1085885" y="53042"/>
                  </a:lnTo>
                  <a:lnTo>
                    <a:pt x="1067276" y="25431"/>
                  </a:lnTo>
                  <a:lnTo>
                    <a:pt x="1039665" y="6822"/>
                  </a:lnTo>
                  <a:lnTo>
                    <a:pt x="100583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622792" y="1402079"/>
              <a:ext cx="1092835" cy="521334"/>
            </a:xfrm>
            <a:custGeom>
              <a:avLst/>
              <a:gdLst/>
              <a:ahLst/>
              <a:cxnLst/>
              <a:rect l="l" t="t" r="r" b="b"/>
              <a:pathLst>
                <a:path w="1092834" h="521335">
                  <a:moveTo>
                    <a:pt x="0" y="86868"/>
                  </a:moveTo>
                  <a:lnTo>
                    <a:pt x="6822" y="53042"/>
                  </a:lnTo>
                  <a:lnTo>
                    <a:pt x="25431" y="25431"/>
                  </a:lnTo>
                  <a:lnTo>
                    <a:pt x="53042" y="6822"/>
                  </a:lnTo>
                  <a:lnTo>
                    <a:pt x="86867" y="0"/>
                  </a:lnTo>
                  <a:lnTo>
                    <a:pt x="1005839" y="0"/>
                  </a:lnTo>
                  <a:lnTo>
                    <a:pt x="1039665" y="6822"/>
                  </a:lnTo>
                  <a:lnTo>
                    <a:pt x="1067276" y="25431"/>
                  </a:lnTo>
                  <a:lnTo>
                    <a:pt x="1085885" y="53042"/>
                  </a:lnTo>
                  <a:lnTo>
                    <a:pt x="1092707" y="86868"/>
                  </a:lnTo>
                  <a:lnTo>
                    <a:pt x="1092707" y="434340"/>
                  </a:lnTo>
                  <a:lnTo>
                    <a:pt x="1085885" y="468165"/>
                  </a:lnTo>
                  <a:lnTo>
                    <a:pt x="1067276" y="495776"/>
                  </a:lnTo>
                  <a:lnTo>
                    <a:pt x="1039665" y="514385"/>
                  </a:lnTo>
                  <a:lnTo>
                    <a:pt x="1005839" y="521208"/>
                  </a:lnTo>
                  <a:lnTo>
                    <a:pt x="86867" y="521208"/>
                  </a:lnTo>
                  <a:lnTo>
                    <a:pt x="53042" y="514385"/>
                  </a:lnTo>
                  <a:lnTo>
                    <a:pt x="25431" y="495776"/>
                  </a:lnTo>
                  <a:lnTo>
                    <a:pt x="6822" y="468165"/>
                  </a:lnTo>
                  <a:lnTo>
                    <a:pt x="0" y="434340"/>
                  </a:lnTo>
                  <a:lnTo>
                    <a:pt x="0" y="86868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859393" y="1360678"/>
            <a:ext cx="622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 marR="5080" indent="-476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e/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index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651493" y="4271517"/>
            <a:ext cx="1105535" cy="534035"/>
            <a:chOff x="8651493" y="4271517"/>
            <a:chExt cx="1105535" cy="534035"/>
          </a:xfrm>
        </p:grpSpPr>
        <p:sp>
          <p:nvSpPr>
            <p:cNvPr id="14" name="object 14"/>
            <p:cNvSpPr/>
            <p:nvPr/>
          </p:nvSpPr>
          <p:spPr>
            <a:xfrm>
              <a:off x="8657843" y="4277867"/>
              <a:ext cx="1092835" cy="521334"/>
            </a:xfrm>
            <a:custGeom>
              <a:avLst/>
              <a:gdLst/>
              <a:ahLst/>
              <a:cxnLst/>
              <a:rect l="l" t="t" r="r" b="b"/>
              <a:pathLst>
                <a:path w="1092834" h="521335">
                  <a:moveTo>
                    <a:pt x="1005839" y="0"/>
                  </a:moveTo>
                  <a:lnTo>
                    <a:pt x="86867" y="0"/>
                  </a:lnTo>
                  <a:lnTo>
                    <a:pt x="53042" y="6822"/>
                  </a:lnTo>
                  <a:lnTo>
                    <a:pt x="25431" y="25431"/>
                  </a:lnTo>
                  <a:lnTo>
                    <a:pt x="6822" y="53042"/>
                  </a:lnTo>
                  <a:lnTo>
                    <a:pt x="0" y="86867"/>
                  </a:lnTo>
                  <a:lnTo>
                    <a:pt x="0" y="434339"/>
                  </a:lnTo>
                  <a:lnTo>
                    <a:pt x="6822" y="468165"/>
                  </a:lnTo>
                  <a:lnTo>
                    <a:pt x="25431" y="495776"/>
                  </a:lnTo>
                  <a:lnTo>
                    <a:pt x="53042" y="514385"/>
                  </a:lnTo>
                  <a:lnTo>
                    <a:pt x="86867" y="521207"/>
                  </a:lnTo>
                  <a:lnTo>
                    <a:pt x="1005839" y="521207"/>
                  </a:lnTo>
                  <a:lnTo>
                    <a:pt x="1039665" y="514385"/>
                  </a:lnTo>
                  <a:lnTo>
                    <a:pt x="1067276" y="495776"/>
                  </a:lnTo>
                  <a:lnTo>
                    <a:pt x="1085885" y="468165"/>
                  </a:lnTo>
                  <a:lnTo>
                    <a:pt x="1092707" y="434339"/>
                  </a:lnTo>
                  <a:lnTo>
                    <a:pt x="1092707" y="86867"/>
                  </a:lnTo>
                  <a:lnTo>
                    <a:pt x="1085885" y="53042"/>
                  </a:lnTo>
                  <a:lnTo>
                    <a:pt x="1067276" y="25431"/>
                  </a:lnTo>
                  <a:lnTo>
                    <a:pt x="1039665" y="6822"/>
                  </a:lnTo>
                  <a:lnTo>
                    <a:pt x="100583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57843" y="4277867"/>
              <a:ext cx="1092835" cy="521334"/>
            </a:xfrm>
            <a:custGeom>
              <a:avLst/>
              <a:gdLst/>
              <a:ahLst/>
              <a:cxnLst/>
              <a:rect l="l" t="t" r="r" b="b"/>
              <a:pathLst>
                <a:path w="1092834" h="521335">
                  <a:moveTo>
                    <a:pt x="0" y="86867"/>
                  </a:moveTo>
                  <a:lnTo>
                    <a:pt x="6822" y="53042"/>
                  </a:lnTo>
                  <a:lnTo>
                    <a:pt x="25431" y="25431"/>
                  </a:lnTo>
                  <a:lnTo>
                    <a:pt x="53042" y="6822"/>
                  </a:lnTo>
                  <a:lnTo>
                    <a:pt x="86867" y="0"/>
                  </a:lnTo>
                  <a:lnTo>
                    <a:pt x="1005839" y="0"/>
                  </a:lnTo>
                  <a:lnTo>
                    <a:pt x="1039665" y="6822"/>
                  </a:lnTo>
                  <a:lnTo>
                    <a:pt x="1067276" y="25431"/>
                  </a:lnTo>
                  <a:lnTo>
                    <a:pt x="1085885" y="53042"/>
                  </a:lnTo>
                  <a:lnTo>
                    <a:pt x="1092707" y="86867"/>
                  </a:lnTo>
                  <a:lnTo>
                    <a:pt x="1092707" y="434339"/>
                  </a:lnTo>
                  <a:lnTo>
                    <a:pt x="1085885" y="468165"/>
                  </a:lnTo>
                  <a:lnTo>
                    <a:pt x="1067276" y="495776"/>
                  </a:lnTo>
                  <a:lnTo>
                    <a:pt x="1039665" y="514385"/>
                  </a:lnTo>
                  <a:lnTo>
                    <a:pt x="1005839" y="521207"/>
                  </a:lnTo>
                  <a:lnTo>
                    <a:pt x="86867" y="521207"/>
                  </a:lnTo>
                  <a:lnTo>
                    <a:pt x="53042" y="514385"/>
                  </a:lnTo>
                  <a:lnTo>
                    <a:pt x="25431" y="495776"/>
                  </a:lnTo>
                  <a:lnTo>
                    <a:pt x="6822" y="468165"/>
                  </a:lnTo>
                  <a:lnTo>
                    <a:pt x="0" y="434339"/>
                  </a:lnTo>
                  <a:lnTo>
                    <a:pt x="0" y="8686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774048" y="4236161"/>
            <a:ext cx="8636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Working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directory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602726" y="5283708"/>
            <a:ext cx="3175000" cy="1190625"/>
            <a:chOff x="8602726" y="5283708"/>
            <a:chExt cx="3175000" cy="119062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5204" y="5283708"/>
              <a:ext cx="1382268" cy="119024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616440" y="5831967"/>
              <a:ext cx="920750" cy="171450"/>
            </a:xfrm>
            <a:custGeom>
              <a:avLst/>
              <a:gdLst/>
              <a:ahLst/>
              <a:cxnLst/>
              <a:rect l="l" t="t" r="r" b="b"/>
              <a:pathLst>
                <a:path w="920750" h="171450">
                  <a:moveTo>
                    <a:pt x="749300" y="0"/>
                  </a:moveTo>
                  <a:lnTo>
                    <a:pt x="749300" y="171450"/>
                  </a:lnTo>
                  <a:lnTo>
                    <a:pt x="863600" y="114300"/>
                  </a:lnTo>
                  <a:lnTo>
                    <a:pt x="777875" y="114300"/>
                  </a:lnTo>
                  <a:lnTo>
                    <a:pt x="777875" y="57150"/>
                  </a:lnTo>
                  <a:lnTo>
                    <a:pt x="863600" y="57150"/>
                  </a:lnTo>
                  <a:lnTo>
                    <a:pt x="749300" y="0"/>
                  </a:lnTo>
                  <a:close/>
                </a:path>
                <a:path w="920750" h="171450">
                  <a:moveTo>
                    <a:pt x="749300" y="57150"/>
                  </a:moveTo>
                  <a:lnTo>
                    <a:pt x="0" y="57150"/>
                  </a:lnTo>
                  <a:lnTo>
                    <a:pt x="0" y="114300"/>
                  </a:lnTo>
                  <a:lnTo>
                    <a:pt x="749300" y="114300"/>
                  </a:lnTo>
                  <a:lnTo>
                    <a:pt x="749300" y="57150"/>
                  </a:lnTo>
                  <a:close/>
                </a:path>
                <a:path w="920750" h="171450">
                  <a:moveTo>
                    <a:pt x="863600" y="57150"/>
                  </a:moveTo>
                  <a:lnTo>
                    <a:pt x="777875" y="57150"/>
                  </a:lnTo>
                  <a:lnTo>
                    <a:pt x="777875" y="114300"/>
                  </a:lnTo>
                  <a:lnTo>
                    <a:pt x="863600" y="114300"/>
                  </a:lnTo>
                  <a:lnTo>
                    <a:pt x="920750" y="85725"/>
                  </a:lnTo>
                  <a:lnTo>
                    <a:pt x="863600" y="571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09076" y="5733288"/>
              <a:ext cx="1092835" cy="521334"/>
            </a:xfrm>
            <a:custGeom>
              <a:avLst/>
              <a:gdLst/>
              <a:ahLst/>
              <a:cxnLst/>
              <a:rect l="l" t="t" r="r" b="b"/>
              <a:pathLst>
                <a:path w="1092834" h="521335">
                  <a:moveTo>
                    <a:pt x="1005840" y="0"/>
                  </a:moveTo>
                  <a:lnTo>
                    <a:pt x="86868" y="0"/>
                  </a:lnTo>
                  <a:lnTo>
                    <a:pt x="53042" y="6825"/>
                  </a:lnTo>
                  <a:lnTo>
                    <a:pt x="25431" y="25441"/>
                  </a:lnTo>
                  <a:lnTo>
                    <a:pt x="6822" y="53053"/>
                  </a:lnTo>
                  <a:lnTo>
                    <a:pt x="0" y="86868"/>
                  </a:lnTo>
                  <a:lnTo>
                    <a:pt x="0" y="434340"/>
                  </a:lnTo>
                  <a:lnTo>
                    <a:pt x="6822" y="468154"/>
                  </a:lnTo>
                  <a:lnTo>
                    <a:pt x="25431" y="495766"/>
                  </a:lnTo>
                  <a:lnTo>
                    <a:pt x="53042" y="514382"/>
                  </a:lnTo>
                  <a:lnTo>
                    <a:pt x="86868" y="521208"/>
                  </a:lnTo>
                  <a:lnTo>
                    <a:pt x="1005840" y="521208"/>
                  </a:lnTo>
                  <a:lnTo>
                    <a:pt x="1039665" y="514382"/>
                  </a:lnTo>
                  <a:lnTo>
                    <a:pt x="1067276" y="495766"/>
                  </a:lnTo>
                  <a:lnTo>
                    <a:pt x="1085885" y="468154"/>
                  </a:lnTo>
                  <a:lnTo>
                    <a:pt x="1092707" y="434340"/>
                  </a:lnTo>
                  <a:lnTo>
                    <a:pt x="1092707" y="86868"/>
                  </a:lnTo>
                  <a:lnTo>
                    <a:pt x="1085885" y="53053"/>
                  </a:lnTo>
                  <a:lnTo>
                    <a:pt x="1067276" y="25441"/>
                  </a:lnTo>
                  <a:lnTo>
                    <a:pt x="1039665" y="6825"/>
                  </a:lnTo>
                  <a:lnTo>
                    <a:pt x="100584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09076" y="5733288"/>
              <a:ext cx="1092835" cy="521334"/>
            </a:xfrm>
            <a:custGeom>
              <a:avLst/>
              <a:gdLst/>
              <a:ahLst/>
              <a:cxnLst/>
              <a:rect l="l" t="t" r="r" b="b"/>
              <a:pathLst>
                <a:path w="1092834" h="521335">
                  <a:moveTo>
                    <a:pt x="0" y="86868"/>
                  </a:moveTo>
                  <a:lnTo>
                    <a:pt x="6822" y="53053"/>
                  </a:lnTo>
                  <a:lnTo>
                    <a:pt x="25431" y="25441"/>
                  </a:lnTo>
                  <a:lnTo>
                    <a:pt x="53042" y="6825"/>
                  </a:lnTo>
                  <a:lnTo>
                    <a:pt x="86868" y="0"/>
                  </a:lnTo>
                  <a:lnTo>
                    <a:pt x="1005840" y="0"/>
                  </a:lnTo>
                  <a:lnTo>
                    <a:pt x="1039665" y="6825"/>
                  </a:lnTo>
                  <a:lnTo>
                    <a:pt x="1067276" y="25441"/>
                  </a:lnTo>
                  <a:lnTo>
                    <a:pt x="1085885" y="53053"/>
                  </a:lnTo>
                  <a:lnTo>
                    <a:pt x="1092707" y="86868"/>
                  </a:lnTo>
                  <a:lnTo>
                    <a:pt x="1092707" y="434340"/>
                  </a:lnTo>
                  <a:lnTo>
                    <a:pt x="1085885" y="468154"/>
                  </a:lnTo>
                  <a:lnTo>
                    <a:pt x="1067276" y="495766"/>
                  </a:lnTo>
                  <a:lnTo>
                    <a:pt x="1039665" y="514382"/>
                  </a:lnTo>
                  <a:lnTo>
                    <a:pt x="1005840" y="521208"/>
                  </a:lnTo>
                  <a:lnTo>
                    <a:pt x="86868" y="521208"/>
                  </a:lnTo>
                  <a:lnTo>
                    <a:pt x="53042" y="514382"/>
                  </a:lnTo>
                  <a:lnTo>
                    <a:pt x="25431" y="495766"/>
                  </a:lnTo>
                  <a:lnTo>
                    <a:pt x="6822" y="468154"/>
                  </a:lnTo>
                  <a:lnTo>
                    <a:pt x="0" y="434340"/>
                  </a:lnTo>
                  <a:lnTo>
                    <a:pt x="0" y="8686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906382" y="5830011"/>
            <a:ext cx="499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9444" y="5652515"/>
            <a:ext cx="3619500" cy="104698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67" y="308559"/>
            <a:ext cx="57677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0" dirty="0">
                <a:latin typeface="Calibri"/>
                <a:cs typeface="Calibri"/>
              </a:rPr>
              <a:t>Key</a:t>
            </a:r>
            <a:r>
              <a:rPr sz="5400" spc="-40" dirty="0">
                <a:latin typeface="Calibri"/>
                <a:cs typeface="Calibri"/>
              </a:rPr>
              <a:t> </a:t>
            </a:r>
            <a:r>
              <a:rPr sz="5400" spc="-15" dirty="0">
                <a:latin typeface="Calibri"/>
                <a:cs typeface="Calibri"/>
              </a:rPr>
              <a:t>“git”</a:t>
            </a:r>
            <a:r>
              <a:rPr sz="5400" spc="-40" dirty="0">
                <a:latin typeface="Calibri"/>
                <a:cs typeface="Calibri"/>
              </a:rPr>
              <a:t> </a:t>
            </a:r>
            <a:r>
              <a:rPr sz="5400" spc="-5" dirty="0">
                <a:latin typeface="Calibri"/>
                <a:cs typeface="Calibri"/>
              </a:rPr>
              <a:t>concepts...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11589" y="5961697"/>
            <a:ext cx="6569075" cy="709295"/>
            <a:chOff x="2811589" y="5961697"/>
            <a:chExt cx="6569075" cy="709295"/>
          </a:xfrm>
        </p:grpSpPr>
        <p:sp>
          <p:nvSpPr>
            <p:cNvPr id="4" name="object 4"/>
            <p:cNvSpPr/>
            <p:nvPr/>
          </p:nvSpPr>
          <p:spPr>
            <a:xfrm>
              <a:off x="2816351" y="5966459"/>
              <a:ext cx="6559550" cy="699770"/>
            </a:xfrm>
            <a:custGeom>
              <a:avLst/>
              <a:gdLst/>
              <a:ahLst/>
              <a:cxnLst/>
              <a:rect l="l" t="t" r="r" b="b"/>
              <a:pathLst>
                <a:path w="6559550" h="699770">
                  <a:moveTo>
                    <a:pt x="6442709" y="0"/>
                  </a:moveTo>
                  <a:lnTo>
                    <a:pt x="116586" y="0"/>
                  </a:lnTo>
                  <a:lnTo>
                    <a:pt x="71205" y="9161"/>
                  </a:lnTo>
                  <a:lnTo>
                    <a:pt x="34147" y="34147"/>
                  </a:lnTo>
                  <a:lnTo>
                    <a:pt x="9161" y="71205"/>
                  </a:lnTo>
                  <a:lnTo>
                    <a:pt x="0" y="116585"/>
                  </a:lnTo>
                  <a:lnTo>
                    <a:pt x="0" y="582929"/>
                  </a:lnTo>
                  <a:lnTo>
                    <a:pt x="9161" y="628310"/>
                  </a:lnTo>
                  <a:lnTo>
                    <a:pt x="34147" y="665368"/>
                  </a:lnTo>
                  <a:lnTo>
                    <a:pt x="71205" y="690354"/>
                  </a:lnTo>
                  <a:lnTo>
                    <a:pt x="116586" y="699515"/>
                  </a:lnTo>
                  <a:lnTo>
                    <a:pt x="6442709" y="699515"/>
                  </a:lnTo>
                  <a:lnTo>
                    <a:pt x="6488090" y="690354"/>
                  </a:lnTo>
                  <a:lnTo>
                    <a:pt x="6525148" y="665368"/>
                  </a:lnTo>
                  <a:lnTo>
                    <a:pt x="6550134" y="628310"/>
                  </a:lnTo>
                  <a:lnTo>
                    <a:pt x="6559296" y="582929"/>
                  </a:lnTo>
                  <a:lnTo>
                    <a:pt x="6559296" y="116585"/>
                  </a:lnTo>
                  <a:lnTo>
                    <a:pt x="6550134" y="71205"/>
                  </a:lnTo>
                  <a:lnTo>
                    <a:pt x="6525148" y="34147"/>
                  </a:lnTo>
                  <a:lnTo>
                    <a:pt x="6488090" y="9161"/>
                  </a:lnTo>
                  <a:lnTo>
                    <a:pt x="6442709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6351" y="5966459"/>
              <a:ext cx="6559550" cy="699770"/>
            </a:xfrm>
            <a:custGeom>
              <a:avLst/>
              <a:gdLst/>
              <a:ahLst/>
              <a:cxnLst/>
              <a:rect l="l" t="t" r="r" b="b"/>
              <a:pathLst>
                <a:path w="6559550" h="699770">
                  <a:moveTo>
                    <a:pt x="0" y="116585"/>
                  </a:moveTo>
                  <a:lnTo>
                    <a:pt x="9161" y="71205"/>
                  </a:lnTo>
                  <a:lnTo>
                    <a:pt x="34147" y="34147"/>
                  </a:lnTo>
                  <a:lnTo>
                    <a:pt x="71205" y="9161"/>
                  </a:lnTo>
                  <a:lnTo>
                    <a:pt x="116586" y="0"/>
                  </a:lnTo>
                  <a:lnTo>
                    <a:pt x="6442709" y="0"/>
                  </a:lnTo>
                  <a:lnTo>
                    <a:pt x="6488090" y="9161"/>
                  </a:lnTo>
                  <a:lnTo>
                    <a:pt x="6525148" y="34147"/>
                  </a:lnTo>
                  <a:lnTo>
                    <a:pt x="6550134" y="71205"/>
                  </a:lnTo>
                  <a:lnTo>
                    <a:pt x="6559296" y="116585"/>
                  </a:lnTo>
                  <a:lnTo>
                    <a:pt x="6559296" y="582929"/>
                  </a:lnTo>
                  <a:lnTo>
                    <a:pt x="6550134" y="628310"/>
                  </a:lnTo>
                  <a:lnTo>
                    <a:pt x="6525148" y="665368"/>
                  </a:lnTo>
                  <a:lnTo>
                    <a:pt x="6488090" y="690354"/>
                  </a:lnTo>
                  <a:lnTo>
                    <a:pt x="6442709" y="699515"/>
                  </a:lnTo>
                  <a:lnTo>
                    <a:pt x="116586" y="699515"/>
                  </a:lnTo>
                  <a:lnTo>
                    <a:pt x="71205" y="690354"/>
                  </a:lnTo>
                  <a:lnTo>
                    <a:pt x="34147" y="665368"/>
                  </a:lnTo>
                  <a:lnTo>
                    <a:pt x="9161" y="628310"/>
                  </a:lnTo>
                  <a:lnTo>
                    <a:pt x="0" y="582929"/>
                  </a:lnTo>
                  <a:lnTo>
                    <a:pt x="0" y="116585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0946" y="1603497"/>
            <a:ext cx="7970520" cy="489013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650" dirty="0">
                <a:latin typeface="Calibri"/>
                <a:cs typeface="Calibri"/>
              </a:rPr>
              <a:t>The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files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(in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your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working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set)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have</a:t>
            </a:r>
            <a:r>
              <a:rPr sz="2650" spc="10" dirty="0">
                <a:latin typeface="Calibri"/>
                <a:cs typeface="Calibri"/>
              </a:rPr>
              <a:t> </a:t>
            </a:r>
            <a:r>
              <a:rPr sz="265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 </a:t>
            </a:r>
            <a:r>
              <a:rPr sz="265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possible</a:t>
            </a:r>
            <a:r>
              <a:rPr sz="265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5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status:</a:t>
            </a:r>
            <a:endParaRPr sz="2650">
              <a:latin typeface="Calibri"/>
              <a:cs typeface="Calibri"/>
            </a:endParaRPr>
          </a:p>
          <a:p>
            <a:pPr marL="622300" indent="-474980">
              <a:lnSpc>
                <a:spcPct val="100000"/>
              </a:lnSpc>
              <a:spcBef>
                <a:spcPts val="480"/>
              </a:spcBef>
              <a:buClr>
                <a:srgbClr val="44536A"/>
              </a:buClr>
              <a:buSzPct val="83333"/>
              <a:buAutoNum type="arabicPeriod"/>
              <a:tabLst>
                <a:tab pos="622300" algn="l"/>
                <a:tab pos="622935" algn="l"/>
                <a:tab pos="3347720" algn="l"/>
              </a:tabLst>
            </a:pPr>
            <a:r>
              <a:rPr sz="2400" b="1" spc="-15" dirty="0">
                <a:latin typeface="Calibri"/>
                <a:cs typeface="Calibri"/>
              </a:rPr>
              <a:t>Modified/Untracked	</a:t>
            </a:r>
            <a:r>
              <a:rPr sz="2400" spc="-5" dirty="0">
                <a:latin typeface="Calibri"/>
                <a:cs typeface="Calibri"/>
              </a:rPr>
              <a:t>(files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modified/new)</a:t>
            </a:r>
            <a:endParaRPr sz="2400">
              <a:latin typeface="Calibri"/>
              <a:cs typeface="Calibri"/>
            </a:endParaRPr>
          </a:p>
          <a:p>
            <a:pPr marL="622300" indent="-474980">
              <a:lnSpc>
                <a:spcPct val="100000"/>
              </a:lnSpc>
              <a:spcBef>
                <a:spcPts val="430"/>
              </a:spcBef>
              <a:buClr>
                <a:srgbClr val="44536A"/>
              </a:buClr>
              <a:buSzPct val="83333"/>
              <a:buAutoNum type="arabicPeriod"/>
              <a:tabLst>
                <a:tab pos="622300" algn="l"/>
                <a:tab pos="622935" algn="l"/>
              </a:tabLst>
            </a:pPr>
            <a:r>
              <a:rPr sz="2400" b="1" spc="-10" dirty="0">
                <a:latin typeface="Calibri"/>
                <a:cs typeface="Calibri"/>
              </a:rPr>
              <a:t>Staged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(modified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files</a:t>
            </a:r>
            <a:r>
              <a:rPr sz="2400" spc="-15" dirty="0">
                <a:latin typeface="Calibri"/>
                <a:cs typeface="Calibri"/>
              </a:rPr>
              <a:t> 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aside)</a:t>
            </a:r>
            <a:endParaRPr sz="2400">
              <a:latin typeface="Calibri"/>
              <a:cs typeface="Calibri"/>
            </a:endParaRPr>
          </a:p>
          <a:p>
            <a:pPr marL="622300" indent="-474980">
              <a:lnSpc>
                <a:spcPct val="100000"/>
              </a:lnSpc>
              <a:spcBef>
                <a:spcPts val="434"/>
              </a:spcBef>
              <a:buClr>
                <a:srgbClr val="44536A"/>
              </a:buClr>
              <a:buSzPct val="83333"/>
              <a:buAutoNum type="arabicPeriod"/>
              <a:tabLst>
                <a:tab pos="622300" algn="l"/>
                <a:tab pos="622935" algn="l"/>
              </a:tabLst>
            </a:pPr>
            <a:r>
              <a:rPr sz="2400" b="1" spc="-10" dirty="0">
                <a:latin typeface="Calibri"/>
                <a:cs typeface="Calibri"/>
              </a:rPr>
              <a:t>Committed </a:t>
            </a:r>
            <a:r>
              <a:rPr sz="2400" spc="-15" dirty="0">
                <a:latin typeface="Calibri"/>
                <a:cs typeface="Calibri"/>
              </a:rPr>
              <a:t>(staged</a:t>
            </a:r>
            <a:r>
              <a:rPr sz="2400" spc="-5" dirty="0">
                <a:latin typeface="Calibri"/>
                <a:cs typeface="Calibri"/>
              </a:rPr>
              <a:t> files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safely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stored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-10" dirty="0">
                <a:latin typeface="Calibri"/>
                <a:cs typeface="Calibri"/>
              </a:rPr>
              <a:t>repo)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33165" algn="l"/>
              </a:tabLst>
            </a:pPr>
            <a:r>
              <a:rPr sz="2650" spc="5" dirty="0">
                <a:latin typeface="Calibri"/>
                <a:cs typeface="Calibri"/>
              </a:rPr>
              <a:t>Another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way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to</a:t>
            </a:r>
            <a:r>
              <a:rPr sz="2650" spc="5" dirty="0">
                <a:latin typeface="Calibri"/>
                <a:cs typeface="Calibri"/>
              </a:rPr>
              <a:t> look</a:t>
            </a:r>
            <a:r>
              <a:rPr sz="2650" spc="2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at</a:t>
            </a:r>
            <a:r>
              <a:rPr sz="2650" dirty="0">
                <a:latin typeface="Calibri"/>
                <a:cs typeface="Calibri"/>
              </a:rPr>
              <a:t> it:	</a:t>
            </a:r>
            <a:r>
              <a:rPr sz="2650" spc="-5" dirty="0">
                <a:latin typeface="Calibri"/>
                <a:cs typeface="Calibri"/>
              </a:rPr>
              <a:t>files</a:t>
            </a:r>
            <a:r>
              <a:rPr sz="2650" dirty="0">
                <a:latin typeface="Calibri"/>
                <a:cs typeface="Calibri"/>
              </a:rPr>
              <a:t> belong </a:t>
            </a:r>
            <a:r>
              <a:rPr sz="2650" spc="-10" dirty="0">
                <a:latin typeface="Calibri"/>
                <a:cs typeface="Calibri"/>
              </a:rPr>
              <a:t>to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</a:t>
            </a:r>
            <a:r>
              <a:rPr sz="265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5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virtual</a:t>
            </a:r>
            <a:r>
              <a:rPr sz="265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5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spaces</a:t>
            </a:r>
            <a:r>
              <a:rPr sz="2650" dirty="0">
                <a:latin typeface="Calibri"/>
                <a:cs typeface="Calibri"/>
              </a:rPr>
              <a:t>:</a:t>
            </a:r>
            <a:endParaRPr sz="2650">
              <a:latin typeface="Calibri"/>
              <a:cs typeface="Calibri"/>
            </a:endParaRPr>
          </a:p>
          <a:p>
            <a:pPr marL="622300" indent="-474980">
              <a:lnSpc>
                <a:spcPct val="100000"/>
              </a:lnSpc>
              <a:spcBef>
                <a:spcPts val="465"/>
              </a:spcBef>
              <a:buClr>
                <a:srgbClr val="44536A"/>
              </a:buClr>
              <a:buSzPct val="83333"/>
              <a:buAutoNum type="arabicPeriod"/>
              <a:tabLst>
                <a:tab pos="622300" algn="l"/>
                <a:tab pos="622935" algn="l"/>
              </a:tabLst>
            </a:pPr>
            <a:r>
              <a:rPr sz="2400" b="1" spc="-15" dirty="0">
                <a:latin typeface="Calibri"/>
                <a:cs typeface="Calibri"/>
              </a:rPr>
              <a:t>Working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Directory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(untracked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files,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modified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files)</a:t>
            </a:r>
            <a:endParaRPr sz="2400">
              <a:latin typeface="Calibri"/>
              <a:cs typeface="Calibri"/>
            </a:endParaRPr>
          </a:p>
          <a:p>
            <a:pPr marL="622300" indent="-474980">
              <a:lnSpc>
                <a:spcPct val="100000"/>
              </a:lnSpc>
              <a:spcBef>
                <a:spcPts val="434"/>
              </a:spcBef>
              <a:buClr>
                <a:srgbClr val="44536A"/>
              </a:buClr>
              <a:buSzPct val="83333"/>
              <a:buAutoNum type="arabicPeriod"/>
              <a:tabLst>
                <a:tab pos="622300" algn="l"/>
                <a:tab pos="622935" algn="l"/>
              </a:tabLst>
            </a:pPr>
            <a:r>
              <a:rPr sz="2400" b="1" spc="-10" dirty="0">
                <a:latin typeface="Calibri"/>
                <a:cs typeface="Calibri"/>
              </a:rPr>
              <a:t>Stage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(Index)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(modified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aside</a:t>
            </a:r>
            <a:r>
              <a:rPr sz="2400" spc="-10" dirty="0">
                <a:latin typeface="Calibri"/>
                <a:cs typeface="Calibri"/>
              </a:rPr>
              <a:t> here)</a:t>
            </a:r>
            <a:endParaRPr sz="2400">
              <a:latin typeface="Calibri"/>
              <a:cs typeface="Calibri"/>
            </a:endParaRPr>
          </a:p>
          <a:p>
            <a:pPr marL="622300" indent="-474980">
              <a:lnSpc>
                <a:spcPct val="100000"/>
              </a:lnSpc>
              <a:spcBef>
                <a:spcPts val="430"/>
              </a:spcBef>
              <a:buClr>
                <a:srgbClr val="44536A"/>
              </a:buClr>
              <a:buSzPct val="83333"/>
              <a:buAutoNum type="arabicPeriod"/>
              <a:tabLst>
                <a:tab pos="622300" algn="l"/>
                <a:tab pos="622935" algn="l"/>
              </a:tabLst>
            </a:pPr>
            <a:r>
              <a:rPr sz="2400" b="1" spc="-10" dirty="0">
                <a:latin typeface="Calibri"/>
                <a:cs typeface="Calibri"/>
              </a:rPr>
              <a:t>Repository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(“the”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Calibri"/>
              <a:cs typeface="Calibri"/>
            </a:endParaRPr>
          </a:p>
          <a:p>
            <a:pPr marL="4280535">
              <a:lnSpc>
                <a:spcPct val="100000"/>
              </a:lnSpc>
            </a:pPr>
            <a:r>
              <a:rPr sz="2400" b="1" dirty="0">
                <a:solidFill>
                  <a:srgbClr val="EC7C30"/>
                </a:solidFill>
                <a:latin typeface="Calibri"/>
                <a:cs typeface="Calibri"/>
              </a:rPr>
              <a:t>All</a:t>
            </a:r>
            <a:r>
              <a:rPr sz="2400" b="1" spc="-2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C7C30"/>
                </a:solidFill>
                <a:latin typeface="Calibri"/>
                <a:cs typeface="Calibri"/>
              </a:rPr>
              <a:t>on</a:t>
            </a:r>
            <a:r>
              <a:rPr sz="2400" b="1" spc="-3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C7C30"/>
                </a:solidFill>
                <a:latin typeface="Calibri"/>
                <a:cs typeface="Calibri"/>
              </a:rPr>
              <a:t>Local</a:t>
            </a:r>
            <a:r>
              <a:rPr sz="2400" b="1" spc="-5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C7C30"/>
                </a:solidFill>
                <a:latin typeface="Calibri"/>
                <a:cs typeface="Calibri"/>
              </a:rPr>
              <a:t>Machine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512363" y="1797875"/>
            <a:ext cx="2287270" cy="3262629"/>
            <a:chOff x="9512363" y="1797875"/>
            <a:chExt cx="2287270" cy="3262629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1952" y="1807464"/>
              <a:ext cx="2267711" cy="32430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517126" y="1802638"/>
              <a:ext cx="2277745" cy="3253104"/>
            </a:xfrm>
            <a:custGeom>
              <a:avLst/>
              <a:gdLst/>
              <a:ahLst/>
              <a:cxnLst/>
              <a:rect l="l" t="t" r="r" b="b"/>
              <a:pathLst>
                <a:path w="2277745" h="3253104">
                  <a:moveTo>
                    <a:pt x="0" y="3252597"/>
                  </a:moveTo>
                  <a:lnTo>
                    <a:pt x="2277237" y="3252597"/>
                  </a:lnTo>
                  <a:lnTo>
                    <a:pt x="2277237" y="0"/>
                  </a:lnTo>
                  <a:lnTo>
                    <a:pt x="0" y="0"/>
                  </a:lnTo>
                  <a:lnTo>
                    <a:pt x="0" y="3252597"/>
                  </a:lnTo>
                  <a:close/>
                </a:path>
              </a:pathLst>
            </a:custGeom>
            <a:ln w="952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59835" y="134746"/>
            <a:ext cx="5672455" cy="6506845"/>
            <a:chOff x="3259835" y="134746"/>
            <a:chExt cx="5672455" cy="6506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9835" y="216407"/>
              <a:ext cx="5672327" cy="64251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3919" y="134746"/>
              <a:ext cx="2804022" cy="110469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229" dirty="0"/>
              <a:t>AGEN</a:t>
            </a:r>
            <a:r>
              <a:rPr spc="215" dirty="0"/>
              <a:t>D</a:t>
            </a:r>
            <a:r>
              <a:rPr spc="150" dirty="0"/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17060" y="2476661"/>
            <a:ext cx="3810000" cy="2279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3300"/>
              </a:lnSpc>
              <a:spcBef>
                <a:spcPts val="95"/>
              </a:spcBef>
            </a:pPr>
            <a:r>
              <a:rPr sz="4000" b="1" spc="60" dirty="0">
                <a:latin typeface="Trebuchet MS"/>
                <a:cs typeface="Trebuchet MS"/>
              </a:rPr>
              <a:t>Version</a:t>
            </a:r>
            <a:r>
              <a:rPr sz="4000" b="1" spc="-300" dirty="0">
                <a:latin typeface="Trebuchet MS"/>
                <a:cs typeface="Trebuchet MS"/>
              </a:rPr>
              <a:t> </a:t>
            </a:r>
            <a:r>
              <a:rPr sz="4000" b="1" spc="75" dirty="0">
                <a:latin typeface="Trebuchet MS"/>
                <a:cs typeface="Trebuchet MS"/>
              </a:rPr>
              <a:t>Control </a:t>
            </a:r>
            <a:r>
              <a:rPr sz="4000" b="1" spc="-1195" dirty="0">
                <a:latin typeface="Trebuchet MS"/>
                <a:cs typeface="Trebuchet MS"/>
              </a:rPr>
              <a:t> </a:t>
            </a:r>
            <a:r>
              <a:rPr sz="4000" b="1" spc="-5" dirty="0">
                <a:latin typeface="Trebuchet MS"/>
                <a:cs typeface="Trebuchet MS"/>
              </a:rPr>
              <a:t>Git</a:t>
            </a:r>
            <a:r>
              <a:rPr sz="4000" b="1" spc="-260" dirty="0">
                <a:latin typeface="Trebuchet MS"/>
                <a:cs typeface="Trebuchet MS"/>
              </a:rPr>
              <a:t> </a:t>
            </a:r>
            <a:r>
              <a:rPr sz="4000" b="1" spc="-35" dirty="0">
                <a:latin typeface="Trebuchet MS"/>
                <a:cs typeface="Trebuchet MS"/>
              </a:rPr>
              <a:t>intro</a:t>
            </a:r>
            <a:endParaRPr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4000" b="1" spc="90" dirty="0">
                <a:latin typeface="Trebuchet MS"/>
                <a:cs typeface="Trebuchet MS"/>
              </a:rPr>
              <a:t>GitHub</a:t>
            </a:r>
            <a:r>
              <a:rPr sz="4000" b="1" spc="-265" dirty="0">
                <a:latin typeface="Trebuchet MS"/>
                <a:cs typeface="Trebuchet MS"/>
              </a:rPr>
              <a:t> </a:t>
            </a:r>
            <a:r>
              <a:rPr sz="4000" b="1" spc="-40" dirty="0">
                <a:latin typeface="Trebuchet MS"/>
                <a:cs typeface="Trebuchet MS"/>
              </a:rPr>
              <a:t>intro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59302" y="4094226"/>
            <a:ext cx="3939540" cy="830580"/>
          </a:xfrm>
          <a:custGeom>
            <a:avLst/>
            <a:gdLst/>
            <a:ahLst/>
            <a:cxnLst/>
            <a:rect l="l" t="t" r="r" b="b"/>
            <a:pathLst>
              <a:path w="3939540" h="830579">
                <a:moveTo>
                  <a:pt x="0" y="415290"/>
                </a:moveTo>
                <a:lnTo>
                  <a:pt x="12084" y="369025"/>
                </a:lnTo>
                <a:lnTo>
                  <a:pt x="47482" y="324244"/>
                </a:lnTo>
                <a:lnTo>
                  <a:pt x="83397" y="295347"/>
                </a:lnTo>
                <a:lnTo>
                  <a:pt x="128721" y="267310"/>
                </a:lnTo>
                <a:lnTo>
                  <a:pt x="183074" y="240212"/>
                </a:lnTo>
                <a:lnTo>
                  <a:pt x="246073" y="214135"/>
                </a:lnTo>
                <a:lnTo>
                  <a:pt x="317340" y="189158"/>
                </a:lnTo>
                <a:lnTo>
                  <a:pt x="355954" y="177108"/>
                </a:lnTo>
                <a:lnTo>
                  <a:pt x="396491" y="165362"/>
                </a:lnTo>
                <a:lnTo>
                  <a:pt x="438906" y="153932"/>
                </a:lnTo>
                <a:lnTo>
                  <a:pt x="483148" y="142827"/>
                </a:lnTo>
                <a:lnTo>
                  <a:pt x="529172" y="132058"/>
                </a:lnTo>
                <a:lnTo>
                  <a:pt x="576929" y="121634"/>
                </a:lnTo>
                <a:lnTo>
                  <a:pt x="626372" y="111565"/>
                </a:lnTo>
                <a:lnTo>
                  <a:pt x="677452" y="101862"/>
                </a:lnTo>
                <a:lnTo>
                  <a:pt x="730124" y="92534"/>
                </a:lnTo>
                <a:lnTo>
                  <a:pt x="784338" y="83592"/>
                </a:lnTo>
                <a:lnTo>
                  <a:pt x="840048" y="75045"/>
                </a:lnTo>
                <a:lnTo>
                  <a:pt x="897206" y="66904"/>
                </a:lnTo>
                <a:lnTo>
                  <a:pt x="955763" y="59179"/>
                </a:lnTo>
                <a:lnTo>
                  <a:pt x="1015673" y="51879"/>
                </a:lnTo>
                <a:lnTo>
                  <a:pt x="1076888" y="45015"/>
                </a:lnTo>
                <a:lnTo>
                  <a:pt x="1139361" y="38597"/>
                </a:lnTo>
                <a:lnTo>
                  <a:pt x="1203043" y="32635"/>
                </a:lnTo>
                <a:lnTo>
                  <a:pt x="1267887" y="27138"/>
                </a:lnTo>
                <a:lnTo>
                  <a:pt x="1333845" y="22117"/>
                </a:lnTo>
                <a:lnTo>
                  <a:pt x="1400871" y="17582"/>
                </a:lnTo>
                <a:lnTo>
                  <a:pt x="1468916" y="13543"/>
                </a:lnTo>
                <a:lnTo>
                  <a:pt x="1537932" y="10010"/>
                </a:lnTo>
                <a:lnTo>
                  <a:pt x="1607873" y="6993"/>
                </a:lnTo>
                <a:lnTo>
                  <a:pt x="1678690" y="4502"/>
                </a:lnTo>
                <a:lnTo>
                  <a:pt x="1750335" y="2547"/>
                </a:lnTo>
                <a:lnTo>
                  <a:pt x="1822762" y="1139"/>
                </a:lnTo>
                <a:lnTo>
                  <a:pt x="1895923" y="286"/>
                </a:lnTo>
                <a:lnTo>
                  <a:pt x="1969770" y="0"/>
                </a:lnTo>
                <a:lnTo>
                  <a:pt x="2043616" y="286"/>
                </a:lnTo>
                <a:lnTo>
                  <a:pt x="2116777" y="1139"/>
                </a:lnTo>
                <a:lnTo>
                  <a:pt x="2189204" y="2547"/>
                </a:lnTo>
                <a:lnTo>
                  <a:pt x="2260849" y="4502"/>
                </a:lnTo>
                <a:lnTo>
                  <a:pt x="2331666" y="6993"/>
                </a:lnTo>
                <a:lnTo>
                  <a:pt x="2401607" y="10010"/>
                </a:lnTo>
                <a:lnTo>
                  <a:pt x="2470623" y="13543"/>
                </a:lnTo>
                <a:lnTo>
                  <a:pt x="2538668" y="17582"/>
                </a:lnTo>
                <a:lnTo>
                  <a:pt x="2605694" y="22117"/>
                </a:lnTo>
                <a:lnTo>
                  <a:pt x="2671652" y="27138"/>
                </a:lnTo>
                <a:lnTo>
                  <a:pt x="2736496" y="32635"/>
                </a:lnTo>
                <a:lnTo>
                  <a:pt x="2800178" y="38597"/>
                </a:lnTo>
                <a:lnTo>
                  <a:pt x="2862651" y="45015"/>
                </a:lnTo>
                <a:lnTo>
                  <a:pt x="2923866" y="51879"/>
                </a:lnTo>
                <a:lnTo>
                  <a:pt x="2983776" y="59179"/>
                </a:lnTo>
                <a:lnTo>
                  <a:pt x="3042333" y="66904"/>
                </a:lnTo>
                <a:lnTo>
                  <a:pt x="3099491" y="75045"/>
                </a:lnTo>
                <a:lnTo>
                  <a:pt x="3155201" y="83592"/>
                </a:lnTo>
                <a:lnTo>
                  <a:pt x="3209415" y="92534"/>
                </a:lnTo>
                <a:lnTo>
                  <a:pt x="3262087" y="101862"/>
                </a:lnTo>
                <a:lnTo>
                  <a:pt x="3313167" y="111565"/>
                </a:lnTo>
                <a:lnTo>
                  <a:pt x="3362610" y="121634"/>
                </a:lnTo>
                <a:lnTo>
                  <a:pt x="3410367" y="132058"/>
                </a:lnTo>
                <a:lnTo>
                  <a:pt x="3456391" y="142827"/>
                </a:lnTo>
                <a:lnTo>
                  <a:pt x="3500633" y="153932"/>
                </a:lnTo>
                <a:lnTo>
                  <a:pt x="3543048" y="165362"/>
                </a:lnTo>
                <a:lnTo>
                  <a:pt x="3583585" y="177108"/>
                </a:lnTo>
                <a:lnTo>
                  <a:pt x="3622199" y="189158"/>
                </a:lnTo>
                <a:lnTo>
                  <a:pt x="3658842" y="201504"/>
                </a:lnTo>
                <a:lnTo>
                  <a:pt x="3726023" y="227041"/>
                </a:lnTo>
                <a:lnTo>
                  <a:pt x="3784746" y="253638"/>
                </a:lnTo>
                <a:lnTo>
                  <a:pt x="3834632" y="281216"/>
                </a:lnTo>
                <a:lnTo>
                  <a:pt x="3875300" y="309693"/>
                </a:lnTo>
                <a:lnTo>
                  <a:pt x="3906367" y="338990"/>
                </a:lnTo>
                <a:lnTo>
                  <a:pt x="3934137" y="384295"/>
                </a:lnTo>
                <a:lnTo>
                  <a:pt x="3939540" y="415290"/>
                </a:lnTo>
                <a:lnTo>
                  <a:pt x="3938181" y="430859"/>
                </a:lnTo>
                <a:lnTo>
                  <a:pt x="3918182" y="476659"/>
                </a:lnTo>
                <a:lnTo>
                  <a:pt x="3892057" y="506335"/>
                </a:lnTo>
                <a:lnTo>
                  <a:pt x="3856142" y="535232"/>
                </a:lnTo>
                <a:lnTo>
                  <a:pt x="3810818" y="563269"/>
                </a:lnTo>
                <a:lnTo>
                  <a:pt x="3756465" y="590367"/>
                </a:lnTo>
                <a:lnTo>
                  <a:pt x="3693466" y="616444"/>
                </a:lnTo>
                <a:lnTo>
                  <a:pt x="3622199" y="641421"/>
                </a:lnTo>
                <a:lnTo>
                  <a:pt x="3583585" y="653471"/>
                </a:lnTo>
                <a:lnTo>
                  <a:pt x="3543048" y="665217"/>
                </a:lnTo>
                <a:lnTo>
                  <a:pt x="3500633" y="676647"/>
                </a:lnTo>
                <a:lnTo>
                  <a:pt x="3456391" y="687752"/>
                </a:lnTo>
                <a:lnTo>
                  <a:pt x="3410367" y="698521"/>
                </a:lnTo>
                <a:lnTo>
                  <a:pt x="3362610" y="708945"/>
                </a:lnTo>
                <a:lnTo>
                  <a:pt x="3313167" y="719014"/>
                </a:lnTo>
                <a:lnTo>
                  <a:pt x="3262087" y="728717"/>
                </a:lnTo>
                <a:lnTo>
                  <a:pt x="3209415" y="738045"/>
                </a:lnTo>
                <a:lnTo>
                  <a:pt x="3155201" y="746987"/>
                </a:lnTo>
                <a:lnTo>
                  <a:pt x="3099491" y="755534"/>
                </a:lnTo>
                <a:lnTo>
                  <a:pt x="3042333" y="763675"/>
                </a:lnTo>
                <a:lnTo>
                  <a:pt x="2983776" y="771400"/>
                </a:lnTo>
                <a:lnTo>
                  <a:pt x="2923866" y="778700"/>
                </a:lnTo>
                <a:lnTo>
                  <a:pt x="2862651" y="785564"/>
                </a:lnTo>
                <a:lnTo>
                  <a:pt x="2800178" y="791982"/>
                </a:lnTo>
                <a:lnTo>
                  <a:pt x="2736496" y="797944"/>
                </a:lnTo>
                <a:lnTo>
                  <a:pt x="2671652" y="803441"/>
                </a:lnTo>
                <a:lnTo>
                  <a:pt x="2605694" y="808462"/>
                </a:lnTo>
                <a:lnTo>
                  <a:pt x="2538668" y="812997"/>
                </a:lnTo>
                <a:lnTo>
                  <a:pt x="2470623" y="817036"/>
                </a:lnTo>
                <a:lnTo>
                  <a:pt x="2401607" y="820569"/>
                </a:lnTo>
                <a:lnTo>
                  <a:pt x="2331666" y="823586"/>
                </a:lnTo>
                <a:lnTo>
                  <a:pt x="2260849" y="826077"/>
                </a:lnTo>
                <a:lnTo>
                  <a:pt x="2189204" y="828032"/>
                </a:lnTo>
                <a:lnTo>
                  <a:pt x="2116777" y="829440"/>
                </a:lnTo>
                <a:lnTo>
                  <a:pt x="2043616" y="830293"/>
                </a:lnTo>
                <a:lnTo>
                  <a:pt x="1969770" y="830580"/>
                </a:lnTo>
                <a:lnTo>
                  <a:pt x="1895923" y="830293"/>
                </a:lnTo>
                <a:lnTo>
                  <a:pt x="1822762" y="829440"/>
                </a:lnTo>
                <a:lnTo>
                  <a:pt x="1750335" y="828032"/>
                </a:lnTo>
                <a:lnTo>
                  <a:pt x="1678690" y="826077"/>
                </a:lnTo>
                <a:lnTo>
                  <a:pt x="1607873" y="823586"/>
                </a:lnTo>
                <a:lnTo>
                  <a:pt x="1537932" y="820569"/>
                </a:lnTo>
                <a:lnTo>
                  <a:pt x="1468916" y="817036"/>
                </a:lnTo>
                <a:lnTo>
                  <a:pt x="1400871" y="812997"/>
                </a:lnTo>
                <a:lnTo>
                  <a:pt x="1333845" y="808462"/>
                </a:lnTo>
                <a:lnTo>
                  <a:pt x="1267887" y="803441"/>
                </a:lnTo>
                <a:lnTo>
                  <a:pt x="1203043" y="797944"/>
                </a:lnTo>
                <a:lnTo>
                  <a:pt x="1139361" y="791982"/>
                </a:lnTo>
                <a:lnTo>
                  <a:pt x="1076888" y="785564"/>
                </a:lnTo>
                <a:lnTo>
                  <a:pt x="1015673" y="778700"/>
                </a:lnTo>
                <a:lnTo>
                  <a:pt x="955763" y="771400"/>
                </a:lnTo>
                <a:lnTo>
                  <a:pt x="897206" y="763675"/>
                </a:lnTo>
                <a:lnTo>
                  <a:pt x="840048" y="755534"/>
                </a:lnTo>
                <a:lnTo>
                  <a:pt x="784338" y="746987"/>
                </a:lnTo>
                <a:lnTo>
                  <a:pt x="730124" y="738045"/>
                </a:lnTo>
                <a:lnTo>
                  <a:pt x="677452" y="728717"/>
                </a:lnTo>
                <a:lnTo>
                  <a:pt x="626372" y="719014"/>
                </a:lnTo>
                <a:lnTo>
                  <a:pt x="576929" y="708945"/>
                </a:lnTo>
                <a:lnTo>
                  <a:pt x="529172" y="698521"/>
                </a:lnTo>
                <a:lnTo>
                  <a:pt x="483148" y="687752"/>
                </a:lnTo>
                <a:lnTo>
                  <a:pt x="438906" y="676647"/>
                </a:lnTo>
                <a:lnTo>
                  <a:pt x="396491" y="665217"/>
                </a:lnTo>
                <a:lnTo>
                  <a:pt x="355954" y="653471"/>
                </a:lnTo>
                <a:lnTo>
                  <a:pt x="317340" y="641421"/>
                </a:lnTo>
                <a:lnTo>
                  <a:pt x="280697" y="629075"/>
                </a:lnTo>
                <a:lnTo>
                  <a:pt x="213516" y="603538"/>
                </a:lnTo>
                <a:lnTo>
                  <a:pt x="154793" y="576941"/>
                </a:lnTo>
                <a:lnTo>
                  <a:pt x="104907" y="549363"/>
                </a:lnTo>
                <a:lnTo>
                  <a:pt x="64239" y="520886"/>
                </a:lnTo>
                <a:lnTo>
                  <a:pt x="33172" y="491589"/>
                </a:lnTo>
                <a:lnTo>
                  <a:pt x="5402" y="446284"/>
                </a:lnTo>
                <a:lnTo>
                  <a:pt x="0" y="415290"/>
                </a:lnTo>
                <a:close/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67" y="322275"/>
            <a:ext cx="43903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heavy" spc="-15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What</a:t>
            </a:r>
            <a:r>
              <a:rPr sz="4800" u="heavy" spc="-40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 </a:t>
            </a:r>
            <a:r>
              <a:rPr sz="4800" u="heavy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is</a:t>
            </a:r>
            <a:r>
              <a:rPr sz="4800" u="heavy" spc="-40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 </a:t>
            </a:r>
            <a:r>
              <a:rPr sz="4800" u="heavy" spc="-15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“GitHub”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2242870"/>
            <a:ext cx="9620250" cy="30181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588645" indent="-576580">
              <a:lnSpc>
                <a:spcPct val="100000"/>
              </a:lnSpc>
              <a:spcBef>
                <a:spcPts val="890"/>
              </a:spcBef>
              <a:buClr>
                <a:srgbClr val="44536A"/>
              </a:buClr>
              <a:buSzPct val="75294"/>
              <a:buChar char="●"/>
              <a:tabLst>
                <a:tab pos="588645" algn="l"/>
                <a:tab pos="589280" algn="l"/>
              </a:tabLst>
            </a:pPr>
            <a:r>
              <a:rPr sz="4250" spc="-5" dirty="0">
                <a:latin typeface="Calibri"/>
                <a:cs typeface="Calibri"/>
              </a:rPr>
              <a:t>“Web-based</a:t>
            </a:r>
            <a:r>
              <a:rPr sz="4250" spc="-35" dirty="0">
                <a:latin typeface="Calibri"/>
                <a:cs typeface="Calibri"/>
              </a:rPr>
              <a:t> </a:t>
            </a:r>
            <a:r>
              <a:rPr sz="4250" spc="5" dirty="0">
                <a:latin typeface="Calibri"/>
                <a:cs typeface="Calibri"/>
              </a:rPr>
              <a:t>git</a:t>
            </a:r>
            <a:r>
              <a:rPr sz="4250" spc="-20" dirty="0">
                <a:latin typeface="Calibri"/>
                <a:cs typeface="Calibri"/>
              </a:rPr>
              <a:t> </a:t>
            </a:r>
            <a:r>
              <a:rPr sz="4250" spc="-10" dirty="0">
                <a:latin typeface="Calibri"/>
                <a:cs typeface="Calibri"/>
              </a:rPr>
              <a:t>repo</a:t>
            </a:r>
            <a:r>
              <a:rPr sz="4250" spc="-20" dirty="0">
                <a:latin typeface="Calibri"/>
                <a:cs typeface="Calibri"/>
              </a:rPr>
              <a:t> </a:t>
            </a:r>
            <a:r>
              <a:rPr sz="4250" dirty="0">
                <a:latin typeface="Calibri"/>
                <a:cs typeface="Calibri"/>
              </a:rPr>
              <a:t>hosting</a:t>
            </a:r>
            <a:r>
              <a:rPr sz="4250" spc="-35" dirty="0">
                <a:latin typeface="Calibri"/>
                <a:cs typeface="Calibri"/>
              </a:rPr>
              <a:t> </a:t>
            </a:r>
            <a:r>
              <a:rPr sz="4250" spc="10" dirty="0">
                <a:latin typeface="Calibri"/>
                <a:cs typeface="Calibri"/>
              </a:rPr>
              <a:t>service”</a:t>
            </a:r>
            <a:endParaRPr sz="4250">
              <a:latin typeface="Calibri"/>
              <a:cs typeface="Calibri"/>
            </a:endParaRPr>
          </a:p>
          <a:p>
            <a:pPr marL="588645" indent="-576580">
              <a:lnSpc>
                <a:spcPct val="100000"/>
              </a:lnSpc>
              <a:spcBef>
                <a:spcPts val="790"/>
              </a:spcBef>
              <a:buClr>
                <a:srgbClr val="44536A"/>
              </a:buClr>
              <a:buSzPct val="75294"/>
              <a:buChar char="●"/>
              <a:tabLst>
                <a:tab pos="588645" algn="l"/>
                <a:tab pos="589280" algn="l"/>
              </a:tabLst>
            </a:pPr>
            <a:r>
              <a:rPr sz="4250" dirty="0">
                <a:latin typeface="Calibri"/>
                <a:cs typeface="Calibri"/>
              </a:rPr>
              <a:t>(Git</a:t>
            </a:r>
            <a:r>
              <a:rPr sz="4250" spc="-35" dirty="0">
                <a:latin typeface="Calibri"/>
                <a:cs typeface="Calibri"/>
              </a:rPr>
              <a:t> </a:t>
            </a:r>
            <a:r>
              <a:rPr sz="4250" spc="5" dirty="0">
                <a:latin typeface="Calibri"/>
                <a:cs typeface="Calibri"/>
              </a:rPr>
              <a:t>is</a:t>
            </a:r>
            <a:r>
              <a:rPr sz="4250" spc="-5" dirty="0">
                <a:latin typeface="Calibri"/>
                <a:cs typeface="Calibri"/>
              </a:rPr>
              <a:t> </a:t>
            </a:r>
            <a:r>
              <a:rPr sz="4250" spc="5" dirty="0">
                <a:latin typeface="Calibri"/>
                <a:cs typeface="Calibri"/>
              </a:rPr>
              <a:t>command</a:t>
            </a:r>
            <a:r>
              <a:rPr sz="4250" spc="-30" dirty="0">
                <a:latin typeface="Calibri"/>
                <a:cs typeface="Calibri"/>
              </a:rPr>
              <a:t> </a:t>
            </a:r>
            <a:r>
              <a:rPr sz="4250" spc="5" dirty="0">
                <a:latin typeface="Calibri"/>
                <a:cs typeface="Calibri"/>
              </a:rPr>
              <a:t>line</a:t>
            </a:r>
            <a:r>
              <a:rPr sz="4250" spc="-35" dirty="0">
                <a:latin typeface="Calibri"/>
                <a:cs typeface="Calibri"/>
              </a:rPr>
              <a:t> </a:t>
            </a:r>
            <a:r>
              <a:rPr sz="4250" spc="-5" dirty="0">
                <a:latin typeface="Calibri"/>
                <a:cs typeface="Calibri"/>
              </a:rPr>
              <a:t>tool)</a:t>
            </a:r>
            <a:endParaRPr sz="4250">
              <a:latin typeface="Calibri"/>
              <a:cs typeface="Calibri"/>
            </a:endParaRPr>
          </a:p>
          <a:p>
            <a:pPr marL="588645" indent="-576580">
              <a:lnSpc>
                <a:spcPct val="100000"/>
              </a:lnSpc>
              <a:spcBef>
                <a:spcPts val="780"/>
              </a:spcBef>
              <a:buClr>
                <a:srgbClr val="44536A"/>
              </a:buClr>
              <a:buSzPct val="75294"/>
              <a:buChar char="●"/>
              <a:tabLst>
                <a:tab pos="588645" algn="l"/>
                <a:tab pos="589280" algn="l"/>
              </a:tabLst>
            </a:pPr>
            <a:r>
              <a:rPr sz="4250" spc="10" dirty="0">
                <a:latin typeface="Calibri"/>
                <a:cs typeface="Calibri"/>
              </a:rPr>
              <a:t>Github</a:t>
            </a:r>
            <a:r>
              <a:rPr sz="4250" spc="-5" dirty="0">
                <a:latin typeface="Calibri"/>
                <a:cs typeface="Calibri"/>
              </a:rPr>
              <a:t> </a:t>
            </a:r>
            <a:r>
              <a:rPr sz="4250" spc="5" dirty="0">
                <a:latin typeface="Calibri"/>
                <a:cs typeface="Calibri"/>
              </a:rPr>
              <a:t>is</a:t>
            </a:r>
            <a:r>
              <a:rPr sz="4250" spc="-45" dirty="0">
                <a:latin typeface="Calibri"/>
                <a:cs typeface="Calibri"/>
              </a:rPr>
              <a:t> </a:t>
            </a:r>
            <a:r>
              <a:rPr sz="4250" spc="-10" dirty="0">
                <a:latin typeface="Calibri"/>
                <a:cs typeface="Calibri"/>
              </a:rPr>
              <a:t>remote</a:t>
            </a:r>
            <a:r>
              <a:rPr sz="4250" dirty="0">
                <a:latin typeface="Calibri"/>
                <a:cs typeface="Calibri"/>
              </a:rPr>
              <a:t> </a:t>
            </a:r>
            <a:r>
              <a:rPr sz="4250" spc="-50" dirty="0">
                <a:latin typeface="Calibri"/>
                <a:cs typeface="Calibri"/>
              </a:rPr>
              <a:t>server,</a:t>
            </a:r>
            <a:r>
              <a:rPr sz="4250" spc="-5" dirty="0">
                <a:latin typeface="Calibri"/>
                <a:cs typeface="Calibri"/>
              </a:rPr>
              <a:t> graphical,</a:t>
            </a:r>
            <a:r>
              <a:rPr sz="4250" spc="-70" dirty="0">
                <a:latin typeface="Calibri"/>
                <a:cs typeface="Calibri"/>
              </a:rPr>
              <a:t> </a:t>
            </a:r>
            <a:r>
              <a:rPr sz="4250" spc="10" dirty="0">
                <a:latin typeface="Calibri"/>
                <a:cs typeface="Calibri"/>
              </a:rPr>
              <a:t>and</a:t>
            </a:r>
            <a:r>
              <a:rPr sz="4250" spc="-5" dirty="0">
                <a:latin typeface="Calibri"/>
                <a:cs typeface="Calibri"/>
              </a:rPr>
              <a:t> </a:t>
            </a:r>
            <a:r>
              <a:rPr sz="4250" dirty="0">
                <a:latin typeface="Calibri"/>
                <a:cs typeface="Calibri"/>
              </a:rPr>
              <a:t>...</a:t>
            </a:r>
            <a:endParaRPr sz="4250">
              <a:latin typeface="Calibri"/>
              <a:cs typeface="Calibri"/>
            </a:endParaRPr>
          </a:p>
          <a:p>
            <a:pPr marL="588645" indent="-576580">
              <a:lnSpc>
                <a:spcPct val="100000"/>
              </a:lnSpc>
              <a:spcBef>
                <a:spcPts val="795"/>
              </a:spcBef>
              <a:buClr>
                <a:srgbClr val="44536A"/>
              </a:buClr>
              <a:buSzPct val="75294"/>
              <a:buChar char="●"/>
              <a:tabLst>
                <a:tab pos="588645" algn="l"/>
                <a:tab pos="589280" algn="l"/>
              </a:tabLst>
            </a:pPr>
            <a:r>
              <a:rPr sz="4250" spc="5" dirty="0">
                <a:latin typeface="Calibri"/>
                <a:cs typeface="Calibri"/>
              </a:rPr>
              <a:t>Flagship</a:t>
            </a:r>
            <a:r>
              <a:rPr sz="4250" spc="-35" dirty="0">
                <a:latin typeface="Calibri"/>
                <a:cs typeface="Calibri"/>
              </a:rPr>
              <a:t> </a:t>
            </a:r>
            <a:r>
              <a:rPr sz="4250" spc="-15" dirty="0">
                <a:latin typeface="Calibri"/>
                <a:cs typeface="Calibri"/>
              </a:rPr>
              <a:t>features:</a:t>
            </a:r>
            <a:r>
              <a:rPr sz="4250" spc="-10" dirty="0">
                <a:latin typeface="Calibri"/>
                <a:cs typeface="Calibri"/>
              </a:rPr>
              <a:t> </a:t>
            </a:r>
            <a:r>
              <a:rPr sz="4250" spc="-15" dirty="0">
                <a:latin typeface="Calibri"/>
                <a:cs typeface="Calibri"/>
              </a:rPr>
              <a:t>fork,</a:t>
            </a:r>
            <a:r>
              <a:rPr sz="4250" spc="-40" dirty="0">
                <a:latin typeface="Calibri"/>
                <a:cs typeface="Calibri"/>
              </a:rPr>
              <a:t> </a:t>
            </a:r>
            <a:r>
              <a:rPr sz="4250" spc="-10" dirty="0">
                <a:latin typeface="Calibri"/>
                <a:cs typeface="Calibri"/>
              </a:rPr>
              <a:t>merge,</a:t>
            </a:r>
            <a:r>
              <a:rPr sz="4250" dirty="0">
                <a:latin typeface="Calibri"/>
                <a:cs typeface="Calibri"/>
              </a:rPr>
              <a:t> pull</a:t>
            </a:r>
            <a:endParaRPr sz="42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45423" y="326136"/>
            <a:ext cx="2218944" cy="18760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096" y="70103"/>
            <a:ext cx="9893300" cy="671829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67" y="322275"/>
            <a:ext cx="75069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heavy" spc="-215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To</a:t>
            </a:r>
            <a:r>
              <a:rPr sz="4800" u="heavy" spc="-5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 </a:t>
            </a:r>
            <a:r>
              <a:rPr sz="4800" u="heavy" spc="-15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let</a:t>
            </a:r>
            <a:r>
              <a:rPr sz="4800" u="heavy" spc="-5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 </a:t>
            </a:r>
            <a:r>
              <a:rPr sz="4800" u="heavy" spc="-15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others</a:t>
            </a:r>
            <a:r>
              <a:rPr sz="4800" u="heavy" spc="-5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 </a:t>
            </a:r>
            <a:r>
              <a:rPr sz="4800" u="heavy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see</a:t>
            </a:r>
            <a:r>
              <a:rPr sz="4800" u="heavy" spc="-5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 </a:t>
            </a:r>
            <a:r>
              <a:rPr sz="4800" u="heavy" spc="-20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your</a:t>
            </a:r>
            <a:r>
              <a:rPr sz="4800" u="heavy" spc="-5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 </a:t>
            </a:r>
            <a:r>
              <a:rPr sz="4800" u="heavy" spc="-15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work</a:t>
            </a:r>
            <a:r>
              <a:rPr sz="4800" u="heavy" spc="-5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 ...</a:t>
            </a:r>
            <a:endParaRPr sz="4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11589" y="5908357"/>
            <a:ext cx="6569075" cy="710565"/>
            <a:chOff x="2811589" y="5908357"/>
            <a:chExt cx="6569075" cy="710565"/>
          </a:xfrm>
        </p:grpSpPr>
        <p:sp>
          <p:nvSpPr>
            <p:cNvPr id="4" name="object 4"/>
            <p:cNvSpPr/>
            <p:nvPr/>
          </p:nvSpPr>
          <p:spPr>
            <a:xfrm>
              <a:off x="2816351" y="5913120"/>
              <a:ext cx="6559550" cy="701040"/>
            </a:xfrm>
            <a:custGeom>
              <a:avLst/>
              <a:gdLst/>
              <a:ahLst/>
              <a:cxnLst/>
              <a:rect l="l" t="t" r="r" b="b"/>
              <a:pathLst>
                <a:path w="6559550" h="701040">
                  <a:moveTo>
                    <a:pt x="6442456" y="0"/>
                  </a:moveTo>
                  <a:lnTo>
                    <a:pt x="116840" y="0"/>
                  </a:lnTo>
                  <a:lnTo>
                    <a:pt x="71366" y="9181"/>
                  </a:lnTo>
                  <a:lnTo>
                    <a:pt x="34226" y="34221"/>
                  </a:lnTo>
                  <a:lnTo>
                    <a:pt x="9183" y="71360"/>
                  </a:lnTo>
                  <a:lnTo>
                    <a:pt x="0" y="116839"/>
                  </a:lnTo>
                  <a:lnTo>
                    <a:pt x="0" y="584199"/>
                  </a:lnTo>
                  <a:lnTo>
                    <a:pt x="9183" y="629679"/>
                  </a:lnTo>
                  <a:lnTo>
                    <a:pt x="34226" y="666818"/>
                  </a:lnTo>
                  <a:lnTo>
                    <a:pt x="71366" y="691858"/>
                  </a:lnTo>
                  <a:lnTo>
                    <a:pt x="116840" y="701039"/>
                  </a:lnTo>
                  <a:lnTo>
                    <a:pt x="6442456" y="701039"/>
                  </a:lnTo>
                  <a:lnTo>
                    <a:pt x="6487929" y="691858"/>
                  </a:lnTo>
                  <a:lnTo>
                    <a:pt x="6525069" y="666818"/>
                  </a:lnTo>
                  <a:lnTo>
                    <a:pt x="6550112" y="629679"/>
                  </a:lnTo>
                  <a:lnTo>
                    <a:pt x="6559296" y="584199"/>
                  </a:lnTo>
                  <a:lnTo>
                    <a:pt x="6559296" y="116839"/>
                  </a:lnTo>
                  <a:lnTo>
                    <a:pt x="6550112" y="71360"/>
                  </a:lnTo>
                  <a:lnTo>
                    <a:pt x="6525069" y="34221"/>
                  </a:lnTo>
                  <a:lnTo>
                    <a:pt x="6487929" y="9181"/>
                  </a:lnTo>
                  <a:lnTo>
                    <a:pt x="6442456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6351" y="5913120"/>
              <a:ext cx="6559550" cy="701040"/>
            </a:xfrm>
            <a:custGeom>
              <a:avLst/>
              <a:gdLst/>
              <a:ahLst/>
              <a:cxnLst/>
              <a:rect l="l" t="t" r="r" b="b"/>
              <a:pathLst>
                <a:path w="6559550" h="701040">
                  <a:moveTo>
                    <a:pt x="0" y="116839"/>
                  </a:moveTo>
                  <a:lnTo>
                    <a:pt x="9183" y="71360"/>
                  </a:lnTo>
                  <a:lnTo>
                    <a:pt x="34226" y="34221"/>
                  </a:lnTo>
                  <a:lnTo>
                    <a:pt x="71366" y="9181"/>
                  </a:lnTo>
                  <a:lnTo>
                    <a:pt x="116840" y="0"/>
                  </a:lnTo>
                  <a:lnTo>
                    <a:pt x="6442456" y="0"/>
                  </a:lnTo>
                  <a:lnTo>
                    <a:pt x="6487929" y="9181"/>
                  </a:lnTo>
                  <a:lnTo>
                    <a:pt x="6525069" y="34221"/>
                  </a:lnTo>
                  <a:lnTo>
                    <a:pt x="6550112" y="71360"/>
                  </a:lnTo>
                  <a:lnTo>
                    <a:pt x="6559296" y="116839"/>
                  </a:lnTo>
                  <a:lnTo>
                    <a:pt x="6559296" y="584199"/>
                  </a:lnTo>
                  <a:lnTo>
                    <a:pt x="6550112" y="629679"/>
                  </a:lnTo>
                  <a:lnTo>
                    <a:pt x="6525069" y="666818"/>
                  </a:lnTo>
                  <a:lnTo>
                    <a:pt x="6487929" y="691858"/>
                  </a:lnTo>
                  <a:lnTo>
                    <a:pt x="6442456" y="701039"/>
                  </a:lnTo>
                  <a:lnTo>
                    <a:pt x="116840" y="701039"/>
                  </a:lnTo>
                  <a:lnTo>
                    <a:pt x="71366" y="691858"/>
                  </a:lnTo>
                  <a:lnTo>
                    <a:pt x="34226" y="666818"/>
                  </a:lnTo>
                  <a:lnTo>
                    <a:pt x="9183" y="629679"/>
                  </a:lnTo>
                  <a:lnTo>
                    <a:pt x="0" y="584199"/>
                  </a:lnTo>
                  <a:lnTo>
                    <a:pt x="0" y="116839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00983" y="6049467"/>
            <a:ext cx="45904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C7C30"/>
                </a:solidFill>
                <a:latin typeface="Calibri"/>
                <a:cs typeface="Calibri"/>
              </a:rPr>
              <a:t>Synching</a:t>
            </a:r>
            <a:r>
              <a:rPr sz="2400" b="1" spc="-3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C7C30"/>
                </a:solidFill>
                <a:latin typeface="Calibri"/>
                <a:cs typeface="Calibri"/>
              </a:rPr>
              <a:t>local</a:t>
            </a:r>
            <a:r>
              <a:rPr sz="2400" b="1" spc="-2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C7C30"/>
                </a:solidFill>
                <a:latin typeface="Calibri"/>
                <a:cs typeface="Calibri"/>
              </a:rPr>
              <a:t>machine</a:t>
            </a:r>
            <a:r>
              <a:rPr sz="2400" b="1" spc="-2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C7C30"/>
                </a:solidFill>
                <a:latin typeface="Calibri"/>
                <a:cs typeface="Calibri"/>
              </a:rPr>
              <a:t>with</a:t>
            </a:r>
            <a:r>
              <a:rPr sz="2400" b="1" spc="-10" dirty="0">
                <a:solidFill>
                  <a:srgbClr val="EC7C30"/>
                </a:solidFill>
                <a:latin typeface="Calibri"/>
                <a:cs typeface="Calibri"/>
              </a:rPr>
              <a:t> remote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113" y="1413818"/>
            <a:ext cx="10949940" cy="367284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538480" indent="-525780">
              <a:lnSpc>
                <a:spcPct val="100000"/>
              </a:lnSpc>
              <a:spcBef>
                <a:spcPts val="740"/>
              </a:spcBef>
              <a:buSzPct val="75362"/>
              <a:buFont typeface="Calibri"/>
              <a:buChar char="●"/>
              <a:tabLst>
                <a:tab pos="537845" algn="l"/>
                <a:tab pos="538480" algn="l"/>
              </a:tabLst>
            </a:pPr>
            <a:r>
              <a:rPr sz="3450" b="1" dirty="0">
                <a:latin typeface="Calibri"/>
                <a:cs typeface="Calibri"/>
              </a:rPr>
              <a:t>git</a:t>
            </a:r>
            <a:r>
              <a:rPr sz="3450" b="1" spc="-25" dirty="0">
                <a:latin typeface="Calibri"/>
                <a:cs typeface="Calibri"/>
              </a:rPr>
              <a:t> </a:t>
            </a:r>
            <a:r>
              <a:rPr sz="3450" b="1" spc="5" dirty="0">
                <a:latin typeface="Calibri"/>
                <a:cs typeface="Calibri"/>
              </a:rPr>
              <a:t>push</a:t>
            </a:r>
            <a:endParaRPr sz="3450">
              <a:latin typeface="Calibri"/>
              <a:cs typeface="Calibri"/>
            </a:endParaRPr>
          </a:p>
          <a:p>
            <a:pPr marL="1148080" lvl="1" indent="-526415">
              <a:lnSpc>
                <a:spcPct val="100000"/>
              </a:lnSpc>
              <a:spcBef>
                <a:spcPts val="650"/>
              </a:spcBef>
              <a:buSzPct val="75362"/>
              <a:buChar char="○"/>
              <a:tabLst>
                <a:tab pos="1147445" algn="l"/>
                <a:tab pos="1148715" algn="l"/>
              </a:tabLst>
            </a:pPr>
            <a:r>
              <a:rPr sz="3450" dirty="0">
                <a:latin typeface="Calibri"/>
                <a:cs typeface="Calibri"/>
              </a:rPr>
              <a:t>Copy</a:t>
            </a:r>
            <a:r>
              <a:rPr sz="3450" spc="5" dirty="0">
                <a:latin typeface="Calibri"/>
                <a:cs typeface="Calibri"/>
              </a:rPr>
              <a:t> </a:t>
            </a:r>
            <a:r>
              <a:rPr sz="3450" spc="-5" dirty="0">
                <a:latin typeface="Calibri"/>
                <a:cs typeface="Calibri"/>
              </a:rPr>
              <a:t>your</a:t>
            </a:r>
            <a:r>
              <a:rPr sz="3450" dirty="0">
                <a:latin typeface="Calibri"/>
                <a:cs typeface="Calibri"/>
              </a:rPr>
              <a:t> </a:t>
            </a:r>
            <a:r>
              <a:rPr sz="3450" spc="-5" dirty="0">
                <a:latin typeface="Calibri"/>
                <a:cs typeface="Calibri"/>
              </a:rPr>
              <a:t>local,</a:t>
            </a:r>
            <a:r>
              <a:rPr sz="3450" spc="5" dirty="0">
                <a:latin typeface="Calibri"/>
                <a:cs typeface="Calibri"/>
              </a:rPr>
              <a:t> </a:t>
            </a:r>
            <a:r>
              <a:rPr sz="3450" spc="-5" dirty="0">
                <a:latin typeface="Calibri"/>
                <a:cs typeface="Calibri"/>
              </a:rPr>
              <a:t>committed,</a:t>
            </a:r>
            <a:r>
              <a:rPr sz="3450" spc="5" dirty="0">
                <a:latin typeface="Calibri"/>
                <a:cs typeface="Calibri"/>
              </a:rPr>
              <a:t> </a:t>
            </a:r>
            <a:r>
              <a:rPr sz="3450" spc="-5" dirty="0">
                <a:latin typeface="Calibri"/>
                <a:cs typeface="Calibri"/>
              </a:rPr>
              <a:t>repo</a:t>
            </a:r>
            <a:r>
              <a:rPr sz="3450" spc="5" dirty="0">
                <a:latin typeface="Calibri"/>
                <a:cs typeface="Calibri"/>
              </a:rPr>
              <a:t> </a:t>
            </a:r>
            <a:r>
              <a:rPr sz="3450" spc="-10" dirty="0">
                <a:latin typeface="Calibri"/>
                <a:cs typeface="Calibri"/>
              </a:rPr>
              <a:t>to</a:t>
            </a:r>
            <a:r>
              <a:rPr sz="3450" dirty="0">
                <a:latin typeface="Calibri"/>
                <a:cs typeface="Calibri"/>
              </a:rPr>
              <a:t> </a:t>
            </a:r>
            <a:r>
              <a:rPr sz="3450" spc="5" dirty="0">
                <a:latin typeface="Calibri"/>
                <a:cs typeface="Calibri"/>
              </a:rPr>
              <a:t>a</a:t>
            </a:r>
            <a:r>
              <a:rPr sz="3450" dirty="0">
                <a:latin typeface="Calibri"/>
                <a:cs typeface="Calibri"/>
              </a:rPr>
              <a:t> </a:t>
            </a:r>
            <a:r>
              <a:rPr sz="3450" spc="-5" dirty="0">
                <a:latin typeface="Calibri"/>
                <a:cs typeface="Calibri"/>
              </a:rPr>
              <a:t>remote</a:t>
            </a:r>
            <a:r>
              <a:rPr sz="3450" spc="5" dirty="0">
                <a:latin typeface="Calibri"/>
                <a:cs typeface="Calibri"/>
              </a:rPr>
              <a:t> </a:t>
            </a:r>
            <a:r>
              <a:rPr sz="3450" spc="-5" dirty="0">
                <a:latin typeface="Calibri"/>
                <a:cs typeface="Calibri"/>
              </a:rPr>
              <a:t>location.</a:t>
            </a:r>
            <a:endParaRPr sz="3450">
              <a:latin typeface="Calibri"/>
              <a:cs typeface="Calibri"/>
            </a:endParaRPr>
          </a:p>
          <a:p>
            <a:pPr marL="1148080" lvl="1" indent="-526415">
              <a:lnSpc>
                <a:spcPct val="100000"/>
              </a:lnSpc>
              <a:spcBef>
                <a:spcPts val="635"/>
              </a:spcBef>
              <a:buClr>
                <a:srgbClr val="44536A"/>
              </a:buClr>
              <a:buSzPct val="75362"/>
              <a:buChar char="○"/>
              <a:tabLst>
                <a:tab pos="1147445" algn="l"/>
                <a:tab pos="1148715" algn="l"/>
              </a:tabLst>
            </a:pPr>
            <a:r>
              <a:rPr sz="3450" spc="5" dirty="0">
                <a:latin typeface="Calibri"/>
                <a:cs typeface="Calibri"/>
              </a:rPr>
              <a:t>Can</a:t>
            </a:r>
            <a:r>
              <a:rPr sz="3450" spc="-5" dirty="0">
                <a:latin typeface="Calibri"/>
                <a:cs typeface="Calibri"/>
              </a:rPr>
              <a:t> </a:t>
            </a:r>
            <a:r>
              <a:rPr sz="3450" spc="5" dirty="0">
                <a:latin typeface="Calibri"/>
                <a:cs typeface="Calibri"/>
              </a:rPr>
              <a:t>push either a</a:t>
            </a:r>
            <a:r>
              <a:rPr sz="3450" dirty="0">
                <a:latin typeface="Calibri"/>
                <a:cs typeface="Calibri"/>
              </a:rPr>
              <a:t> </a:t>
            </a:r>
            <a:r>
              <a:rPr sz="3450" spc="5" dirty="0">
                <a:latin typeface="Calibri"/>
                <a:cs typeface="Calibri"/>
              </a:rPr>
              <a:t>whole</a:t>
            </a:r>
            <a:r>
              <a:rPr sz="3450" spc="-15" dirty="0">
                <a:latin typeface="Calibri"/>
                <a:cs typeface="Calibri"/>
              </a:rPr>
              <a:t> </a:t>
            </a:r>
            <a:r>
              <a:rPr sz="3450" spc="-5" dirty="0">
                <a:latin typeface="Calibri"/>
                <a:cs typeface="Calibri"/>
              </a:rPr>
              <a:t>project, </a:t>
            </a:r>
            <a:r>
              <a:rPr sz="3450" spc="5" dirty="0">
                <a:latin typeface="Calibri"/>
                <a:cs typeface="Calibri"/>
              </a:rPr>
              <a:t>or</a:t>
            </a:r>
            <a:r>
              <a:rPr sz="3450" dirty="0">
                <a:latin typeface="Calibri"/>
                <a:cs typeface="Calibri"/>
              </a:rPr>
              <a:t> </a:t>
            </a:r>
            <a:r>
              <a:rPr sz="3450" spc="5" dirty="0">
                <a:latin typeface="Calibri"/>
                <a:cs typeface="Calibri"/>
              </a:rPr>
              <a:t>one</a:t>
            </a:r>
            <a:r>
              <a:rPr sz="3450" spc="-5" dirty="0">
                <a:latin typeface="Calibri"/>
                <a:cs typeface="Calibri"/>
              </a:rPr>
              <a:t> branch</a:t>
            </a:r>
            <a:endParaRPr sz="3450">
              <a:latin typeface="Calibri"/>
              <a:cs typeface="Calibri"/>
            </a:endParaRPr>
          </a:p>
          <a:p>
            <a:pPr marL="1148080" lvl="1" indent="-526415">
              <a:lnSpc>
                <a:spcPct val="100000"/>
              </a:lnSpc>
              <a:spcBef>
                <a:spcPts val="650"/>
              </a:spcBef>
              <a:buClr>
                <a:srgbClr val="44536A"/>
              </a:buClr>
              <a:buSzPct val="75362"/>
              <a:buChar char="○"/>
              <a:tabLst>
                <a:tab pos="1147445" algn="l"/>
                <a:tab pos="1148715" algn="l"/>
                <a:tab pos="6823075" algn="l"/>
              </a:tabLst>
            </a:pPr>
            <a:r>
              <a:rPr sz="3450" spc="-85" dirty="0">
                <a:latin typeface="Calibri"/>
                <a:cs typeface="Calibri"/>
              </a:rPr>
              <a:t>You</a:t>
            </a:r>
            <a:r>
              <a:rPr sz="3450" spc="5" dirty="0">
                <a:latin typeface="Calibri"/>
                <a:cs typeface="Calibri"/>
              </a:rPr>
              <a:t> </a:t>
            </a:r>
            <a:r>
              <a:rPr sz="3450" dirty="0">
                <a:latin typeface="Calibri"/>
                <a:cs typeface="Calibri"/>
              </a:rPr>
              <a:t>could</a:t>
            </a:r>
            <a:r>
              <a:rPr sz="3450" spc="5" dirty="0">
                <a:latin typeface="Calibri"/>
                <a:cs typeface="Calibri"/>
              </a:rPr>
              <a:t> be “unable</a:t>
            </a:r>
            <a:r>
              <a:rPr sz="3450" spc="20" dirty="0">
                <a:latin typeface="Calibri"/>
                <a:cs typeface="Calibri"/>
              </a:rPr>
              <a:t> </a:t>
            </a:r>
            <a:r>
              <a:rPr sz="3450" spc="-10" dirty="0">
                <a:latin typeface="Calibri"/>
                <a:cs typeface="Calibri"/>
              </a:rPr>
              <a:t>to</a:t>
            </a:r>
            <a:r>
              <a:rPr sz="3450" spc="5" dirty="0">
                <a:latin typeface="Calibri"/>
                <a:cs typeface="Calibri"/>
              </a:rPr>
              <a:t> </a:t>
            </a:r>
            <a:r>
              <a:rPr sz="3450" spc="-50" dirty="0">
                <a:latin typeface="Calibri"/>
                <a:cs typeface="Calibri"/>
              </a:rPr>
              <a:t>push”.	</a:t>
            </a:r>
            <a:r>
              <a:rPr sz="3450" dirty="0">
                <a:latin typeface="Calibri"/>
                <a:cs typeface="Calibri"/>
              </a:rPr>
              <a:t>Solution:</a:t>
            </a:r>
            <a:endParaRPr sz="3450">
              <a:latin typeface="Calibri"/>
              <a:cs typeface="Calibri"/>
            </a:endParaRPr>
          </a:p>
          <a:p>
            <a:pPr marL="1757680" lvl="2" indent="-526415">
              <a:lnSpc>
                <a:spcPct val="100000"/>
              </a:lnSpc>
              <a:spcBef>
                <a:spcPts val="650"/>
              </a:spcBef>
              <a:buClr>
                <a:srgbClr val="44536A"/>
              </a:buClr>
              <a:buSzPct val="75362"/>
              <a:buFont typeface="Arial MT"/>
              <a:buChar char="■"/>
              <a:tabLst>
                <a:tab pos="1757680" algn="l"/>
                <a:tab pos="1758314" algn="l"/>
              </a:tabLst>
            </a:pPr>
            <a:r>
              <a:rPr sz="3450" spc="5" dirty="0">
                <a:latin typeface="Calibri"/>
                <a:cs typeface="Calibri"/>
              </a:rPr>
              <a:t>Pull</a:t>
            </a:r>
            <a:r>
              <a:rPr sz="3450" dirty="0">
                <a:latin typeface="Calibri"/>
                <a:cs typeface="Calibri"/>
              </a:rPr>
              <a:t> </a:t>
            </a:r>
            <a:r>
              <a:rPr sz="3450" spc="-20" dirty="0">
                <a:latin typeface="Calibri"/>
                <a:cs typeface="Calibri"/>
              </a:rPr>
              <a:t>(fetch</a:t>
            </a:r>
            <a:r>
              <a:rPr sz="3450" spc="-5" dirty="0">
                <a:latin typeface="Calibri"/>
                <a:cs typeface="Calibri"/>
              </a:rPr>
              <a:t> </a:t>
            </a:r>
            <a:r>
              <a:rPr sz="3450" spc="5" dirty="0">
                <a:latin typeface="Calibri"/>
                <a:cs typeface="Calibri"/>
              </a:rPr>
              <a:t>and</a:t>
            </a:r>
            <a:r>
              <a:rPr sz="3450" spc="10" dirty="0">
                <a:latin typeface="Calibri"/>
                <a:cs typeface="Calibri"/>
              </a:rPr>
              <a:t> </a:t>
            </a:r>
            <a:r>
              <a:rPr sz="3450" spc="-5" dirty="0">
                <a:latin typeface="Calibri"/>
                <a:cs typeface="Calibri"/>
              </a:rPr>
              <a:t>merge),</a:t>
            </a:r>
            <a:r>
              <a:rPr sz="3450" dirty="0">
                <a:latin typeface="Calibri"/>
                <a:cs typeface="Calibri"/>
              </a:rPr>
              <a:t> Fix</a:t>
            </a:r>
            <a:r>
              <a:rPr sz="3450" spc="-5" dirty="0">
                <a:latin typeface="Calibri"/>
                <a:cs typeface="Calibri"/>
              </a:rPr>
              <a:t> conflict,</a:t>
            </a:r>
            <a:endParaRPr sz="3450">
              <a:latin typeface="Calibri"/>
              <a:cs typeface="Calibri"/>
            </a:endParaRPr>
          </a:p>
          <a:p>
            <a:pPr marL="1757680" lvl="2" indent="-526415">
              <a:lnSpc>
                <a:spcPct val="100000"/>
              </a:lnSpc>
              <a:spcBef>
                <a:spcPts val="650"/>
              </a:spcBef>
              <a:buClr>
                <a:srgbClr val="44536A"/>
              </a:buClr>
              <a:buSzPct val="75362"/>
              <a:buFont typeface="Arial MT"/>
              <a:buChar char="■"/>
              <a:tabLst>
                <a:tab pos="1757680" algn="l"/>
                <a:tab pos="1758314" algn="l"/>
              </a:tabLst>
            </a:pPr>
            <a:r>
              <a:rPr sz="3450" spc="5" dirty="0">
                <a:latin typeface="Calibri"/>
                <a:cs typeface="Calibri"/>
              </a:rPr>
              <a:t>Push</a:t>
            </a:r>
            <a:r>
              <a:rPr sz="3450" spc="-30" dirty="0">
                <a:latin typeface="Calibri"/>
                <a:cs typeface="Calibri"/>
              </a:rPr>
              <a:t> </a:t>
            </a:r>
            <a:r>
              <a:rPr sz="3450" spc="-10" dirty="0">
                <a:latin typeface="Calibri"/>
                <a:cs typeface="Calibri"/>
              </a:rPr>
              <a:t>again</a:t>
            </a:r>
            <a:endParaRPr sz="3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67" y="322275"/>
            <a:ext cx="49904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heavy" spc="-15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What</a:t>
            </a:r>
            <a:r>
              <a:rPr sz="4800" u="heavy" spc="-35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 </a:t>
            </a:r>
            <a:r>
              <a:rPr sz="4800" u="heavy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is</a:t>
            </a:r>
            <a:r>
              <a:rPr sz="4800" u="heavy" spc="-30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 </a:t>
            </a:r>
            <a:r>
              <a:rPr sz="4800" u="heavy" spc="-40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“.gitignore”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552450" indent="-508000">
              <a:lnSpc>
                <a:spcPct val="100000"/>
              </a:lnSpc>
              <a:spcBef>
                <a:spcPts val="670"/>
              </a:spcBef>
              <a:buClr>
                <a:srgbClr val="44536A"/>
              </a:buClr>
              <a:buSzPct val="75000"/>
              <a:buChar char="●"/>
              <a:tabLst>
                <a:tab pos="553085" algn="l"/>
                <a:tab pos="553720" algn="l"/>
              </a:tabLst>
            </a:pPr>
            <a:r>
              <a:rPr spc="-5" dirty="0"/>
              <a:t>This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“hidden”</a:t>
            </a:r>
            <a:r>
              <a:rPr spc="20" dirty="0"/>
              <a:t> </a:t>
            </a:r>
            <a:r>
              <a:rPr spc="-20" dirty="0"/>
              <a:t>text</a:t>
            </a:r>
            <a:r>
              <a:rPr spc="-5" dirty="0"/>
              <a:t> </a:t>
            </a:r>
            <a:r>
              <a:rPr spc="-10" dirty="0"/>
              <a:t>file</a:t>
            </a:r>
            <a:r>
              <a:rPr dirty="0"/>
              <a:t> </a:t>
            </a:r>
            <a:r>
              <a:rPr spc="-10" dirty="0"/>
              <a:t>at</a:t>
            </a:r>
            <a:r>
              <a:rPr spc="-5" dirty="0"/>
              <a:t> </a:t>
            </a:r>
            <a:r>
              <a:rPr spc="-10" dirty="0"/>
              <a:t>your</a:t>
            </a:r>
            <a:r>
              <a:rPr spc="-5" dirty="0"/>
              <a:t> </a:t>
            </a:r>
            <a:r>
              <a:rPr spc="-15" dirty="0"/>
              <a:t>top</a:t>
            </a:r>
            <a:r>
              <a:rPr spc="10" dirty="0"/>
              <a:t> </a:t>
            </a:r>
            <a:r>
              <a:rPr spc="-10" dirty="0"/>
              <a:t>level</a:t>
            </a:r>
          </a:p>
          <a:p>
            <a:pPr marL="552450" marR="5080" indent="-508000">
              <a:lnSpc>
                <a:spcPts val="4420"/>
              </a:lnSpc>
              <a:spcBef>
                <a:spcPts val="240"/>
              </a:spcBef>
              <a:buClr>
                <a:srgbClr val="44536A"/>
              </a:buClr>
              <a:buSzPct val="75000"/>
              <a:buChar char="●"/>
              <a:tabLst>
                <a:tab pos="553085" algn="l"/>
                <a:tab pos="553720" algn="l"/>
              </a:tabLst>
            </a:pPr>
            <a:r>
              <a:rPr spc="-15" dirty="0"/>
              <a:t>List</a:t>
            </a:r>
            <a:r>
              <a:rPr spc="5" dirty="0"/>
              <a:t> </a:t>
            </a:r>
            <a:r>
              <a:rPr dirty="0"/>
              <a:t>of</a:t>
            </a:r>
            <a:r>
              <a:rPr spc="-5" dirty="0"/>
              <a:t> files</a:t>
            </a:r>
            <a:r>
              <a:rPr dirty="0"/>
              <a:t> </a:t>
            </a:r>
            <a:r>
              <a:rPr spc="-5" dirty="0"/>
              <a:t>(or file</a:t>
            </a:r>
            <a:r>
              <a:rPr dirty="0"/>
              <a:t> </a:t>
            </a:r>
            <a:r>
              <a:rPr spc="-15" dirty="0"/>
              <a:t>formats)</a:t>
            </a:r>
            <a:r>
              <a:rPr spc="15" dirty="0"/>
              <a:t> </a:t>
            </a:r>
            <a:r>
              <a:rPr spc="-15" dirty="0"/>
              <a:t>you</a:t>
            </a:r>
            <a:r>
              <a:rPr spc="-5" dirty="0"/>
              <a:t> don’t</a:t>
            </a:r>
            <a:r>
              <a:rPr spc="15" dirty="0"/>
              <a:t> </a:t>
            </a:r>
            <a:r>
              <a:rPr spc="-15" dirty="0"/>
              <a:t>want</a:t>
            </a:r>
            <a:r>
              <a:rPr dirty="0"/>
              <a:t> </a:t>
            </a:r>
            <a:r>
              <a:rPr spc="-20" dirty="0"/>
              <a:t>to</a:t>
            </a:r>
            <a:r>
              <a:rPr spc="-5" dirty="0"/>
              <a:t> </a:t>
            </a:r>
            <a:r>
              <a:rPr dirty="0"/>
              <a:t>include</a:t>
            </a:r>
            <a:r>
              <a:rPr spc="20" dirty="0"/>
              <a:t> </a:t>
            </a:r>
            <a:r>
              <a:rPr dirty="0"/>
              <a:t>when</a:t>
            </a:r>
            <a:r>
              <a:rPr spc="-15" dirty="0"/>
              <a:t> you </a:t>
            </a:r>
            <a:r>
              <a:rPr spc="-710" dirty="0"/>
              <a:t> </a:t>
            </a:r>
            <a:r>
              <a:rPr spc="-5" dirty="0"/>
              <a:t>“push”</a:t>
            </a:r>
            <a:r>
              <a:rPr spc="-10" dirty="0"/>
              <a:t> </a:t>
            </a:r>
            <a:r>
              <a:rPr spc="-20" dirty="0"/>
              <a:t>to</a:t>
            </a:r>
            <a:r>
              <a:rPr spc="5" dirty="0"/>
              <a:t> </a:t>
            </a:r>
            <a:r>
              <a:rPr spc="-15" dirty="0"/>
              <a:t>remote.</a:t>
            </a:r>
          </a:p>
          <a:p>
            <a:pPr marL="552450" indent="-508000">
              <a:lnSpc>
                <a:spcPct val="100000"/>
              </a:lnSpc>
              <a:spcBef>
                <a:spcPts val="330"/>
              </a:spcBef>
              <a:buClr>
                <a:srgbClr val="44536A"/>
              </a:buClr>
              <a:buSzPct val="75000"/>
              <a:buChar char="●"/>
              <a:tabLst>
                <a:tab pos="553085" algn="l"/>
                <a:tab pos="553720" algn="l"/>
              </a:tabLst>
            </a:pPr>
            <a:r>
              <a:rPr spc="-5" dirty="0"/>
              <a:t>Some</a:t>
            </a:r>
            <a:r>
              <a:rPr dirty="0"/>
              <a:t> machines</a:t>
            </a:r>
            <a:r>
              <a:rPr spc="20" dirty="0"/>
              <a:t> </a:t>
            </a:r>
            <a:r>
              <a:rPr dirty="0"/>
              <a:t>or</a:t>
            </a:r>
            <a:r>
              <a:rPr spc="-15" dirty="0"/>
              <a:t> programming</a:t>
            </a:r>
            <a:r>
              <a:rPr spc="20" dirty="0"/>
              <a:t> </a:t>
            </a:r>
            <a:r>
              <a:rPr spc="-5" dirty="0"/>
              <a:t>languages</a:t>
            </a:r>
            <a:r>
              <a:rPr spc="15" dirty="0"/>
              <a:t> </a:t>
            </a:r>
            <a:r>
              <a:rPr spc="-25" dirty="0"/>
              <a:t>have</a:t>
            </a:r>
            <a:r>
              <a:rPr spc="10" dirty="0"/>
              <a:t> </a:t>
            </a:r>
            <a:r>
              <a:rPr spc="-15" dirty="0"/>
              <a:t>intermediate</a:t>
            </a:r>
          </a:p>
          <a:p>
            <a:pPr marL="552450">
              <a:lnSpc>
                <a:spcPct val="100000"/>
              </a:lnSpc>
              <a:spcBef>
                <a:spcPts val="580"/>
              </a:spcBef>
            </a:pPr>
            <a:r>
              <a:rPr spc="-5" dirty="0"/>
              <a:t>or</a:t>
            </a:r>
            <a:r>
              <a:rPr spc="-10" dirty="0"/>
              <a:t> </a:t>
            </a:r>
            <a:r>
              <a:rPr spc="-5" dirty="0"/>
              <a:t>local</a:t>
            </a:r>
            <a:r>
              <a:rPr dirty="0"/>
              <a:t> </a:t>
            </a:r>
            <a:r>
              <a:rPr spc="-15" dirty="0"/>
              <a:t>config</a:t>
            </a:r>
            <a:r>
              <a:rPr spc="5" dirty="0"/>
              <a:t> </a:t>
            </a:r>
            <a:r>
              <a:rPr spc="-5" dirty="0"/>
              <a:t>files </a:t>
            </a:r>
            <a:r>
              <a:rPr spc="-15" dirty="0"/>
              <a:t>others</a:t>
            </a:r>
            <a:r>
              <a:rPr dirty="0"/>
              <a:t> </a:t>
            </a:r>
            <a:r>
              <a:rPr spc="-5" dirty="0"/>
              <a:t>don’t</a:t>
            </a:r>
            <a:r>
              <a:rPr spc="10" dirty="0"/>
              <a:t> </a:t>
            </a:r>
            <a:r>
              <a:rPr spc="-5" dirty="0"/>
              <a:t>need</a:t>
            </a:r>
            <a:r>
              <a:rPr spc="-10" dirty="0"/>
              <a:t> </a:t>
            </a:r>
            <a:r>
              <a:rPr spc="-25" dirty="0"/>
              <a:t>to</a:t>
            </a:r>
            <a:r>
              <a:rPr spc="5" dirty="0"/>
              <a:t> </a:t>
            </a:r>
            <a:r>
              <a:rPr spc="-5" dirty="0"/>
              <a:t>see.</a:t>
            </a:r>
          </a:p>
          <a:p>
            <a:pPr marL="552450" indent="-508000">
              <a:lnSpc>
                <a:spcPct val="100000"/>
              </a:lnSpc>
              <a:spcBef>
                <a:spcPts val="575"/>
              </a:spcBef>
              <a:buClr>
                <a:srgbClr val="44536A"/>
              </a:buClr>
              <a:buSzPct val="75000"/>
              <a:buChar char="●"/>
              <a:tabLst>
                <a:tab pos="553085" algn="l"/>
                <a:tab pos="553720" algn="l"/>
                <a:tab pos="2404110" algn="l"/>
                <a:tab pos="4304665" algn="l"/>
                <a:tab pos="5674360" algn="l"/>
              </a:tabLst>
            </a:pPr>
            <a:r>
              <a:rPr spc="-10" dirty="0"/>
              <a:t>Examples:	</a:t>
            </a:r>
            <a:r>
              <a:rPr spc="-15" dirty="0"/>
              <a:t>.DS_Store,	</a:t>
            </a:r>
            <a:r>
              <a:rPr spc="-5" dirty="0"/>
              <a:t>*.class,	*.obj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2911" y="326136"/>
            <a:ext cx="2072640" cy="17525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8367" y="202692"/>
            <a:ext cx="6774180" cy="557479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122997" y="2330005"/>
            <a:ext cx="2233295" cy="2198370"/>
            <a:chOff x="1122997" y="2330005"/>
            <a:chExt cx="2233295" cy="2198370"/>
          </a:xfrm>
        </p:grpSpPr>
        <p:sp>
          <p:nvSpPr>
            <p:cNvPr id="4" name="object 4"/>
            <p:cNvSpPr/>
            <p:nvPr/>
          </p:nvSpPr>
          <p:spPr>
            <a:xfrm>
              <a:off x="1127760" y="2334767"/>
              <a:ext cx="2223770" cy="2188845"/>
            </a:xfrm>
            <a:custGeom>
              <a:avLst/>
              <a:gdLst/>
              <a:ahLst/>
              <a:cxnLst/>
              <a:rect l="l" t="t" r="r" b="b"/>
              <a:pathLst>
                <a:path w="2223770" h="2188845">
                  <a:moveTo>
                    <a:pt x="1858772" y="0"/>
                  </a:moveTo>
                  <a:lnTo>
                    <a:pt x="364744" y="0"/>
                  </a:lnTo>
                  <a:lnTo>
                    <a:pt x="315254" y="3330"/>
                  </a:lnTo>
                  <a:lnTo>
                    <a:pt x="267787" y="13030"/>
                  </a:lnTo>
                  <a:lnTo>
                    <a:pt x="222777" y="28666"/>
                  </a:lnTo>
                  <a:lnTo>
                    <a:pt x="180659" y="49802"/>
                  </a:lnTo>
                  <a:lnTo>
                    <a:pt x="141868" y="76005"/>
                  </a:lnTo>
                  <a:lnTo>
                    <a:pt x="106838" y="106838"/>
                  </a:lnTo>
                  <a:lnTo>
                    <a:pt x="76005" y="141868"/>
                  </a:lnTo>
                  <a:lnTo>
                    <a:pt x="49802" y="180659"/>
                  </a:lnTo>
                  <a:lnTo>
                    <a:pt x="28666" y="222777"/>
                  </a:lnTo>
                  <a:lnTo>
                    <a:pt x="13030" y="267787"/>
                  </a:lnTo>
                  <a:lnTo>
                    <a:pt x="3330" y="315254"/>
                  </a:lnTo>
                  <a:lnTo>
                    <a:pt x="0" y="364744"/>
                  </a:lnTo>
                  <a:lnTo>
                    <a:pt x="0" y="1823720"/>
                  </a:lnTo>
                  <a:lnTo>
                    <a:pt x="3330" y="1873209"/>
                  </a:lnTo>
                  <a:lnTo>
                    <a:pt x="13030" y="1920676"/>
                  </a:lnTo>
                  <a:lnTo>
                    <a:pt x="28666" y="1965686"/>
                  </a:lnTo>
                  <a:lnTo>
                    <a:pt x="49802" y="2007804"/>
                  </a:lnTo>
                  <a:lnTo>
                    <a:pt x="76005" y="2046595"/>
                  </a:lnTo>
                  <a:lnTo>
                    <a:pt x="106838" y="2081625"/>
                  </a:lnTo>
                  <a:lnTo>
                    <a:pt x="141868" y="2112458"/>
                  </a:lnTo>
                  <a:lnTo>
                    <a:pt x="180659" y="2138661"/>
                  </a:lnTo>
                  <a:lnTo>
                    <a:pt x="222777" y="2159797"/>
                  </a:lnTo>
                  <a:lnTo>
                    <a:pt x="267787" y="2175433"/>
                  </a:lnTo>
                  <a:lnTo>
                    <a:pt x="315254" y="2185133"/>
                  </a:lnTo>
                  <a:lnTo>
                    <a:pt x="364744" y="2188464"/>
                  </a:lnTo>
                  <a:lnTo>
                    <a:pt x="1858772" y="2188464"/>
                  </a:lnTo>
                  <a:lnTo>
                    <a:pt x="1908261" y="2185133"/>
                  </a:lnTo>
                  <a:lnTo>
                    <a:pt x="1955728" y="2175433"/>
                  </a:lnTo>
                  <a:lnTo>
                    <a:pt x="2000738" y="2159797"/>
                  </a:lnTo>
                  <a:lnTo>
                    <a:pt x="2042856" y="2138661"/>
                  </a:lnTo>
                  <a:lnTo>
                    <a:pt x="2081647" y="2112458"/>
                  </a:lnTo>
                  <a:lnTo>
                    <a:pt x="2116677" y="2081625"/>
                  </a:lnTo>
                  <a:lnTo>
                    <a:pt x="2147510" y="2046595"/>
                  </a:lnTo>
                  <a:lnTo>
                    <a:pt x="2173713" y="2007804"/>
                  </a:lnTo>
                  <a:lnTo>
                    <a:pt x="2194849" y="1965686"/>
                  </a:lnTo>
                  <a:lnTo>
                    <a:pt x="2210485" y="1920676"/>
                  </a:lnTo>
                  <a:lnTo>
                    <a:pt x="2220185" y="1873209"/>
                  </a:lnTo>
                  <a:lnTo>
                    <a:pt x="2223516" y="1823720"/>
                  </a:lnTo>
                  <a:lnTo>
                    <a:pt x="2223516" y="364744"/>
                  </a:lnTo>
                  <a:lnTo>
                    <a:pt x="2220185" y="315254"/>
                  </a:lnTo>
                  <a:lnTo>
                    <a:pt x="2210485" y="267787"/>
                  </a:lnTo>
                  <a:lnTo>
                    <a:pt x="2194849" y="222777"/>
                  </a:lnTo>
                  <a:lnTo>
                    <a:pt x="2173713" y="180659"/>
                  </a:lnTo>
                  <a:lnTo>
                    <a:pt x="2147510" y="141868"/>
                  </a:lnTo>
                  <a:lnTo>
                    <a:pt x="2116677" y="106838"/>
                  </a:lnTo>
                  <a:lnTo>
                    <a:pt x="2081647" y="76005"/>
                  </a:lnTo>
                  <a:lnTo>
                    <a:pt x="2042856" y="49802"/>
                  </a:lnTo>
                  <a:lnTo>
                    <a:pt x="2000738" y="28666"/>
                  </a:lnTo>
                  <a:lnTo>
                    <a:pt x="1955728" y="13030"/>
                  </a:lnTo>
                  <a:lnTo>
                    <a:pt x="1908261" y="3330"/>
                  </a:lnTo>
                  <a:lnTo>
                    <a:pt x="1858772" y="0"/>
                  </a:lnTo>
                  <a:close/>
                </a:path>
              </a:pathLst>
            </a:custGeom>
            <a:solidFill>
              <a:srgbClr val="D0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7760" y="2334767"/>
              <a:ext cx="2223770" cy="2188845"/>
            </a:xfrm>
            <a:custGeom>
              <a:avLst/>
              <a:gdLst/>
              <a:ahLst/>
              <a:cxnLst/>
              <a:rect l="l" t="t" r="r" b="b"/>
              <a:pathLst>
                <a:path w="2223770" h="2188845">
                  <a:moveTo>
                    <a:pt x="0" y="364744"/>
                  </a:moveTo>
                  <a:lnTo>
                    <a:pt x="3330" y="315254"/>
                  </a:lnTo>
                  <a:lnTo>
                    <a:pt x="13030" y="267787"/>
                  </a:lnTo>
                  <a:lnTo>
                    <a:pt x="28666" y="222777"/>
                  </a:lnTo>
                  <a:lnTo>
                    <a:pt x="49802" y="180659"/>
                  </a:lnTo>
                  <a:lnTo>
                    <a:pt x="76005" y="141868"/>
                  </a:lnTo>
                  <a:lnTo>
                    <a:pt x="106838" y="106838"/>
                  </a:lnTo>
                  <a:lnTo>
                    <a:pt x="141868" y="76005"/>
                  </a:lnTo>
                  <a:lnTo>
                    <a:pt x="180659" y="49802"/>
                  </a:lnTo>
                  <a:lnTo>
                    <a:pt x="222777" y="28666"/>
                  </a:lnTo>
                  <a:lnTo>
                    <a:pt x="267787" y="13030"/>
                  </a:lnTo>
                  <a:lnTo>
                    <a:pt x="315254" y="3330"/>
                  </a:lnTo>
                  <a:lnTo>
                    <a:pt x="364744" y="0"/>
                  </a:lnTo>
                  <a:lnTo>
                    <a:pt x="1858772" y="0"/>
                  </a:lnTo>
                  <a:lnTo>
                    <a:pt x="1908261" y="3330"/>
                  </a:lnTo>
                  <a:lnTo>
                    <a:pt x="1955728" y="13030"/>
                  </a:lnTo>
                  <a:lnTo>
                    <a:pt x="2000738" y="28666"/>
                  </a:lnTo>
                  <a:lnTo>
                    <a:pt x="2042856" y="49802"/>
                  </a:lnTo>
                  <a:lnTo>
                    <a:pt x="2081647" y="76005"/>
                  </a:lnTo>
                  <a:lnTo>
                    <a:pt x="2116677" y="106838"/>
                  </a:lnTo>
                  <a:lnTo>
                    <a:pt x="2147510" y="141868"/>
                  </a:lnTo>
                  <a:lnTo>
                    <a:pt x="2173713" y="180659"/>
                  </a:lnTo>
                  <a:lnTo>
                    <a:pt x="2194849" y="222777"/>
                  </a:lnTo>
                  <a:lnTo>
                    <a:pt x="2210485" y="267787"/>
                  </a:lnTo>
                  <a:lnTo>
                    <a:pt x="2220185" y="315254"/>
                  </a:lnTo>
                  <a:lnTo>
                    <a:pt x="2223516" y="364744"/>
                  </a:lnTo>
                  <a:lnTo>
                    <a:pt x="2223516" y="1823720"/>
                  </a:lnTo>
                  <a:lnTo>
                    <a:pt x="2220185" y="1873209"/>
                  </a:lnTo>
                  <a:lnTo>
                    <a:pt x="2210485" y="1920676"/>
                  </a:lnTo>
                  <a:lnTo>
                    <a:pt x="2194849" y="1965686"/>
                  </a:lnTo>
                  <a:lnTo>
                    <a:pt x="2173713" y="2007804"/>
                  </a:lnTo>
                  <a:lnTo>
                    <a:pt x="2147510" y="2046595"/>
                  </a:lnTo>
                  <a:lnTo>
                    <a:pt x="2116677" y="2081625"/>
                  </a:lnTo>
                  <a:lnTo>
                    <a:pt x="2081647" y="2112458"/>
                  </a:lnTo>
                  <a:lnTo>
                    <a:pt x="2042856" y="2138661"/>
                  </a:lnTo>
                  <a:lnTo>
                    <a:pt x="2000738" y="2159797"/>
                  </a:lnTo>
                  <a:lnTo>
                    <a:pt x="1955728" y="2175433"/>
                  </a:lnTo>
                  <a:lnTo>
                    <a:pt x="1908261" y="2185133"/>
                  </a:lnTo>
                  <a:lnTo>
                    <a:pt x="1858772" y="2188464"/>
                  </a:lnTo>
                  <a:lnTo>
                    <a:pt x="364744" y="2188464"/>
                  </a:lnTo>
                  <a:lnTo>
                    <a:pt x="315254" y="2185133"/>
                  </a:lnTo>
                  <a:lnTo>
                    <a:pt x="267787" y="2175433"/>
                  </a:lnTo>
                  <a:lnTo>
                    <a:pt x="222777" y="2159797"/>
                  </a:lnTo>
                  <a:lnTo>
                    <a:pt x="180659" y="2138661"/>
                  </a:lnTo>
                  <a:lnTo>
                    <a:pt x="141868" y="2112458"/>
                  </a:lnTo>
                  <a:lnTo>
                    <a:pt x="106838" y="2081625"/>
                  </a:lnTo>
                  <a:lnTo>
                    <a:pt x="76005" y="2046595"/>
                  </a:lnTo>
                  <a:lnTo>
                    <a:pt x="49802" y="2007804"/>
                  </a:lnTo>
                  <a:lnTo>
                    <a:pt x="28666" y="1965686"/>
                  </a:lnTo>
                  <a:lnTo>
                    <a:pt x="13030" y="1920676"/>
                  </a:lnTo>
                  <a:lnTo>
                    <a:pt x="3330" y="1873209"/>
                  </a:lnTo>
                  <a:lnTo>
                    <a:pt x="0" y="1823720"/>
                  </a:lnTo>
                  <a:lnTo>
                    <a:pt x="0" y="364744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43913" y="2470530"/>
            <a:ext cx="150876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25" dirty="0">
                <a:solidFill>
                  <a:srgbClr val="4471C4"/>
                </a:solidFill>
                <a:latin typeface="Calibri"/>
                <a:cs typeface="Calibri"/>
              </a:rPr>
              <a:t>Recap </a:t>
            </a:r>
            <a:r>
              <a:rPr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4471C4"/>
                </a:solidFill>
                <a:latin typeface="Calibri"/>
                <a:cs typeface="Calibri"/>
              </a:rPr>
              <a:t>Big </a:t>
            </a:r>
            <a:r>
              <a:rPr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4471C4"/>
                </a:solidFill>
                <a:latin typeface="Calibri"/>
                <a:cs typeface="Calibri"/>
              </a:rPr>
              <a:t>Pictu</a:t>
            </a:r>
            <a:r>
              <a:rPr spc="-70" dirty="0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spc="-5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13652" y="3171190"/>
            <a:ext cx="654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(stage)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10302" y="5838190"/>
            <a:ext cx="1119505" cy="823594"/>
            <a:chOff x="5210302" y="5838190"/>
            <a:chExt cx="1119505" cy="823594"/>
          </a:xfrm>
        </p:grpSpPr>
        <p:sp>
          <p:nvSpPr>
            <p:cNvPr id="9" name="object 9"/>
            <p:cNvSpPr/>
            <p:nvPr/>
          </p:nvSpPr>
          <p:spPr>
            <a:xfrm>
              <a:off x="5216652" y="5844540"/>
              <a:ext cx="1106805" cy="810895"/>
            </a:xfrm>
            <a:custGeom>
              <a:avLst/>
              <a:gdLst/>
              <a:ahLst/>
              <a:cxnLst/>
              <a:rect l="l" t="t" r="r" b="b"/>
              <a:pathLst>
                <a:path w="1106804" h="810895">
                  <a:moveTo>
                    <a:pt x="971296" y="0"/>
                  </a:moveTo>
                  <a:lnTo>
                    <a:pt x="135127" y="0"/>
                  </a:lnTo>
                  <a:lnTo>
                    <a:pt x="92399" y="6889"/>
                  </a:lnTo>
                  <a:lnTo>
                    <a:pt x="55302" y="26072"/>
                  </a:lnTo>
                  <a:lnTo>
                    <a:pt x="26058" y="55324"/>
                  </a:lnTo>
                  <a:lnTo>
                    <a:pt x="6884" y="92418"/>
                  </a:lnTo>
                  <a:lnTo>
                    <a:pt x="0" y="135128"/>
                  </a:lnTo>
                  <a:lnTo>
                    <a:pt x="0" y="675640"/>
                  </a:lnTo>
                  <a:lnTo>
                    <a:pt x="6884" y="718349"/>
                  </a:lnTo>
                  <a:lnTo>
                    <a:pt x="26058" y="755443"/>
                  </a:lnTo>
                  <a:lnTo>
                    <a:pt x="55302" y="784695"/>
                  </a:lnTo>
                  <a:lnTo>
                    <a:pt x="92399" y="803878"/>
                  </a:lnTo>
                  <a:lnTo>
                    <a:pt x="135127" y="810768"/>
                  </a:lnTo>
                  <a:lnTo>
                    <a:pt x="971296" y="810768"/>
                  </a:lnTo>
                  <a:lnTo>
                    <a:pt x="1014024" y="803878"/>
                  </a:lnTo>
                  <a:lnTo>
                    <a:pt x="1051121" y="784695"/>
                  </a:lnTo>
                  <a:lnTo>
                    <a:pt x="1080365" y="755443"/>
                  </a:lnTo>
                  <a:lnTo>
                    <a:pt x="1099539" y="718349"/>
                  </a:lnTo>
                  <a:lnTo>
                    <a:pt x="1106424" y="675640"/>
                  </a:lnTo>
                  <a:lnTo>
                    <a:pt x="1106424" y="135128"/>
                  </a:lnTo>
                  <a:lnTo>
                    <a:pt x="1099539" y="92418"/>
                  </a:lnTo>
                  <a:lnTo>
                    <a:pt x="1080365" y="55324"/>
                  </a:lnTo>
                  <a:lnTo>
                    <a:pt x="1051121" y="26072"/>
                  </a:lnTo>
                  <a:lnTo>
                    <a:pt x="1014024" y="6889"/>
                  </a:lnTo>
                  <a:lnTo>
                    <a:pt x="9712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16652" y="5844540"/>
              <a:ext cx="1106805" cy="810895"/>
            </a:xfrm>
            <a:custGeom>
              <a:avLst/>
              <a:gdLst/>
              <a:ahLst/>
              <a:cxnLst/>
              <a:rect l="l" t="t" r="r" b="b"/>
              <a:pathLst>
                <a:path w="1106804" h="810895">
                  <a:moveTo>
                    <a:pt x="0" y="135128"/>
                  </a:moveTo>
                  <a:lnTo>
                    <a:pt x="6884" y="92418"/>
                  </a:lnTo>
                  <a:lnTo>
                    <a:pt x="26058" y="55324"/>
                  </a:lnTo>
                  <a:lnTo>
                    <a:pt x="55302" y="26072"/>
                  </a:lnTo>
                  <a:lnTo>
                    <a:pt x="92399" y="6889"/>
                  </a:lnTo>
                  <a:lnTo>
                    <a:pt x="135127" y="0"/>
                  </a:lnTo>
                  <a:lnTo>
                    <a:pt x="971296" y="0"/>
                  </a:lnTo>
                  <a:lnTo>
                    <a:pt x="1014024" y="6889"/>
                  </a:lnTo>
                  <a:lnTo>
                    <a:pt x="1051121" y="26072"/>
                  </a:lnTo>
                  <a:lnTo>
                    <a:pt x="1080365" y="55324"/>
                  </a:lnTo>
                  <a:lnTo>
                    <a:pt x="1099539" y="92418"/>
                  </a:lnTo>
                  <a:lnTo>
                    <a:pt x="1106424" y="135128"/>
                  </a:lnTo>
                  <a:lnTo>
                    <a:pt x="1106424" y="675640"/>
                  </a:lnTo>
                  <a:lnTo>
                    <a:pt x="1099539" y="718349"/>
                  </a:lnTo>
                  <a:lnTo>
                    <a:pt x="1080365" y="755443"/>
                  </a:lnTo>
                  <a:lnTo>
                    <a:pt x="1051121" y="784695"/>
                  </a:lnTo>
                  <a:lnTo>
                    <a:pt x="1014024" y="803878"/>
                  </a:lnTo>
                  <a:lnTo>
                    <a:pt x="971296" y="810768"/>
                  </a:lnTo>
                  <a:lnTo>
                    <a:pt x="135127" y="810768"/>
                  </a:lnTo>
                  <a:lnTo>
                    <a:pt x="92399" y="803878"/>
                  </a:lnTo>
                  <a:lnTo>
                    <a:pt x="55302" y="784695"/>
                  </a:lnTo>
                  <a:lnTo>
                    <a:pt x="26058" y="755443"/>
                  </a:lnTo>
                  <a:lnTo>
                    <a:pt x="6884" y="718349"/>
                  </a:lnTo>
                  <a:lnTo>
                    <a:pt x="0" y="675640"/>
                  </a:lnTo>
                  <a:lnTo>
                    <a:pt x="0" y="13512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24042" y="6035446"/>
            <a:ext cx="694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004050" y="5838190"/>
            <a:ext cx="1361440" cy="823594"/>
            <a:chOff x="7004050" y="5838190"/>
            <a:chExt cx="1361440" cy="823594"/>
          </a:xfrm>
        </p:grpSpPr>
        <p:sp>
          <p:nvSpPr>
            <p:cNvPr id="13" name="object 13"/>
            <p:cNvSpPr/>
            <p:nvPr/>
          </p:nvSpPr>
          <p:spPr>
            <a:xfrm>
              <a:off x="7010400" y="5844540"/>
              <a:ext cx="1348740" cy="810895"/>
            </a:xfrm>
            <a:custGeom>
              <a:avLst/>
              <a:gdLst/>
              <a:ahLst/>
              <a:cxnLst/>
              <a:rect l="l" t="t" r="r" b="b"/>
              <a:pathLst>
                <a:path w="1348740" h="810895">
                  <a:moveTo>
                    <a:pt x="1213611" y="0"/>
                  </a:moveTo>
                  <a:lnTo>
                    <a:pt x="135127" y="0"/>
                  </a:lnTo>
                  <a:lnTo>
                    <a:pt x="92399" y="6889"/>
                  </a:lnTo>
                  <a:lnTo>
                    <a:pt x="55302" y="26072"/>
                  </a:lnTo>
                  <a:lnTo>
                    <a:pt x="26058" y="55324"/>
                  </a:lnTo>
                  <a:lnTo>
                    <a:pt x="6884" y="92418"/>
                  </a:lnTo>
                  <a:lnTo>
                    <a:pt x="0" y="135128"/>
                  </a:lnTo>
                  <a:lnTo>
                    <a:pt x="0" y="675640"/>
                  </a:lnTo>
                  <a:lnTo>
                    <a:pt x="6884" y="718349"/>
                  </a:lnTo>
                  <a:lnTo>
                    <a:pt x="26058" y="755443"/>
                  </a:lnTo>
                  <a:lnTo>
                    <a:pt x="55302" y="784695"/>
                  </a:lnTo>
                  <a:lnTo>
                    <a:pt x="92399" y="803878"/>
                  </a:lnTo>
                  <a:lnTo>
                    <a:pt x="135127" y="810768"/>
                  </a:lnTo>
                  <a:lnTo>
                    <a:pt x="1213611" y="810768"/>
                  </a:lnTo>
                  <a:lnTo>
                    <a:pt x="1256340" y="803878"/>
                  </a:lnTo>
                  <a:lnTo>
                    <a:pt x="1293437" y="784695"/>
                  </a:lnTo>
                  <a:lnTo>
                    <a:pt x="1322681" y="755443"/>
                  </a:lnTo>
                  <a:lnTo>
                    <a:pt x="1341855" y="718349"/>
                  </a:lnTo>
                  <a:lnTo>
                    <a:pt x="1348740" y="675640"/>
                  </a:lnTo>
                  <a:lnTo>
                    <a:pt x="1348740" y="135128"/>
                  </a:lnTo>
                  <a:lnTo>
                    <a:pt x="1341855" y="92418"/>
                  </a:lnTo>
                  <a:lnTo>
                    <a:pt x="1322681" y="55324"/>
                  </a:lnTo>
                  <a:lnTo>
                    <a:pt x="1293437" y="26072"/>
                  </a:lnTo>
                  <a:lnTo>
                    <a:pt x="1256340" y="6889"/>
                  </a:lnTo>
                  <a:lnTo>
                    <a:pt x="12136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10400" y="5844540"/>
              <a:ext cx="1348740" cy="810895"/>
            </a:xfrm>
            <a:custGeom>
              <a:avLst/>
              <a:gdLst/>
              <a:ahLst/>
              <a:cxnLst/>
              <a:rect l="l" t="t" r="r" b="b"/>
              <a:pathLst>
                <a:path w="1348740" h="810895">
                  <a:moveTo>
                    <a:pt x="0" y="135128"/>
                  </a:moveTo>
                  <a:lnTo>
                    <a:pt x="6884" y="92418"/>
                  </a:lnTo>
                  <a:lnTo>
                    <a:pt x="26058" y="55324"/>
                  </a:lnTo>
                  <a:lnTo>
                    <a:pt x="55302" y="26072"/>
                  </a:lnTo>
                  <a:lnTo>
                    <a:pt x="92399" y="6889"/>
                  </a:lnTo>
                  <a:lnTo>
                    <a:pt x="135127" y="0"/>
                  </a:lnTo>
                  <a:lnTo>
                    <a:pt x="1213611" y="0"/>
                  </a:lnTo>
                  <a:lnTo>
                    <a:pt x="1256340" y="6889"/>
                  </a:lnTo>
                  <a:lnTo>
                    <a:pt x="1293437" y="26072"/>
                  </a:lnTo>
                  <a:lnTo>
                    <a:pt x="1322681" y="55324"/>
                  </a:lnTo>
                  <a:lnTo>
                    <a:pt x="1341855" y="92418"/>
                  </a:lnTo>
                  <a:lnTo>
                    <a:pt x="1348740" y="135128"/>
                  </a:lnTo>
                  <a:lnTo>
                    <a:pt x="1348740" y="675640"/>
                  </a:lnTo>
                  <a:lnTo>
                    <a:pt x="1341855" y="718349"/>
                  </a:lnTo>
                  <a:lnTo>
                    <a:pt x="1322681" y="755443"/>
                  </a:lnTo>
                  <a:lnTo>
                    <a:pt x="1293437" y="784695"/>
                  </a:lnTo>
                  <a:lnTo>
                    <a:pt x="1256340" y="803878"/>
                  </a:lnTo>
                  <a:lnTo>
                    <a:pt x="1213611" y="810768"/>
                  </a:lnTo>
                  <a:lnTo>
                    <a:pt x="135127" y="810768"/>
                  </a:lnTo>
                  <a:lnTo>
                    <a:pt x="92399" y="803878"/>
                  </a:lnTo>
                  <a:lnTo>
                    <a:pt x="55302" y="784695"/>
                  </a:lnTo>
                  <a:lnTo>
                    <a:pt x="26058" y="755443"/>
                  </a:lnTo>
                  <a:lnTo>
                    <a:pt x="6884" y="718349"/>
                  </a:lnTo>
                  <a:lnTo>
                    <a:pt x="0" y="675640"/>
                  </a:lnTo>
                  <a:lnTo>
                    <a:pt x="0" y="13512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189089" y="6035446"/>
            <a:ext cx="993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mit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038590" y="5838190"/>
            <a:ext cx="1120775" cy="823594"/>
            <a:chOff x="9038590" y="5838190"/>
            <a:chExt cx="1120775" cy="823594"/>
          </a:xfrm>
        </p:grpSpPr>
        <p:sp>
          <p:nvSpPr>
            <p:cNvPr id="17" name="object 17"/>
            <p:cNvSpPr/>
            <p:nvPr/>
          </p:nvSpPr>
          <p:spPr>
            <a:xfrm>
              <a:off x="9044940" y="5844540"/>
              <a:ext cx="1108075" cy="810895"/>
            </a:xfrm>
            <a:custGeom>
              <a:avLst/>
              <a:gdLst/>
              <a:ahLst/>
              <a:cxnLst/>
              <a:rect l="l" t="t" r="r" b="b"/>
              <a:pathLst>
                <a:path w="1108075" h="810895">
                  <a:moveTo>
                    <a:pt x="972819" y="0"/>
                  </a:moveTo>
                  <a:lnTo>
                    <a:pt x="135127" y="0"/>
                  </a:lnTo>
                  <a:lnTo>
                    <a:pt x="92399" y="6889"/>
                  </a:lnTo>
                  <a:lnTo>
                    <a:pt x="55302" y="26072"/>
                  </a:lnTo>
                  <a:lnTo>
                    <a:pt x="26058" y="55324"/>
                  </a:lnTo>
                  <a:lnTo>
                    <a:pt x="6884" y="92418"/>
                  </a:lnTo>
                  <a:lnTo>
                    <a:pt x="0" y="135128"/>
                  </a:lnTo>
                  <a:lnTo>
                    <a:pt x="0" y="675640"/>
                  </a:lnTo>
                  <a:lnTo>
                    <a:pt x="6884" y="718349"/>
                  </a:lnTo>
                  <a:lnTo>
                    <a:pt x="26058" y="755443"/>
                  </a:lnTo>
                  <a:lnTo>
                    <a:pt x="55302" y="784695"/>
                  </a:lnTo>
                  <a:lnTo>
                    <a:pt x="92399" y="803878"/>
                  </a:lnTo>
                  <a:lnTo>
                    <a:pt x="135127" y="810768"/>
                  </a:lnTo>
                  <a:lnTo>
                    <a:pt x="972819" y="810768"/>
                  </a:lnTo>
                  <a:lnTo>
                    <a:pt x="1015548" y="803878"/>
                  </a:lnTo>
                  <a:lnTo>
                    <a:pt x="1052645" y="784695"/>
                  </a:lnTo>
                  <a:lnTo>
                    <a:pt x="1081889" y="755443"/>
                  </a:lnTo>
                  <a:lnTo>
                    <a:pt x="1101063" y="718349"/>
                  </a:lnTo>
                  <a:lnTo>
                    <a:pt x="1107948" y="675640"/>
                  </a:lnTo>
                  <a:lnTo>
                    <a:pt x="1107948" y="135128"/>
                  </a:lnTo>
                  <a:lnTo>
                    <a:pt x="1101063" y="92418"/>
                  </a:lnTo>
                  <a:lnTo>
                    <a:pt x="1081889" y="55324"/>
                  </a:lnTo>
                  <a:lnTo>
                    <a:pt x="1052645" y="26072"/>
                  </a:lnTo>
                  <a:lnTo>
                    <a:pt x="1015548" y="6889"/>
                  </a:lnTo>
                  <a:lnTo>
                    <a:pt x="9728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44940" y="5844540"/>
              <a:ext cx="1108075" cy="810895"/>
            </a:xfrm>
            <a:custGeom>
              <a:avLst/>
              <a:gdLst/>
              <a:ahLst/>
              <a:cxnLst/>
              <a:rect l="l" t="t" r="r" b="b"/>
              <a:pathLst>
                <a:path w="1108075" h="810895">
                  <a:moveTo>
                    <a:pt x="0" y="135128"/>
                  </a:moveTo>
                  <a:lnTo>
                    <a:pt x="6884" y="92418"/>
                  </a:lnTo>
                  <a:lnTo>
                    <a:pt x="26058" y="55324"/>
                  </a:lnTo>
                  <a:lnTo>
                    <a:pt x="55302" y="26072"/>
                  </a:lnTo>
                  <a:lnTo>
                    <a:pt x="92399" y="6889"/>
                  </a:lnTo>
                  <a:lnTo>
                    <a:pt x="135127" y="0"/>
                  </a:lnTo>
                  <a:lnTo>
                    <a:pt x="972819" y="0"/>
                  </a:lnTo>
                  <a:lnTo>
                    <a:pt x="1015548" y="6889"/>
                  </a:lnTo>
                  <a:lnTo>
                    <a:pt x="1052645" y="26072"/>
                  </a:lnTo>
                  <a:lnTo>
                    <a:pt x="1081889" y="55324"/>
                  </a:lnTo>
                  <a:lnTo>
                    <a:pt x="1101063" y="92418"/>
                  </a:lnTo>
                  <a:lnTo>
                    <a:pt x="1107948" y="135128"/>
                  </a:lnTo>
                  <a:lnTo>
                    <a:pt x="1107948" y="675640"/>
                  </a:lnTo>
                  <a:lnTo>
                    <a:pt x="1101063" y="718349"/>
                  </a:lnTo>
                  <a:lnTo>
                    <a:pt x="1081889" y="755443"/>
                  </a:lnTo>
                  <a:lnTo>
                    <a:pt x="1052645" y="784695"/>
                  </a:lnTo>
                  <a:lnTo>
                    <a:pt x="1015548" y="803878"/>
                  </a:lnTo>
                  <a:lnTo>
                    <a:pt x="972819" y="810768"/>
                  </a:lnTo>
                  <a:lnTo>
                    <a:pt x="135127" y="810768"/>
                  </a:lnTo>
                  <a:lnTo>
                    <a:pt x="92399" y="803878"/>
                  </a:lnTo>
                  <a:lnTo>
                    <a:pt x="55302" y="784695"/>
                  </a:lnTo>
                  <a:lnTo>
                    <a:pt x="26058" y="755443"/>
                  </a:lnTo>
                  <a:lnTo>
                    <a:pt x="6884" y="718349"/>
                  </a:lnTo>
                  <a:lnTo>
                    <a:pt x="0" y="675640"/>
                  </a:lnTo>
                  <a:lnTo>
                    <a:pt x="0" y="13512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280906" y="6035446"/>
            <a:ext cx="636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23838" y="6193535"/>
            <a:ext cx="2723515" cy="114300"/>
          </a:xfrm>
          <a:custGeom>
            <a:avLst/>
            <a:gdLst/>
            <a:ahLst/>
            <a:cxnLst/>
            <a:rect l="l" t="t" r="r" b="b"/>
            <a:pathLst>
              <a:path w="2723515" h="114300">
                <a:moveTo>
                  <a:pt x="686943" y="57150"/>
                </a:moveTo>
                <a:lnTo>
                  <a:pt x="648843" y="38100"/>
                </a:lnTo>
                <a:lnTo>
                  <a:pt x="572643" y="0"/>
                </a:lnTo>
                <a:lnTo>
                  <a:pt x="572643" y="38100"/>
                </a:lnTo>
                <a:lnTo>
                  <a:pt x="0" y="38100"/>
                </a:lnTo>
                <a:lnTo>
                  <a:pt x="0" y="76200"/>
                </a:lnTo>
                <a:lnTo>
                  <a:pt x="572643" y="76200"/>
                </a:lnTo>
                <a:lnTo>
                  <a:pt x="572643" y="114300"/>
                </a:lnTo>
                <a:lnTo>
                  <a:pt x="648843" y="76200"/>
                </a:lnTo>
                <a:lnTo>
                  <a:pt x="686943" y="57150"/>
                </a:lnTo>
                <a:close/>
              </a:path>
              <a:path w="2723515" h="114300">
                <a:moveTo>
                  <a:pt x="2723007" y="57150"/>
                </a:moveTo>
                <a:lnTo>
                  <a:pt x="2684907" y="38100"/>
                </a:lnTo>
                <a:lnTo>
                  <a:pt x="2608707" y="0"/>
                </a:lnTo>
                <a:lnTo>
                  <a:pt x="2608707" y="38100"/>
                </a:lnTo>
                <a:lnTo>
                  <a:pt x="2036064" y="38100"/>
                </a:lnTo>
                <a:lnTo>
                  <a:pt x="2036064" y="76200"/>
                </a:lnTo>
                <a:lnTo>
                  <a:pt x="2608707" y="76200"/>
                </a:lnTo>
                <a:lnTo>
                  <a:pt x="2608707" y="114300"/>
                </a:lnTo>
                <a:lnTo>
                  <a:pt x="2684907" y="76200"/>
                </a:lnTo>
                <a:lnTo>
                  <a:pt x="2723007" y="571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59835" y="134746"/>
            <a:ext cx="5672455" cy="6506845"/>
            <a:chOff x="3259835" y="134746"/>
            <a:chExt cx="5672455" cy="6506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9835" y="216407"/>
              <a:ext cx="5672327" cy="64251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3919" y="134746"/>
              <a:ext cx="2804022" cy="110469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229" dirty="0"/>
              <a:t>AGEN</a:t>
            </a:r>
            <a:r>
              <a:rPr spc="215" dirty="0"/>
              <a:t>D</a:t>
            </a:r>
            <a:r>
              <a:rPr spc="150" dirty="0"/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17060" y="2476661"/>
            <a:ext cx="3728720" cy="227965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4000" b="1" spc="65" dirty="0">
                <a:latin typeface="Trebuchet MS"/>
                <a:cs typeface="Trebuchet MS"/>
              </a:rPr>
              <a:t>Demo:</a:t>
            </a:r>
            <a:endParaRPr sz="4000">
              <a:latin typeface="Trebuchet MS"/>
              <a:cs typeface="Trebuchet MS"/>
            </a:endParaRPr>
          </a:p>
          <a:p>
            <a:pPr marL="12700" marR="5080">
              <a:lnSpc>
                <a:spcPts val="5920"/>
              </a:lnSpc>
              <a:spcBef>
                <a:spcPts val="180"/>
              </a:spcBef>
            </a:pPr>
            <a:r>
              <a:rPr sz="4000" b="1" spc="85" dirty="0">
                <a:latin typeface="Trebuchet MS"/>
                <a:cs typeface="Trebuchet MS"/>
              </a:rPr>
              <a:t>Getting</a:t>
            </a:r>
            <a:r>
              <a:rPr sz="4000" b="1" spc="-285" dirty="0">
                <a:latin typeface="Trebuchet MS"/>
                <a:cs typeface="Trebuchet MS"/>
              </a:rPr>
              <a:t> </a:t>
            </a:r>
            <a:r>
              <a:rPr sz="4000" b="1" spc="65" dirty="0">
                <a:latin typeface="Trebuchet MS"/>
                <a:cs typeface="Trebuchet MS"/>
              </a:rPr>
              <a:t>started </a:t>
            </a:r>
            <a:r>
              <a:rPr sz="4000" b="1" spc="-1190" dirty="0">
                <a:latin typeface="Trebuchet MS"/>
                <a:cs typeface="Trebuchet MS"/>
              </a:rPr>
              <a:t> </a:t>
            </a:r>
            <a:r>
              <a:rPr sz="4000" b="1" spc="120" dirty="0">
                <a:latin typeface="Trebuchet MS"/>
                <a:cs typeface="Trebuchet MS"/>
              </a:rPr>
              <a:t>locally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7691" y="433273"/>
            <a:ext cx="15392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latin typeface="Calibri"/>
                <a:cs typeface="Calibri"/>
              </a:rPr>
              <a:t>Demo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0467" y="1874012"/>
            <a:ext cx="3644265" cy="8388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110"/>
              </a:spcBef>
              <a:buSzPct val="90566"/>
              <a:buAutoNum type="arabicPeriod"/>
              <a:tabLst>
                <a:tab pos="520065" algn="l"/>
                <a:tab pos="520700" algn="l"/>
              </a:tabLst>
            </a:pPr>
            <a:r>
              <a:rPr sz="2650" spc="-10" dirty="0">
                <a:latin typeface="Calibri"/>
                <a:cs typeface="Calibri"/>
              </a:rPr>
              <a:t>Follow</a:t>
            </a:r>
            <a:r>
              <a:rPr sz="2650" spc="10" dirty="0">
                <a:latin typeface="Calibri"/>
                <a:cs typeface="Calibri"/>
              </a:rPr>
              <a:t> </a:t>
            </a:r>
            <a:r>
              <a:rPr sz="2650" spc="5" dirty="0">
                <a:latin typeface="Calibri"/>
                <a:cs typeface="Calibri"/>
              </a:rPr>
              <a:t>the</a:t>
            </a:r>
            <a:r>
              <a:rPr sz="2650" spc="-1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demo</a:t>
            </a:r>
            <a:endParaRPr sz="2650">
              <a:latin typeface="Calibri"/>
              <a:cs typeface="Calibri"/>
            </a:endParaRPr>
          </a:p>
          <a:p>
            <a:pPr marL="520065" indent="-508000">
              <a:lnSpc>
                <a:spcPct val="100000"/>
              </a:lnSpc>
              <a:spcBef>
                <a:spcPts val="25"/>
              </a:spcBef>
              <a:buSzPct val="90566"/>
              <a:buAutoNum type="arabicPeriod"/>
              <a:tabLst>
                <a:tab pos="520065" algn="l"/>
                <a:tab pos="520700" algn="l"/>
              </a:tabLst>
            </a:pPr>
            <a:r>
              <a:rPr sz="2650" spc="5" dirty="0">
                <a:latin typeface="Calibri"/>
                <a:cs typeface="Calibri"/>
              </a:rPr>
              <a:t>Submit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your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final</a:t>
            </a:r>
            <a:r>
              <a:rPr sz="2650" spc="-1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work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67" y="322275"/>
            <a:ext cx="62630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Calibri"/>
                <a:cs typeface="Calibri"/>
              </a:rPr>
              <a:t>What </a:t>
            </a:r>
            <a:r>
              <a:rPr sz="4800" dirty="0">
                <a:latin typeface="Calibri"/>
                <a:cs typeface="Calibri"/>
              </a:rPr>
              <a:t>is</a:t>
            </a:r>
            <a:r>
              <a:rPr sz="4800" spc="-25" dirty="0">
                <a:latin typeface="Calibri"/>
                <a:cs typeface="Calibri"/>
              </a:rPr>
              <a:t> </a:t>
            </a:r>
            <a:r>
              <a:rPr sz="4800" spc="-45" dirty="0">
                <a:latin typeface="Calibri"/>
                <a:cs typeface="Calibri"/>
              </a:rPr>
              <a:t>Version</a:t>
            </a:r>
            <a:r>
              <a:rPr sz="4800" spc="-30" dirty="0">
                <a:latin typeface="Calibri"/>
                <a:cs typeface="Calibri"/>
              </a:rPr>
              <a:t> </a:t>
            </a:r>
            <a:r>
              <a:rPr sz="4800" spc="-20" dirty="0">
                <a:latin typeface="Calibri"/>
                <a:cs typeface="Calibri"/>
              </a:rPr>
              <a:t>Control?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295" y="2199646"/>
            <a:ext cx="8160384" cy="37668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436245" indent="-424180">
              <a:lnSpc>
                <a:spcPct val="100000"/>
              </a:lnSpc>
              <a:spcBef>
                <a:spcPts val="890"/>
              </a:spcBef>
              <a:buSzPct val="32941"/>
              <a:buChar char="●"/>
              <a:tabLst>
                <a:tab pos="436245" algn="l"/>
                <a:tab pos="436880" algn="l"/>
              </a:tabLst>
            </a:pPr>
            <a:r>
              <a:rPr sz="4250" spc="-15" dirty="0">
                <a:solidFill>
                  <a:srgbClr val="44536A"/>
                </a:solidFill>
                <a:latin typeface="Calibri"/>
                <a:cs typeface="Calibri"/>
              </a:rPr>
              <a:t>Aka</a:t>
            </a:r>
            <a:r>
              <a:rPr sz="4250" spc="-1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250" spc="-5" dirty="0">
                <a:solidFill>
                  <a:srgbClr val="44536A"/>
                </a:solidFill>
                <a:latin typeface="Calibri"/>
                <a:cs typeface="Calibri"/>
              </a:rPr>
              <a:t>“Source</a:t>
            </a:r>
            <a:r>
              <a:rPr sz="4250" spc="-5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250" spc="-10" dirty="0">
                <a:solidFill>
                  <a:srgbClr val="44536A"/>
                </a:solidFill>
                <a:latin typeface="Calibri"/>
                <a:cs typeface="Calibri"/>
              </a:rPr>
              <a:t>Control”</a:t>
            </a:r>
            <a:endParaRPr sz="4250">
              <a:latin typeface="Calibri"/>
              <a:cs typeface="Calibri"/>
            </a:endParaRPr>
          </a:p>
          <a:p>
            <a:pPr marL="436245" indent="-424180">
              <a:lnSpc>
                <a:spcPct val="100000"/>
              </a:lnSpc>
              <a:spcBef>
                <a:spcPts val="795"/>
              </a:spcBef>
              <a:buSzPct val="32941"/>
              <a:buChar char="●"/>
              <a:tabLst>
                <a:tab pos="436245" algn="l"/>
                <a:tab pos="436880" algn="l"/>
              </a:tabLst>
            </a:pPr>
            <a:r>
              <a:rPr sz="4250" spc="-15" dirty="0">
                <a:solidFill>
                  <a:srgbClr val="44536A"/>
                </a:solidFill>
                <a:latin typeface="Calibri"/>
                <a:cs typeface="Calibri"/>
              </a:rPr>
              <a:t>Keeps</a:t>
            </a:r>
            <a:r>
              <a:rPr sz="4250" spc="-1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250" spc="-15" dirty="0">
                <a:solidFill>
                  <a:srgbClr val="44536A"/>
                </a:solidFill>
                <a:latin typeface="Calibri"/>
                <a:cs typeface="Calibri"/>
              </a:rPr>
              <a:t>track</a:t>
            </a:r>
            <a:r>
              <a:rPr sz="4250" spc="-2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250" spc="5" dirty="0">
                <a:solidFill>
                  <a:srgbClr val="44536A"/>
                </a:solidFill>
                <a:latin typeface="Calibri"/>
                <a:cs typeface="Calibri"/>
              </a:rPr>
              <a:t>of</a:t>
            </a:r>
            <a:r>
              <a:rPr sz="4250" spc="-1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250" u="heavy" spc="-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Calibri"/>
                <a:cs typeface="Calibri"/>
              </a:rPr>
              <a:t>your</a:t>
            </a:r>
            <a:r>
              <a:rPr sz="4250" u="heavy" spc="-20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Calibri"/>
                <a:cs typeface="Calibri"/>
              </a:rPr>
              <a:t> </a:t>
            </a:r>
            <a:r>
              <a:rPr sz="4250" u="heavy" spc="-10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Calibri"/>
                <a:cs typeface="Calibri"/>
              </a:rPr>
              <a:t>creative</a:t>
            </a:r>
            <a:r>
              <a:rPr sz="4250" u="heavy" spc="-4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Calibri"/>
                <a:cs typeface="Calibri"/>
              </a:rPr>
              <a:t> </a:t>
            </a:r>
            <a:r>
              <a:rPr sz="4250" u="heavy" spc="5" dirty="0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Calibri"/>
                <a:cs typeface="Calibri"/>
              </a:rPr>
              <a:t>output</a:t>
            </a:r>
            <a:endParaRPr sz="4250">
              <a:latin typeface="Calibri"/>
              <a:cs typeface="Calibri"/>
            </a:endParaRPr>
          </a:p>
          <a:p>
            <a:pPr marL="436245" indent="-424180">
              <a:lnSpc>
                <a:spcPct val="100000"/>
              </a:lnSpc>
              <a:spcBef>
                <a:spcPts val="780"/>
              </a:spcBef>
              <a:buSzPct val="32941"/>
              <a:buChar char="●"/>
              <a:tabLst>
                <a:tab pos="436245" algn="l"/>
                <a:tab pos="436880" algn="l"/>
              </a:tabLst>
            </a:pPr>
            <a:r>
              <a:rPr sz="4250" spc="5" dirty="0">
                <a:solidFill>
                  <a:srgbClr val="44536A"/>
                </a:solidFill>
                <a:latin typeface="Calibri"/>
                <a:cs typeface="Calibri"/>
              </a:rPr>
              <a:t>It</a:t>
            </a:r>
            <a:r>
              <a:rPr sz="4250" spc="-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250" spc="-15" dirty="0">
                <a:solidFill>
                  <a:srgbClr val="44536A"/>
                </a:solidFill>
                <a:latin typeface="Calibri"/>
                <a:cs typeface="Calibri"/>
              </a:rPr>
              <a:t>tracks</a:t>
            </a:r>
            <a:r>
              <a:rPr sz="4250" spc="-3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250" b="1" spc="-5" dirty="0">
                <a:solidFill>
                  <a:srgbClr val="FF0000"/>
                </a:solidFill>
                <a:latin typeface="Calibri"/>
                <a:cs typeface="Calibri"/>
              </a:rPr>
              <a:t>what</a:t>
            </a:r>
            <a:r>
              <a:rPr sz="425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50" spc="5" dirty="0">
                <a:solidFill>
                  <a:srgbClr val="44536A"/>
                </a:solidFill>
                <a:latin typeface="Calibri"/>
                <a:cs typeface="Calibri"/>
              </a:rPr>
              <a:t>is</a:t>
            </a:r>
            <a:r>
              <a:rPr sz="425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250" spc="5" dirty="0">
                <a:solidFill>
                  <a:srgbClr val="44536A"/>
                </a:solidFill>
                <a:latin typeface="Calibri"/>
                <a:cs typeface="Calibri"/>
              </a:rPr>
              <a:t>changed</a:t>
            </a:r>
            <a:endParaRPr sz="4250">
              <a:latin typeface="Calibri"/>
              <a:cs typeface="Calibri"/>
            </a:endParaRPr>
          </a:p>
          <a:p>
            <a:pPr marL="436245" indent="-424180">
              <a:lnSpc>
                <a:spcPct val="100000"/>
              </a:lnSpc>
              <a:spcBef>
                <a:spcPts val="795"/>
              </a:spcBef>
              <a:buSzPct val="32941"/>
              <a:buChar char="●"/>
              <a:tabLst>
                <a:tab pos="436245" algn="l"/>
                <a:tab pos="436880" algn="l"/>
              </a:tabLst>
            </a:pPr>
            <a:r>
              <a:rPr sz="4250" spc="5" dirty="0">
                <a:solidFill>
                  <a:srgbClr val="44536A"/>
                </a:solidFill>
                <a:latin typeface="Calibri"/>
                <a:cs typeface="Calibri"/>
              </a:rPr>
              <a:t>It</a:t>
            </a:r>
            <a:r>
              <a:rPr sz="4250" spc="-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250" spc="-15" dirty="0">
                <a:solidFill>
                  <a:srgbClr val="44536A"/>
                </a:solidFill>
                <a:latin typeface="Calibri"/>
                <a:cs typeface="Calibri"/>
              </a:rPr>
              <a:t>tracks</a:t>
            </a:r>
            <a:r>
              <a:rPr sz="4250" spc="-3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250" b="1" spc="10" dirty="0">
                <a:solidFill>
                  <a:srgbClr val="FF0000"/>
                </a:solidFill>
                <a:latin typeface="Calibri"/>
                <a:cs typeface="Calibri"/>
              </a:rPr>
              <a:t>who</a:t>
            </a:r>
            <a:r>
              <a:rPr sz="425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50" spc="10" dirty="0">
                <a:solidFill>
                  <a:srgbClr val="44536A"/>
                </a:solidFill>
                <a:latin typeface="Calibri"/>
                <a:cs typeface="Calibri"/>
              </a:rPr>
              <a:t>made</a:t>
            </a:r>
            <a:r>
              <a:rPr sz="4250" spc="-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250" spc="10" dirty="0">
                <a:solidFill>
                  <a:srgbClr val="44536A"/>
                </a:solidFill>
                <a:latin typeface="Calibri"/>
                <a:cs typeface="Calibri"/>
              </a:rPr>
              <a:t>the</a:t>
            </a:r>
            <a:r>
              <a:rPr sz="4250" spc="-3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250" spc="5" dirty="0">
                <a:solidFill>
                  <a:srgbClr val="44536A"/>
                </a:solidFill>
                <a:latin typeface="Calibri"/>
                <a:cs typeface="Calibri"/>
              </a:rPr>
              <a:t>change</a:t>
            </a:r>
            <a:endParaRPr sz="4250">
              <a:latin typeface="Calibri"/>
              <a:cs typeface="Calibri"/>
            </a:endParaRPr>
          </a:p>
          <a:p>
            <a:pPr marL="436245" indent="-424180">
              <a:lnSpc>
                <a:spcPct val="100000"/>
              </a:lnSpc>
              <a:spcBef>
                <a:spcPts val="790"/>
              </a:spcBef>
              <a:buSzPct val="32941"/>
              <a:buChar char="●"/>
              <a:tabLst>
                <a:tab pos="436245" algn="l"/>
                <a:tab pos="436880" algn="l"/>
              </a:tabLst>
            </a:pPr>
            <a:r>
              <a:rPr sz="4250" spc="5" dirty="0">
                <a:solidFill>
                  <a:srgbClr val="44536A"/>
                </a:solidFill>
                <a:latin typeface="Calibri"/>
                <a:cs typeface="Calibri"/>
              </a:rPr>
              <a:t>It</a:t>
            </a:r>
            <a:r>
              <a:rPr sz="425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250" spc="-15" dirty="0">
                <a:solidFill>
                  <a:srgbClr val="44536A"/>
                </a:solidFill>
                <a:latin typeface="Calibri"/>
                <a:cs typeface="Calibri"/>
              </a:rPr>
              <a:t>tracks</a:t>
            </a:r>
            <a:r>
              <a:rPr sz="4250" spc="-2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250" b="1" spc="-20" dirty="0">
                <a:solidFill>
                  <a:srgbClr val="FF0000"/>
                </a:solidFill>
                <a:latin typeface="Calibri"/>
                <a:cs typeface="Calibri"/>
              </a:rPr>
              <a:t>why</a:t>
            </a:r>
            <a:r>
              <a:rPr sz="425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50" spc="5" dirty="0">
                <a:solidFill>
                  <a:srgbClr val="44536A"/>
                </a:solidFill>
                <a:latin typeface="Calibri"/>
                <a:cs typeface="Calibri"/>
              </a:rPr>
              <a:t>changes</a:t>
            </a:r>
            <a:r>
              <a:rPr sz="4250" spc="-3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250" spc="-20" dirty="0">
                <a:solidFill>
                  <a:srgbClr val="44536A"/>
                </a:solidFill>
                <a:latin typeface="Calibri"/>
                <a:cs typeface="Calibri"/>
              </a:rPr>
              <a:t>were</a:t>
            </a:r>
            <a:r>
              <a:rPr sz="4250" spc="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250" spc="10" dirty="0">
                <a:solidFill>
                  <a:srgbClr val="44536A"/>
                </a:solidFill>
                <a:latin typeface="Calibri"/>
                <a:cs typeface="Calibri"/>
              </a:rPr>
              <a:t>made</a:t>
            </a:r>
            <a:endParaRPr sz="4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1444" y="1484503"/>
            <a:ext cx="1032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30" dirty="0">
                <a:latin typeface="Calibri"/>
                <a:cs typeface="Calibri"/>
              </a:rPr>
              <a:t>nt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2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59297" y="1484503"/>
            <a:ext cx="824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4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17532" y="1484503"/>
            <a:ext cx="828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Agil</a:t>
            </a:r>
            <a:r>
              <a:rPr sz="2400" b="1" spc="-10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ty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632864" y="2127338"/>
            <a:ext cx="929005" cy="716915"/>
            <a:chOff x="5632864" y="2127338"/>
            <a:chExt cx="929005" cy="716915"/>
          </a:xfrm>
        </p:grpSpPr>
        <p:sp>
          <p:nvSpPr>
            <p:cNvPr id="6" name="object 6"/>
            <p:cNvSpPr/>
            <p:nvPr/>
          </p:nvSpPr>
          <p:spPr>
            <a:xfrm>
              <a:off x="5632864" y="2288520"/>
              <a:ext cx="283845" cy="287020"/>
            </a:xfrm>
            <a:custGeom>
              <a:avLst/>
              <a:gdLst/>
              <a:ahLst/>
              <a:cxnLst/>
              <a:rect l="l" t="t" r="r" b="b"/>
              <a:pathLst>
                <a:path w="283845" h="287019">
                  <a:moveTo>
                    <a:pt x="141754" y="0"/>
                  </a:moveTo>
                  <a:lnTo>
                    <a:pt x="97190" y="6325"/>
                  </a:lnTo>
                  <a:lnTo>
                    <a:pt x="56570" y="23783"/>
                  </a:lnTo>
                  <a:lnTo>
                    <a:pt x="29340" y="56424"/>
                  </a:lnTo>
                  <a:lnTo>
                    <a:pt x="0" y="266194"/>
                  </a:lnTo>
                  <a:lnTo>
                    <a:pt x="425" y="273290"/>
                  </a:lnTo>
                  <a:lnTo>
                    <a:pt x="3434" y="279459"/>
                  </a:lnTo>
                  <a:lnTo>
                    <a:pt x="8537" y="284052"/>
                  </a:lnTo>
                  <a:lnTo>
                    <a:pt x="17738" y="286600"/>
                  </a:lnTo>
                  <a:lnTo>
                    <a:pt x="26668" y="286585"/>
                  </a:lnTo>
                  <a:lnTo>
                    <a:pt x="34223" y="280017"/>
                  </a:lnTo>
                  <a:lnTo>
                    <a:pt x="64818" y="61858"/>
                  </a:lnTo>
                  <a:lnTo>
                    <a:pt x="65804" y="60783"/>
                  </a:lnTo>
                  <a:lnTo>
                    <a:pt x="106507" y="40929"/>
                  </a:lnTo>
                  <a:lnTo>
                    <a:pt x="141737" y="35846"/>
                  </a:lnTo>
                  <a:lnTo>
                    <a:pt x="159487" y="37116"/>
                  </a:lnTo>
                  <a:lnTo>
                    <a:pt x="198209" y="48902"/>
                  </a:lnTo>
                  <a:lnTo>
                    <a:pt x="249135" y="279942"/>
                  </a:lnTo>
                  <a:lnTo>
                    <a:pt x="256691" y="286526"/>
                  </a:lnTo>
                  <a:lnTo>
                    <a:pt x="283374" y="266134"/>
                  </a:lnTo>
                  <a:lnTo>
                    <a:pt x="253689" y="54573"/>
                  </a:lnTo>
                  <a:lnTo>
                    <a:pt x="226870" y="23764"/>
                  </a:lnTo>
                  <a:lnTo>
                    <a:pt x="186317" y="6325"/>
                  </a:lnTo>
                  <a:lnTo>
                    <a:pt x="164202" y="1581"/>
                  </a:lnTo>
                  <a:lnTo>
                    <a:pt x="1417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2789" y="2127338"/>
              <a:ext cx="143344" cy="143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720702" y="2288527"/>
              <a:ext cx="840740" cy="554990"/>
            </a:xfrm>
            <a:custGeom>
              <a:avLst/>
              <a:gdLst/>
              <a:ahLst/>
              <a:cxnLst/>
              <a:rect l="l" t="t" r="r" b="b"/>
              <a:pathLst>
                <a:path w="840740" h="554989">
                  <a:moveTo>
                    <a:pt x="107505" y="97561"/>
                  </a:moveTo>
                  <a:lnTo>
                    <a:pt x="99479" y="89547"/>
                  </a:lnTo>
                  <a:lnTo>
                    <a:pt x="79692" y="89547"/>
                  </a:lnTo>
                  <a:lnTo>
                    <a:pt x="71666" y="97561"/>
                  </a:lnTo>
                  <a:lnTo>
                    <a:pt x="71666" y="268681"/>
                  </a:lnTo>
                  <a:lnTo>
                    <a:pt x="35839" y="268681"/>
                  </a:lnTo>
                  <a:lnTo>
                    <a:pt x="35839" y="161201"/>
                  </a:lnTo>
                  <a:lnTo>
                    <a:pt x="35839" y="97561"/>
                  </a:lnTo>
                  <a:lnTo>
                    <a:pt x="27800" y="89547"/>
                  </a:lnTo>
                  <a:lnTo>
                    <a:pt x="8013" y="89547"/>
                  </a:lnTo>
                  <a:lnTo>
                    <a:pt x="0" y="97561"/>
                  </a:lnTo>
                  <a:lnTo>
                    <a:pt x="0" y="554532"/>
                  </a:lnTo>
                  <a:lnTo>
                    <a:pt x="35839" y="554532"/>
                  </a:lnTo>
                  <a:lnTo>
                    <a:pt x="35839" y="304520"/>
                  </a:lnTo>
                  <a:lnTo>
                    <a:pt x="71666" y="304520"/>
                  </a:lnTo>
                  <a:lnTo>
                    <a:pt x="71666" y="554532"/>
                  </a:lnTo>
                  <a:lnTo>
                    <a:pt x="107505" y="554532"/>
                  </a:lnTo>
                  <a:lnTo>
                    <a:pt x="107505" y="97561"/>
                  </a:lnTo>
                  <a:close/>
                </a:path>
                <a:path w="840740" h="554989">
                  <a:moveTo>
                    <a:pt x="840574" y="266128"/>
                  </a:moveTo>
                  <a:lnTo>
                    <a:pt x="810895" y="54571"/>
                  </a:lnTo>
                  <a:lnTo>
                    <a:pt x="784072" y="23761"/>
                  </a:lnTo>
                  <a:lnTo>
                    <a:pt x="743521" y="6324"/>
                  </a:lnTo>
                  <a:lnTo>
                    <a:pt x="698957" y="0"/>
                  </a:lnTo>
                  <a:lnTo>
                    <a:pt x="676516" y="1587"/>
                  </a:lnTo>
                  <a:lnTo>
                    <a:pt x="626732" y="16687"/>
                  </a:lnTo>
                  <a:lnTo>
                    <a:pt x="592226" y="42075"/>
                  </a:lnTo>
                  <a:lnTo>
                    <a:pt x="557199" y="266192"/>
                  </a:lnTo>
                  <a:lnTo>
                    <a:pt x="557631" y="273291"/>
                  </a:lnTo>
                  <a:lnTo>
                    <a:pt x="560641" y="279463"/>
                  </a:lnTo>
                  <a:lnTo>
                    <a:pt x="565746" y="284048"/>
                  </a:lnTo>
                  <a:lnTo>
                    <a:pt x="574941" y="286600"/>
                  </a:lnTo>
                  <a:lnTo>
                    <a:pt x="583869" y="286588"/>
                  </a:lnTo>
                  <a:lnTo>
                    <a:pt x="591426" y="280022"/>
                  </a:lnTo>
                  <a:lnTo>
                    <a:pt x="622020" y="61861"/>
                  </a:lnTo>
                  <a:lnTo>
                    <a:pt x="623011" y="60782"/>
                  </a:lnTo>
                  <a:lnTo>
                    <a:pt x="663714" y="40932"/>
                  </a:lnTo>
                  <a:lnTo>
                    <a:pt x="698944" y="35852"/>
                  </a:lnTo>
                  <a:lnTo>
                    <a:pt x="716686" y="37122"/>
                  </a:lnTo>
                  <a:lnTo>
                    <a:pt x="755408" y="48907"/>
                  </a:lnTo>
                  <a:lnTo>
                    <a:pt x="806335" y="279946"/>
                  </a:lnTo>
                  <a:lnTo>
                    <a:pt x="813892" y="286524"/>
                  </a:lnTo>
                  <a:lnTo>
                    <a:pt x="825334" y="286359"/>
                  </a:lnTo>
                  <a:lnTo>
                    <a:pt x="832040" y="283997"/>
                  </a:lnTo>
                  <a:lnTo>
                    <a:pt x="837145" y="279400"/>
                  </a:lnTo>
                  <a:lnTo>
                    <a:pt x="840155" y="273227"/>
                  </a:lnTo>
                  <a:lnTo>
                    <a:pt x="840574" y="2661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7839" y="2127338"/>
              <a:ext cx="143344" cy="1432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957001" y="2288520"/>
              <a:ext cx="283845" cy="287020"/>
            </a:xfrm>
            <a:custGeom>
              <a:avLst/>
              <a:gdLst/>
              <a:ahLst/>
              <a:cxnLst/>
              <a:rect l="l" t="t" r="r" b="b"/>
              <a:pathLst>
                <a:path w="283845" h="287019">
                  <a:moveTo>
                    <a:pt x="141776" y="0"/>
                  </a:moveTo>
                  <a:lnTo>
                    <a:pt x="97205" y="6325"/>
                  </a:lnTo>
                  <a:lnTo>
                    <a:pt x="56597" y="23783"/>
                  </a:lnTo>
                  <a:lnTo>
                    <a:pt x="29728" y="54633"/>
                  </a:lnTo>
                  <a:lnTo>
                    <a:pt x="0" y="266194"/>
                  </a:lnTo>
                  <a:lnTo>
                    <a:pt x="425" y="273290"/>
                  </a:lnTo>
                  <a:lnTo>
                    <a:pt x="16917" y="286600"/>
                  </a:lnTo>
                  <a:lnTo>
                    <a:pt x="26682" y="286585"/>
                  </a:lnTo>
                  <a:lnTo>
                    <a:pt x="34238" y="280017"/>
                  </a:lnTo>
                  <a:lnTo>
                    <a:pt x="64679" y="62530"/>
                  </a:lnTo>
                  <a:lnTo>
                    <a:pt x="64833" y="61858"/>
                  </a:lnTo>
                  <a:lnTo>
                    <a:pt x="106507" y="40929"/>
                  </a:lnTo>
                  <a:lnTo>
                    <a:pt x="141746" y="35846"/>
                  </a:lnTo>
                  <a:lnTo>
                    <a:pt x="243243" y="35846"/>
                  </a:lnTo>
                  <a:lnTo>
                    <a:pt x="239041" y="32061"/>
                  </a:lnTo>
                  <a:lnTo>
                    <a:pt x="200401" y="10852"/>
                  </a:lnTo>
                  <a:lnTo>
                    <a:pt x="164230" y="1581"/>
                  </a:lnTo>
                  <a:lnTo>
                    <a:pt x="141776" y="0"/>
                  </a:lnTo>
                  <a:close/>
                </a:path>
                <a:path w="283845" h="287019">
                  <a:moveTo>
                    <a:pt x="243243" y="35846"/>
                  </a:moveTo>
                  <a:lnTo>
                    <a:pt x="141746" y="35846"/>
                  </a:lnTo>
                  <a:lnTo>
                    <a:pt x="159501" y="37116"/>
                  </a:lnTo>
                  <a:lnTo>
                    <a:pt x="176985" y="40929"/>
                  </a:lnTo>
                  <a:lnTo>
                    <a:pt x="217643" y="60783"/>
                  </a:lnTo>
                  <a:lnTo>
                    <a:pt x="249092" y="279459"/>
                  </a:lnTo>
                  <a:lnTo>
                    <a:pt x="249216" y="280017"/>
                  </a:lnTo>
                  <a:lnTo>
                    <a:pt x="256720" y="286556"/>
                  </a:lnTo>
                  <a:lnTo>
                    <a:pt x="266471" y="286556"/>
                  </a:lnTo>
                  <a:lnTo>
                    <a:pt x="283418" y="266164"/>
                  </a:lnTo>
                  <a:lnTo>
                    <a:pt x="253943" y="55827"/>
                  </a:lnTo>
                  <a:lnTo>
                    <a:pt x="244148" y="36660"/>
                  </a:lnTo>
                  <a:lnTo>
                    <a:pt x="243243" y="358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26882" y="2127338"/>
              <a:ext cx="143344" cy="1432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74385" y="2378074"/>
              <a:ext cx="499109" cy="466090"/>
            </a:xfrm>
            <a:custGeom>
              <a:avLst/>
              <a:gdLst/>
              <a:ahLst/>
              <a:cxnLst/>
              <a:rect l="l" t="t" r="r" b="b"/>
              <a:pathLst>
                <a:path w="499110" h="466089">
                  <a:moveTo>
                    <a:pt x="248335" y="286626"/>
                  </a:moveTo>
                  <a:lnTo>
                    <a:pt x="177914" y="93776"/>
                  </a:lnTo>
                  <a:lnTo>
                    <a:pt x="177914" y="8013"/>
                  </a:lnTo>
                  <a:lnTo>
                    <a:pt x="169900" y="0"/>
                  </a:lnTo>
                  <a:lnTo>
                    <a:pt x="150114" y="0"/>
                  </a:lnTo>
                  <a:lnTo>
                    <a:pt x="142087" y="8013"/>
                  </a:lnTo>
                  <a:lnTo>
                    <a:pt x="142087" y="100139"/>
                  </a:lnTo>
                  <a:lnTo>
                    <a:pt x="197129" y="250799"/>
                  </a:lnTo>
                  <a:lnTo>
                    <a:pt x="51231" y="250799"/>
                  </a:lnTo>
                  <a:lnTo>
                    <a:pt x="106248" y="100126"/>
                  </a:lnTo>
                  <a:lnTo>
                    <a:pt x="106248" y="8013"/>
                  </a:lnTo>
                  <a:lnTo>
                    <a:pt x="98221" y="0"/>
                  </a:lnTo>
                  <a:lnTo>
                    <a:pt x="78447" y="0"/>
                  </a:lnTo>
                  <a:lnTo>
                    <a:pt x="70408" y="8013"/>
                  </a:lnTo>
                  <a:lnTo>
                    <a:pt x="70408" y="93814"/>
                  </a:lnTo>
                  <a:lnTo>
                    <a:pt x="0" y="286626"/>
                  </a:lnTo>
                  <a:lnTo>
                    <a:pt x="24625" y="286626"/>
                  </a:lnTo>
                  <a:lnTo>
                    <a:pt x="70408" y="286626"/>
                  </a:lnTo>
                  <a:lnTo>
                    <a:pt x="70408" y="465759"/>
                  </a:lnTo>
                  <a:lnTo>
                    <a:pt x="106248" y="465759"/>
                  </a:lnTo>
                  <a:lnTo>
                    <a:pt x="106248" y="286626"/>
                  </a:lnTo>
                  <a:lnTo>
                    <a:pt x="142087" y="286626"/>
                  </a:lnTo>
                  <a:lnTo>
                    <a:pt x="142087" y="465759"/>
                  </a:lnTo>
                  <a:lnTo>
                    <a:pt x="177914" y="465759"/>
                  </a:lnTo>
                  <a:lnTo>
                    <a:pt x="177914" y="286626"/>
                  </a:lnTo>
                  <a:lnTo>
                    <a:pt x="248335" y="286626"/>
                  </a:lnTo>
                  <a:close/>
                </a:path>
                <a:path w="499110" h="466089">
                  <a:moveTo>
                    <a:pt x="498868" y="8013"/>
                  </a:moveTo>
                  <a:lnTo>
                    <a:pt x="490842" y="0"/>
                  </a:lnTo>
                  <a:lnTo>
                    <a:pt x="471055" y="0"/>
                  </a:lnTo>
                  <a:lnTo>
                    <a:pt x="463042" y="8013"/>
                  </a:lnTo>
                  <a:lnTo>
                    <a:pt x="463042" y="179133"/>
                  </a:lnTo>
                  <a:lnTo>
                    <a:pt x="427202" y="179133"/>
                  </a:lnTo>
                  <a:lnTo>
                    <a:pt x="427202" y="71653"/>
                  </a:lnTo>
                  <a:lnTo>
                    <a:pt x="427202" y="8013"/>
                  </a:lnTo>
                  <a:lnTo>
                    <a:pt x="419163" y="0"/>
                  </a:lnTo>
                  <a:lnTo>
                    <a:pt x="399389" y="0"/>
                  </a:lnTo>
                  <a:lnTo>
                    <a:pt x="391363" y="8013"/>
                  </a:lnTo>
                  <a:lnTo>
                    <a:pt x="391363" y="464985"/>
                  </a:lnTo>
                  <a:lnTo>
                    <a:pt x="427202" y="464985"/>
                  </a:lnTo>
                  <a:lnTo>
                    <a:pt x="427202" y="214972"/>
                  </a:lnTo>
                  <a:lnTo>
                    <a:pt x="463042" y="214972"/>
                  </a:lnTo>
                  <a:lnTo>
                    <a:pt x="463042" y="464985"/>
                  </a:lnTo>
                  <a:lnTo>
                    <a:pt x="498868" y="464985"/>
                  </a:lnTo>
                  <a:lnTo>
                    <a:pt x="498868" y="80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311956" y="2915482"/>
            <a:ext cx="1573530" cy="716915"/>
            <a:chOff x="5311956" y="2915482"/>
            <a:chExt cx="1573530" cy="716915"/>
          </a:xfrm>
        </p:grpSpPr>
        <p:sp>
          <p:nvSpPr>
            <p:cNvPr id="14" name="object 14"/>
            <p:cNvSpPr/>
            <p:nvPr/>
          </p:nvSpPr>
          <p:spPr>
            <a:xfrm>
              <a:off x="5632864" y="3076724"/>
              <a:ext cx="283845" cy="287020"/>
            </a:xfrm>
            <a:custGeom>
              <a:avLst/>
              <a:gdLst/>
              <a:ahLst/>
              <a:cxnLst/>
              <a:rect l="l" t="t" r="r" b="b"/>
              <a:pathLst>
                <a:path w="283845" h="287020">
                  <a:moveTo>
                    <a:pt x="141754" y="0"/>
                  </a:moveTo>
                  <a:lnTo>
                    <a:pt x="97190" y="6325"/>
                  </a:lnTo>
                  <a:lnTo>
                    <a:pt x="56570" y="23783"/>
                  </a:lnTo>
                  <a:lnTo>
                    <a:pt x="29340" y="56424"/>
                  </a:lnTo>
                  <a:lnTo>
                    <a:pt x="0" y="266194"/>
                  </a:lnTo>
                  <a:lnTo>
                    <a:pt x="425" y="273290"/>
                  </a:lnTo>
                  <a:lnTo>
                    <a:pt x="3434" y="279459"/>
                  </a:lnTo>
                  <a:lnTo>
                    <a:pt x="8537" y="284052"/>
                  </a:lnTo>
                  <a:lnTo>
                    <a:pt x="17738" y="286600"/>
                  </a:lnTo>
                  <a:lnTo>
                    <a:pt x="26668" y="286585"/>
                  </a:lnTo>
                  <a:lnTo>
                    <a:pt x="34223" y="280017"/>
                  </a:lnTo>
                  <a:lnTo>
                    <a:pt x="64818" y="61858"/>
                  </a:lnTo>
                  <a:lnTo>
                    <a:pt x="65804" y="60783"/>
                  </a:lnTo>
                  <a:lnTo>
                    <a:pt x="106507" y="40929"/>
                  </a:lnTo>
                  <a:lnTo>
                    <a:pt x="141737" y="35834"/>
                  </a:lnTo>
                  <a:lnTo>
                    <a:pt x="159487" y="37108"/>
                  </a:lnTo>
                  <a:lnTo>
                    <a:pt x="198209" y="48902"/>
                  </a:lnTo>
                  <a:lnTo>
                    <a:pt x="249135" y="279942"/>
                  </a:lnTo>
                  <a:lnTo>
                    <a:pt x="256691" y="286526"/>
                  </a:lnTo>
                  <a:lnTo>
                    <a:pt x="283374" y="266134"/>
                  </a:lnTo>
                  <a:lnTo>
                    <a:pt x="253689" y="54573"/>
                  </a:lnTo>
                  <a:lnTo>
                    <a:pt x="226870" y="23764"/>
                  </a:lnTo>
                  <a:lnTo>
                    <a:pt x="186317" y="6325"/>
                  </a:lnTo>
                  <a:lnTo>
                    <a:pt x="164202" y="1581"/>
                  </a:lnTo>
                  <a:lnTo>
                    <a:pt x="1417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2789" y="2915482"/>
              <a:ext cx="143344" cy="14330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311956" y="3076705"/>
              <a:ext cx="283845" cy="287020"/>
            </a:xfrm>
            <a:custGeom>
              <a:avLst/>
              <a:gdLst/>
              <a:ahLst/>
              <a:cxnLst/>
              <a:rect l="l" t="t" r="r" b="b"/>
              <a:pathLst>
                <a:path w="283845" h="287020">
                  <a:moveTo>
                    <a:pt x="141652" y="0"/>
                  </a:moveTo>
                  <a:lnTo>
                    <a:pt x="97126" y="6299"/>
                  </a:lnTo>
                  <a:lnTo>
                    <a:pt x="56508" y="23783"/>
                  </a:lnTo>
                  <a:lnTo>
                    <a:pt x="29654" y="54621"/>
                  </a:lnTo>
                  <a:lnTo>
                    <a:pt x="0" y="266212"/>
                  </a:lnTo>
                  <a:lnTo>
                    <a:pt x="426" y="273309"/>
                  </a:lnTo>
                  <a:lnTo>
                    <a:pt x="16917" y="286619"/>
                  </a:lnTo>
                  <a:lnTo>
                    <a:pt x="26681" y="286604"/>
                  </a:lnTo>
                  <a:lnTo>
                    <a:pt x="34236" y="280036"/>
                  </a:lnTo>
                  <a:lnTo>
                    <a:pt x="64647" y="62533"/>
                  </a:lnTo>
                  <a:lnTo>
                    <a:pt x="64784" y="61876"/>
                  </a:lnTo>
                  <a:lnTo>
                    <a:pt x="106533" y="40932"/>
                  </a:lnTo>
                  <a:lnTo>
                    <a:pt x="141652" y="35827"/>
                  </a:lnTo>
                  <a:lnTo>
                    <a:pt x="243197" y="35827"/>
                  </a:lnTo>
                  <a:lnTo>
                    <a:pt x="239037" y="32080"/>
                  </a:lnTo>
                  <a:lnTo>
                    <a:pt x="200292" y="10838"/>
                  </a:lnTo>
                  <a:lnTo>
                    <a:pt x="152954" y="463"/>
                  </a:lnTo>
                  <a:lnTo>
                    <a:pt x="141652" y="0"/>
                  </a:lnTo>
                  <a:close/>
                </a:path>
                <a:path w="283845" h="287020">
                  <a:moveTo>
                    <a:pt x="243197" y="35827"/>
                  </a:moveTo>
                  <a:lnTo>
                    <a:pt x="141652" y="35827"/>
                  </a:lnTo>
                  <a:lnTo>
                    <a:pt x="150687" y="36226"/>
                  </a:lnTo>
                  <a:lnTo>
                    <a:pt x="159572" y="37217"/>
                  </a:lnTo>
                  <a:lnTo>
                    <a:pt x="198255" y="48938"/>
                  </a:lnTo>
                  <a:lnTo>
                    <a:pt x="249116" y="279976"/>
                  </a:lnTo>
                  <a:lnTo>
                    <a:pt x="256671" y="286544"/>
                  </a:lnTo>
                  <a:lnTo>
                    <a:pt x="265600" y="286559"/>
                  </a:lnTo>
                  <a:lnTo>
                    <a:pt x="266437" y="286559"/>
                  </a:lnTo>
                  <a:lnTo>
                    <a:pt x="283369" y="266167"/>
                  </a:lnTo>
                  <a:lnTo>
                    <a:pt x="253939" y="55846"/>
                  </a:lnTo>
                  <a:lnTo>
                    <a:pt x="244143" y="36679"/>
                  </a:lnTo>
                  <a:lnTo>
                    <a:pt x="243197" y="35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81832" y="2915482"/>
              <a:ext cx="143344" cy="14330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329352" y="3076727"/>
              <a:ext cx="1232535" cy="555625"/>
            </a:xfrm>
            <a:custGeom>
              <a:avLst/>
              <a:gdLst/>
              <a:ahLst/>
              <a:cxnLst/>
              <a:rect l="l" t="t" r="r" b="b"/>
              <a:pathLst>
                <a:path w="1232534" h="555625">
                  <a:moveTo>
                    <a:pt x="248323" y="376174"/>
                  </a:moveTo>
                  <a:lnTo>
                    <a:pt x="177901" y="183337"/>
                  </a:lnTo>
                  <a:lnTo>
                    <a:pt x="177901" y="107467"/>
                  </a:lnTo>
                  <a:lnTo>
                    <a:pt x="177901" y="97574"/>
                  </a:lnTo>
                  <a:lnTo>
                    <a:pt x="169887" y="89547"/>
                  </a:lnTo>
                  <a:lnTo>
                    <a:pt x="150101" y="89547"/>
                  </a:lnTo>
                  <a:lnTo>
                    <a:pt x="142062" y="97574"/>
                  </a:lnTo>
                  <a:lnTo>
                    <a:pt x="142062" y="189687"/>
                  </a:lnTo>
                  <a:lnTo>
                    <a:pt x="197116" y="340347"/>
                  </a:lnTo>
                  <a:lnTo>
                    <a:pt x="51219" y="340347"/>
                  </a:lnTo>
                  <a:lnTo>
                    <a:pt x="106222" y="189674"/>
                  </a:lnTo>
                  <a:lnTo>
                    <a:pt x="106222" y="97574"/>
                  </a:lnTo>
                  <a:lnTo>
                    <a:pt x="98209" y="89547"/>
                  </a:lnTo>
                  <a:lnTo>
                    <a:pt x="78422" y="89547"/>
                  </a:lnTo>
                  <a:lnTo>
                    <a:pt x="70396" y="97574"/>
                  </a:lnTo>
                  <a:lnTo>
                    <a:pt x="70396" y="183362"/>
                  </a:lnTo>
                  <a:lnTo>
                    <a:pt x="0" y="376174"/>
                  </a:lnTo>
                  <a:lnTo>
                    <a:pt x="70396" y="376174"/>
                  </a:lnTo>
                  <a:lnTo>
                    <a:pt x="70396" y="555307"/>
                  </a:lnTo>
                  <a:lnTo>
                    <a:pt x="106222" y="555307"/>
                  </a:lnTo>
                  <a:lnTo>
                    <a:pt x="106222" y="376174"/>
                  </a:lnTo>
                  <a:lnTo>
                    <a:pt x="142062" y="376174"/>
                  </a:lnTo>
                  <a:lnTo>
                    <a:pt x="142062" y="555307"/>
                  </a:lnTo>
                  <a:lnTo>
                    <a:pt x="177901" y="555307"/>
                  </a:lnTo>
                  <a:lnTo>
                    <a:pt x="177901" y="376174"/>
                  </a:lnTo>
                  <a:lnTo>
                    <a:pt x="248323" y="376174"/>
                  </a:lnTo>
                  <a:close/>
                </a:path>
                <a:path w="1232534" h="555625">
                  <a:moveTo>
                    <a:pt x="498856" y="97574"/>
                  </a:moveTo>
                  <a:lnTo>
                    <a:pt x="490829" y="89547"/>
                  </a:lnTo>
                  <a:lnTo>
                    <a:pt x="471043" y="89547"/>
                  </a:lnTo>
                  <a:lnTo>
                    <a:pt x="463016" y="97574"/>
                  </a:lnTo>
                  <a:lnTo>
                    <a:pt x="463016" y="268693"/>
                  </a:lnTo>
                  <a:lnTo>
                    <a:pt x="427189" y="268693"/>
                  </a:lnTo>
                  <a:lnTo>
                    <a:pt x="427189" y="97574"/>
                  </a:lnTo>
                  <a:lnTo>
                    <a:pt x="419150" y="89547"/>
                  </a:lnTo>
                  <a:lnTo>
                    <a:pt x="399364" y="89547"/>
                  </a:lnTo>
                  <a:lnTo>
                    <a:pt x="391350" y="97574"/>
                  </a:lnTo>
                  <a:lnTo>
                    <a:pt x="391350" y="554532"/>
                  </a:lnTo>
                  <a:lnTo>
                    <a:pt x="427189" y="554532"/>
                  </a:lnTo>
                  <a:lnTo>
                    <a:pt x="427189" y="304520"/>
                  </a:lnTo>
                  <a:lnTo>
                    <a:pt x="463016" y="304520"/>
                  </a:lnTo>
                  <a:lnTo>
                    <a:pt x="463016" y="554532"/>
                  </a:lnTo>
                  <a:lnTo>
                    <a:pt x="498856" y="554532"/>
                  </a:lnTo>
                  <a:lnTo>
                    <a:pt x="498856" y="107467"/>
                  </a:lnTo>
                  <a:lnTo>
                    <a:pt x="498856" y="97574"/>
                  </a:lnTo>
                  <a:close/>
                </a:path>
                <a:path w="1232534" h="555625">
                  <a:moveTo>
                    <a:pt x="1231925" y="266141"/>
                  </a:moveTo>
                  <a:lnTo>
                    <a:pt x="1202245" y="54571"/>
                  </a:lnTo>
                  <a:lnTo>
                    <a:pt x="1175423" y="23761"/>
                  </a:lnTo>
                  <a:lnTo>
                    <a:pt x="1134872" y="6324"/>
                  </a:lnTo>
                  <a:lnTo>
                    <a:pt x="1090307" y="0"/>
                  </a:lnTo>
                  <a:lnTo>
                    <a:pt x="1067866" y="1587"/>
                  </a:lnTo>
                  <a:lnTo>
                    <a:pt x="1018082" y="16687"/>
                  </a:lnTo>
                  <a:lnTo>
                    <a:pt x="983576" y="42075"/>
                  </a:lnTo>
                  <a:lnTo>
                    <a:pt x="948550" y="266192"/>
                  </a:lnTo>
                  <a:lnTo>
                    <a:pt x="948982" y="273291"/>
                  </a:lnTo>
                  <a:lnTo>
                    <a:pt x="951992" y="279463"/>
                  </a:lnTo>
                  <a:lnTo>
                    <a:pt x="957097" y="284060"/>
                  </a:lnTo>
                  <a:lnTo>
                    <a:pt x="966292" y="286600"/>
                  </a:lnTo>
                  <a:lnTo>
                    <a:pt x="975220" y="286588"/>
                  </a:lnTo>
                  <a:lnTo>
                    <a:pt x="982776" y="280022"/>
                  </a:lnTo>
                  <a:lnTo>
                    <a:pt x="1013371" y="61861"/>
                  </a:lnTo>
                  <a:lnTo>
                    <a:pt x="1014361" y="60782"/>
                  </a:lnTo>
                  <a:lnTo>
                    <a:pt x="1055065" y="40932"/>
                  </a:lnTo>
                  <a:lnTo>
                    <a:pt x="1090295" y="35839"/>
                  </a:lnTo>
                  <a:lnTo>
                    <a:pt x="1108049" y="37109"/>
                  </a:lnTo>
                  <a:lnTo>
                    <a:pt x="1146759" y="48907"/>
                  </a:lnTo>
                  <a:lnTo>
                    <a:pt x="1197686" y="279946"/>
                  </a:lnTo>
                  <a:lnTo>
                    <a:pt x="1205242" y="286524"/>
                  </a:lnTo>
                  <a:lnTo>
                    <a:pt x="1216685" y="286359"/>
                  </a:lnTo>
                  <a:lnTo>
                    <a:pt x="1223391" y="283997"/>
                  </a:lnTo>
                  <a:lnTo>
                    <a:pt x="1228496" y="279412"/>
                  </a:lnTo>
                  <a:lnTo>
                    <a:pt x="1231506" y="273240"/>
                  </a:lnTo>
                  <a:lnTo>
                    <a:pt x="1231925" y="266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47839" y="2915482"/>
              <a:ext cx="143344" cy="14330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957001" y="3076724"/>
              <a:ext cx="283845" cy="287020"/>
            </a:xfrm>
            <a:custGeom>
              <a:avLst/>
              <a:gdLst/>
              <a:ahLst/>
              <a:cxnLst/>
              <a:rect l="l" t="t" r="r" b="b"/>
              <a:pathLst>
                <a:path w="283845" h="287020">
                  <a:moveTo>
                    <a:pt x="141776" y="0"/>
                  </a:moveTo>
                  <a:lnTo>
                    <a:pt x="97205" y="6325"/>
                  </a:lnTo>
                  <a:lnTo>
                    <a:pt x="56597" y="23783"/>
                  </a:lnTo>
                  <a:lnTo>
                    <a:pt x="29728" y="54633"/>
                  </a:lnTo>
                  <a:lnTo>
                    <a:pt x="0" y="266194"/>
                  </a:lnTo>
                  <a:lnTo>
                    <a:pt x="425" y="273290"/>
                  </a:lnTo>
                  <a:lnTo>
                    <a:pt x="16917" y="286600"/>
                  </a:lnTo>
                  <a:lnTo>
                    <a:pt x="26682" y="286585"/>
                  </a:lnTo>
                  <a:lnTo>
                    <a:pt x="34238" y="280017"/>
                  </a:lnTo>
                  <a:lnTo>
                    <a:pt x="64679" y="62530"/>
                  </a:lnTo>
                  <a:lnTo>
                    <a:pt x="64833" y="61858"/>
                  </a:lnTo>
                  <a:lnTo>
                    <a:pt x="106507" y="40929"/>
                  </a:lnTo>
                  <a:lnTo>
                    <a:pt x="141746" y="35834"/>
                  </a:lnTo>
                  <a:lnTo>
                    <a:pt x="243231" y="35834"/>
                  </a:lnTo>
                  <a:lnTo>
                    <a:pt x="239041" y="32061"/>
                  </a:lnTo>
                  <a:lnTo>
                    <a:pt x="200401" y="10852"/>
                  </a:lnTo>
                  <a:lnTo>
                    <a:pt x="164230" y="1581"/>
                  </a:lnTo>
                  <a:lnTo>
                    <a:pt x="141776" y="0"/>
                  </a:lnTo>
                  <a:close/>
                </a:path>
                <a:path w="283845" h="287020">
                  <a:moveTo>
                    <a:pt x="243231" y="35834"/>
                  </a:moveTo>
                  <a:lnTo>
                    <a:pt x="141746" y="35834"/>
                  </a:lnTo>
                  <a:lnTo>
                    <a:pt x="159501" y="37108"/>
                  </a:lnTo>
                  <a:lnTo>
                    <a:pt x="176985" y="40929"/>
                  </a:lnTo>
                  <a:lnTo>
                    <a:pt x="217643" y="60783"/>
                  </a:lnTo>
                  <a:lnTo>
                    <a:pt x="249092" y="279459"/>
                  </a:lnTo>
                  <a:lnTo>
                    <a:pt x="249216" y="280017"/>
                  </a:lnTo>
                  <a:lnTo>
                    <a:pt x="256720" y="286556"/>
                  </a:lnTo>
                  <a:lnTo>
                    <a:pt x="266471" y="286556"/>
                  </a:lnTo>
                  <a:lnTo>
                    <a:pt x="283418" y="266164"/>
                  </a:lnTo>
                  <a:lnTo>
                    <a:pt x="253943" y="55827"/>
                  </a:lnTo>
                  <a:lnTo>
                    <a:pt x="244148" y="36660"/>
                  </a:lnTo>
                  <a:lnTo>
                    <a:pt x="243231" y="358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6882" y="2915482"/>
              <a:ext cx="143344" cy="14330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974385" y="3076727"/>
              <a:ext cx="911225" cy="555625"/>
            </a:xfrm>
            <a:custGeom>
              <a:avLst/>
              <a:gdLst/>
              <a:ahLst/>
              <a:cxnLst/>
              <a:rect l="l" t="t" r="r" b="b"/>
              <a:pathLst>
                <a:path w="911225" h="555625">
                  <a:moveTo>
                    <a:pt x="248335" y="376174"/>
                  </a:moveTo>
                  <a:lnTo>
                    <a:pt x="177914" y="183337"/>
                  </a:lnTo>
                  <a:lnTo>
                    <a:pt x="177914" y="107467"/>
                  </a:lnTo>
                  <a:lnTo>
                    <a:pt x="177914" y="97574"/>
                  </a:lnTo>
                  <a:lnTo>
                    <a:pt x="169900" y="89547"/>
                  </a:lnTo>
                  <a:lnTo>
                    <a:pt x="150114" y="89547"/>
                  </a:lnTo>
                  <a:lnTo>
                    <a:pt x="142087" y="97574"/>
                  </a:lnTo>
                  <a:lnTo>
                    <a:pt x="142087" y="189687"/>
                  </a:lnTo>
                  <a:lnTo>
                    <a:pt x="197129" y="340347"/>
                  </a:lnTo>
                  <a:lnTo>
                    <a:pt x="51231" y="340347"/>
                  </a:lnTo>
                  <a:lnTo>
                    <a:pt x="106248" y="189674"/>
                  </a:lnTo>
                  <a:lnTo>
                    <a:pt x="106248" y="97574"/>
                  </a:lnTo>
                  <a:lnTo>
                    <a:pt x="98221" y="89547"/>
                  </a:lnTo>
                  <a:lnTo>
                    <a:pt x="78447" y="89547"/>
                  </a:lnTo>
                  <a:lnTo>
                    <a:pt x="70408" y="97574"/>
                  </a:lnTo>
                  <a:lnTo>
                    <a:pt x="70408" y="183362"/>
                  </a:lnTo>
                  <a:lnTo>
                    <a:pt x="0" y="376174"/>
                  </a:lnTo>
                  <a:lnTo>
                    <a:pt x="70408" y="376174"/>
                  </a:lnTo>
                  <a:lnTo>
                    <a:pt x="70408" y="555307"/>
                  </a:lnTo>
                  <a:lnTo>
                    <a:pt x="106248" y="555307"/>
                  </a:lnTo>
                  <a:lnTo>
                    <a:pt x="106248" y="376174"/>
                  </a:lnTo>
                  <a:lnTo>
                    <a:pt x="142087" y="376174"/>
                  </a:lnTo>
                  <a:lnTo>
                    <a:pt x="142087" y="555307"/>
                  </a:lnTo>
                  <a:lnTo>
                    <a:pt x="177914" y="555307"/>
                  </a:lnTo>
                  <a:lnTo>
                    <a:pt x="177914" y="376174"/>
                  </a:lnTo>
                  <a:lnTo>
                    <a:pt x="248335" y="376174"/>
                  </a:lnTo>
                  <a:close/>
                </a:path>
                <a:path w="911225" h="555625">
                  <a:moveTo>
                    <a:pt x="498868" y="97574"/>
                  </a:moveTo>
                  <a:lnTo>
                    <a:pt x="490842" y="89547"/>
                  </a:lnTo>
                  <a:lnTo>
                    <a:pt x="471055" y="89547"/>
                  </a:lnTo>
                  <a:lnTo>
                    <a:pt x="463042" y="97574"/>
                  </a:lnTo>
                  <a:lnTo>
                    <a:pt x="463042" y="268693"/>
                  </a:lnTo>
                  <a:lnTo>
                    <a:pt x="427202" y="268693"/>
                  </a:lnTo>
                  <a:lnTo>
                    <a:pt x="427202" y="97574"/>
                  </a:lnTo>
                  <a:lnTo>
                    <a:pt x="419163" y="89547"/>
                  </a:lnTo>
                  <a:lnTo>
                    <a:pt x="399389" y="89547"/>
                  </a:lnTo>
                  <a:lnTo>
                    <a:pt x="391363" y="97574"/>
                  </a:lnTo>
                  <a:lnTo>
                    <a:pt x="391363" y="554532"/>
                  </a:lnTo>
                  <a:lnTo>
                    <a:pt x="427202" y="554532"/>
                  </a:lnTo>
                  <a:lnTo>
                    <a:pt x="427202" y="304520"/>
                  </a:lnTo>
                  <a:lnTo>
                    <a:pt x="463042" y="304520"/>
                  </a:lnTo>
                  <a:lnTo>
                    <a:pt x="463042" y="554532"/>
                  </a:lnTo>
                  <a:lnTo>
                    <a:pt x="498868" y="554532"/>
                  </a:lnTo>
                  <a:lnTo>
                    <a:pt x="498868" y="107467"/>
                  </a:lnTo>
                  <a:lnTo>
                    <a:pt x="498868" y="97574"/>
                  </a:lnTo>
                  <a:close/>
                </a:path>
                <a:path w="911225" h="555625">
                  <a:moveTo>
                    <a:pt x="911059" y="266166"/>
                  </a:moveTo>
                  <a:lnTo>
                    <a:pt x="881646" y="56438"/>
                  </a:lnTo>
                  <a:lnTo>
                    <a:pt x="881646" y="55829"/>
                  </a:lnTo>
                  <a:lnTo>
                    <a:pt x="881354" y="54635"/>
                  </a:lnTo>
                  <a:lnTo>
                    <a:pt x="854494" y="23761"/>
                  </a:lnTo>
                  <a:lnTo>
                    <a:pt x="814006" y="6324"/>
                  </a:lnTo>
                  <a:lnTo>
                    <a:pt x="769442" y="0"/>
                  </a:lnTo>
                  <a:lnTo>
                    <a:pt x="746988" y="1587"/>
                  </a:lnTo>
                  <a:lnTo>
                    <a:pt x="697204" y="16687"/>
                  </a:lnTo>
                  <a:lnTo>
                    <a:pt x="662711" y="42075"/>
                  </a:lnTo>
                  <a:lnTo>
                    <a:pt x="627659" y="266192"/>
                  </a:lnTo>
                  <a:lnTo>
                    <a:pt x="628091" y="273291"/>
                  </a:lnTo>
                  <a:lnTo>
                    <a:pt x="644575" y="286600"/>
                  </a:lnTo>
                  <a:lnTo>
                    <a:pt x="654342" y="286588"/>
                  </a:lnTo>
                  <a:lnTo>
                    <a:pt x="661898" y="280022"/>
                  </a:lnTo>
                  <a:lnTo>
                    <a:pt x="692340" y="62534"/>
                  </a:lnTo>
                  <a:lnTo>
                    <a:pt x="692492" y="61861"/>
                  </a:lnTo>
                  <a:lnTo>
                    <a:pt x="734174" y="40932"/>
                  </a:lnTo>
                  <a:lnTo>
                    <a:pt x="769366" y="35839"/>
                  </a:lnTo>
                  <a:lnTo>
                    <a:pt x="787120" y="37109"/>
                  </a:lnTo>
                  <a:lnTo>
                    <a:pt x="825944" y="48920"/>
                  </a:lnTo>
                  <a:lnTo>
                    <a:pt x="875525" y="271132"/>
                  </a:lnTo>
                  <a:lnTo>
                    <a:pt x="876871" y="279971"/>
                  </a:lnTo>
                  <a:lnTo>
                    <a:pt x="884339" y="286562"/>
                  </a:lnTo>
                  <a:lnTo>
                    <a:pt x="894194" y="286562"/>
                  </a:lnTo>
                  <a:lnTo>
                    <a:pt x="910615" y="273265"/>
                  </a:lnTo>
                  <a:lnTo>
                    <a:pt x="911059" y="2661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71932" y="2915482"/>
              <a:ext cx="143344" cy="14330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619447" y="3166274"/>
              <a:ext cx="248920" cy="466090"/>
            </a:xfrm>
            <a:custGeom>
              <a:avLst/>
              <a:gdLst/>
              <a:ahLst/>
              <a:cxnLst/>
              <a:rect l="l" t="t" r="r" b="b"/>
              <a:pathLst>
                <a:path w="248920" h="466089">
                  <a:moveTo>
                    <a:pt x="169848" y="0"/>
                  </a:moveTo>
                  <a:lnTo>
                    <a:pt x="150138" y="0"/>
                  </a:lnTo>
                  <a:lnTo>
                    <a:pt x="142075" y="8016"/>
                  </a:lnTo>
                  <a:lnTo>
                    <a:pt x="142075" y="100137"/>
                  </a:lnTo>
                  <a:lnTo>
                    <a:pt x="197173" y="250792"/>
                  </a:lnTo>
                  <a:lnTo>
                    <a:pt x="51230" y="250792"/>
                  </a:lnTo>
                  <a:lnTo>
                    <a:pt x="106239" y="100122"/>
                  </a:lnTo>
                  <a:lnTo>
                    <a:pt x="106239" y="8016"/>
                  </a:lnTo>
                  <a:lnTo>
                    <a:pt x="98220" y="0"/>
                  </a:lnTo>
                  <a:lnTo>
                    <a:pt x="78436" y="0"/>
                  </a:lnTo>
                  <a:lnTo>
                    <a:pt x="70402" y="8016"/>
                  </a:lnTo>
                  <a:lnTo>
                    <a:pt x="70402" y="93808"/>
                  </a:lnTo>
                  <a:lnTo>
                    <a:pt x="0" y="286619"/>
                  </a:lnTo>
                  <a:lnTo>
                    <a:pt x="70403" y="286619"/>
                  </a:lnTo>
                  <a:lnTo>
                    <a:pt x="70403" y="465752"/>
                  </a:lnTo>
                  <a:lnTo>
                    <a:pt x="106239" y="465752"/>
                  </a:lnTo>
                  <a:lnTo>
                    <a:pt x="106239" y="286619"/>
                  </a:lnTo>
                  <a:lnTo>
                    <a:pt x="142075" y="286619"/>
                  </a:lnTo>
                  <a:lnTo>
                    <a:pt x="142075" y="465752"/>
                  </a:lnTo>
                  <a:lnTo>
                    <a:pt x="177911" y="465752"/>
                  </a:lnTo>
                  <a:lnTo>
                    <a:pt x="177911" y="286619"/>
                  </a:lnTo>
                  <a:lnTo>
                    <a:pt x="248389" y="286619"/>
                  </a:lnTo>
                  <a:lnTo>
                    <a:pt x="177911" y="93778"/>
                  </a:lnTo>
                  <a:lnTo>
                    <a:pt x="177911" y="17913"/>
                  </a:lnTo>
                  <a:lnTo>
                    <a:pt x="177911" y="8016"/>
                  </a:lnTo>
                  <a:lnTo>
                    <a:pt x="1698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22107" y="1932432"/>
            <a:ext cx="3707892" cy="2188464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272666" y="4327397"/>
            <a:ext cx="23437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Complete </a:t>
            </a:r>
            <a:r>
              <a:rPr sz="1800" spc="-5" dirty="0">
                <a:latin typeface="Calibri"/>
                <a:cs typeface="Calibri"/>
              </a:rPr>
              <a:t>history 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-5" dirty="0">
                <a:latin typeface="Calibri"/>
                <a:cs typeface="Calibri"/>
              </a:rPr>
              <a:t> 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trackable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spc="-5" dirty="0">
                <a:latin typeface="Calibri"/>
                <a:cs typeface="Calibri"/>
              </a:rPr>
              <a:t> time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36972" y="4233748"/>
            <a:ext cx="249110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Supports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workflows:</a:t>
            </a:r>
            <a:endParaRPr sz="180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spcBef>
                <a:spcPts val="5"/>
              </a:spcBef>
              <a:buAutoNum type="arabicPlain"/>
              <a:tabLst>
                <a:tab pos="250825" algn="l"/>
              </a:tabLst>
            </a:pPr>
            <a:r>
              <a:rPr sz="1800" spc="-10" dirty="0">
                <a:latin typeface="Calibri"/>
                <a:cs typeface="Calibri"/>
              </a:rPr>
              <a:t>collaboration</a:t>
            </a:r>
            <a:endParaRPr sz="180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/>
              <a:tabLst>
                <a:tab pos="250825" algn="l"/>
              </a:tabLst>
            </a:pPr>
            <a:r>
              <a:rPr sz="1800" spc="-10" dirty="0">
                <a:latin typeface="Calibri"/>
                <a:cs typeface="Calibri"/>
              </a:rPr>
              <a:t>team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review</a:t>
            </a:r>
            <a:endParaRPr sz="180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/>
              <a:tabLst>
                <a:tab pos="250825" algn="l"/>
              </a:tabLst>
            </a:pPr>
            <a:r>
              <a:rPr sz="1800" spc="-10" dirty="0">
                <a:latin typeface="Calibri"/>
                <a:cs typeface="Calibri"/>
              </a:rPr>
              <a:t>communication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75929" y="4188967"/>
            <a:ext cx="26466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Manages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small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changes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Easy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testing</a:t>
            </a:r>
            <a:r>
              <a:rPr sz="1800" spc="-5" dirty="0">
                <a:latin typeface="Calibri"/>
                <a:cs typeface="Calibri"/>
              </a:rPr>
              <a:t> (new</a:t>
            </a:r>
            <a:r>
              <a:rPr sz="1800" dirty="0">
                <a:latin typeface="Calibri"/>
                <a:cs typeface="Calibri"/>
              </a:rPr>
              <a:t> ideas)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Easy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fix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undo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changes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713943" y="215645"/>
            <a:ext cx="50476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>
                <a:latin typeface="Calibri"/>
                <a:cs typeface="Calibri"/>
              </a:rPr>
              <a:t>Why </a:t>
            </a:r>
            <a:r>
              <a:rPr sz="4400" spc="-45" dirty="0">
                <a:latin typeface="Calibri"/>
                <a:cs typeface="Calibri"/>
              </a:rPr>
              <a:t>Version</a:t>
            </a:r>
            <a:r>
              <a:rPr sz="4400" spc="-50" dirty="0">
                <a:latin typeface="Calibri"/>
                <a:cs typeface="Calibri"/>
              </a:rPr>
              <a:t> </a:t>
            </a:r>
            <a:r>
              <a:rPr sz="4400" spc="-15" dirty="0">
                <a:latin typeface="Calibri"/>
                <a:cs typeface="Calibri"/>
              </a:rPr>
              <a:t>Control?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67" y="322275"/>
            <a:ext cx="36652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latin typeface="Calibri"/>
                <a:cs typeface="Calibri"/>
              </a:rPr>
              <a:t>Who</a:t>
            </a:r>
            <a:r>
              <a:rPr sz="4800" spc="-6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needs</a:t>
            </a:r>
            <a:r>
              <a:rPr sz="4800" spc="-4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it?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367" y="1642138"/>
            <a:ext cx="8594090" cy="4904740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3200" b="1" spc="-5" dirty="0">
                <a:solidFill>
                  <a:srgbClr val="44536A"/>
                </a:solidFill>
                <a:latin typeface="Calibri"/>
                <a:cs typeface="Calibri"/>
              </a:rPr>
              <a:t>Who</a:t>
            </a:r>
            <a:r>
              <a:rPr sz="3200" b="1" spc="-2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44536A"/>
                </a:solidFill>
                <a:latin typeface="Calibri"/>
                <a:cs typeface="Calibri"/>
              </a:rPr>
              <a:t>is</a:t>
            </a:r>
            <a:r>
              <a:rPr sz="3200" b="1" spc="-2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44536A"/>
                </a:solidFill>
                <a:latin typeface="Calibri"/>
                <a:cs typeface="Calibri"/>
              </a:rPr>
              <a:t>it</a:t>
            </a:r>
            <a:r>
              <a:rPr sz="3200" b="1" spc="-15" dirty="0">
                <a:solidFill>
                  <a:srgbClr val="44536A"/>
                </a:solidFill>
                <a:latin typeface="Calibri"/>
                <a:cs typeface="Calibri"/>
              </a:rPr>
              <a:t> for?</a:t>
            </a:r>
            <a:endParaRPr sz="3200">
              <a:latin typeface="Calibri"/>
              <a:cs typeface="Calibri"/>
            </a:endParaRPr>
          </a:p>
          <a:p>
            <a:pPr marL="774700" indent="-153035">
              <a:lnSpc>
                <a:spcPct val="100000"/>
              </a:lnSpc>
              <a:spcBef>
                <a:spcPts val="1380"/>
              </a:spcBef>
              <a:buClr>
                <a:srgbClr val="663366"/>
              </a:buClr>
              <a:buSzPct val="71875"/>
              <a:buChar char="•"/>
              <a:tabLst>
                <a:tab pos="775335" algn="l"/>
              </a:tabLst>
            </a:pPr>
            <a:r>
              <a:rPr sz="3200" spc="-10" dirty="0">
                <a:solidFill>
                  <a:srgbClr val="44536A"/>
                </a:solidFill>
                <a:latin typeface="Calibri"/>
                <a:cs typeface="Calibri"/>
              </a:rPr>
              <a:t>Developers/</a:t>
            </a:r>
            <a:r>
              <a:rPr sz="3200" spc="-4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4536A"/>
                </a:solidFill>
                <a:latin typeface="Calibri"/>
                <a:cs typeface="Calibri"/>
              </a:rPr>
              <a:t>designers</a:t>
            </a:r>
            <a:endParaRPr sz="3200">
              <a:latin typeface="Calibri"/>
              <a:cs typeface="Calibri"/>
            </a:endParaRPr>
          </a:p>
          <a:p>
            <a:pPr marL="774700" indent="-153035">
              <a:lnSpc>
                <a:spcPct val="100000"/>
              </a:lnSpc>
              <a:spcBef>
                <a:spcPts val="1370"/>
              </a:spcBef>
              <a:buClr>
                <a:srgbClr val="663366"/>
              </a:buClr>
              <a:buSzPct val="71875"/>
              <a:buChar char="•"/>
              <a:tabLst>
                <a:tab pos="775335" algn="l"/>
              </a:tabLst>
            </a:pPr>
            <a:r>
              <a:rPr sz="3200" spc="-25" dirty="0">
                <a:solidFill>
                  <a:srgbClr val="44536A"/>
                </a:solidFill>
                <a:latin typeface="Calibri"/>
                <a:cs typeface="Calibri"/>
              </a:rPr>
              <a:t>Writers/</a:t>
            </a:r>
            <a:r>
              <a:rPr sz="3200" spc="-1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4536A"/>
                </a:solidFill>
                <a:latin typeface="Calibri"/>
                <a:cs typeface="Calibri"/>
              </a:rPr>
              <a:t>producers</a:t>
            </a:r>
            <a:r>
              <a:rPr sz="3200" spc="-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44536A"/>
                </a:solidFill>
                <a:latin typeface="Calibri"/>
                <a:cs typeface="Calibri"/>
              </a:rPr>
              <a:t>/Artists</a:t>
            </a:r>
            <a:r>
              <a:rPr sz="3200" dirty="0">
                <a:solidFill>
                  <a:srgbClr val="44536A"/>
                </a:solidFill>
                <a:latin typeface="Calibri"/>
                <a:cs typeface="Calibri"/>
              </a:rPr>
              <a:t> /</a:t>
            </a:r>
            <a:r>
              <a:rPr sz="3200" spc="-1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4536A"/>
                </a:solidFill>
                <a:latin typeface="Calibri"/>
                <a:cs typeface="Calibri"/>
              </a:rPr>
              <a:t>composers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b="1" spc="-10" dirty="0">
                <a:solidFill>
                  <a:srgbClr val="44536A"/>
                </a:solidFill>
                <a:latin typeface="Calibri"/>
                <a:cs typeface="Calibri"/>
              </a:rPr>
              <a:t>What</a:t>
            </a:r>
            <a:r>
              <a:rPr sz="3200" b="1" spc="-3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44536A"/>
                </a:solidFill>
                <a:latin typeface="Calibri"/>
                <a:cs typeface="Calibri"/>
              </a:rPr>
              <a:t>do</a:t>
            </a:r>
            <a:r>
              <a:rPr sz="3200" b="1" spc="-1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44536A"/>
                </a:solidFill>
                <a:latin typeface="Calibri"/>
                <a:cs typeface="Calibri"/>
              </a:rPr>
              <a:t>it</a:t>
            </a:r>
            <a:r>
              <a:rPr sz="3200" b="1" spc="-1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44536A"/>
                </a:solidFill>
                <a:latin typeface="Calibri"/>
                <a:cs typeface="Calibri"/>
              </a:rPr>
              <a:t>use </a:t>
            </a:r>
            <a:r>
              <a:rPr sz="3200" b="1" dirty="0">
                <a:solidFill>
                  <a:srgbClr val="44536A"/>
                </a:solidFill>
                <a:latin typeface="Calibri"/>
                <a:cs typeface="Calibri"/>
              </a:rPr>
              <a:t>it</a:t>
            </a:r>
            <a:r>
              <a:rPr sz="3200" b="1" spc="-2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44536A"/>
                </a:solidFill>
                <a:latin typeface="Calibri"/>
                <a:cs typeface="Calibri"/>
              </a:rPr>
              <a:t>for?</a:t>
            </a:r>
            <a:endParaRPr sz="3200">
              <a:latin typeface="Calibri"/>
              <a:cs typeface="Calibri"/>
            </a:endParaRPr>
          </a:p>
          <a:p>
            <a:pPr marL="774700" indent="-153035">
              <a:lnSpc>
                <a:spcPct val="100000"/>
              </a:lnSpc>
              <a:spcBef>
                <a:spcPts val="1385"/>
              </a:spcBef>
              <a:buClr>
                <a:srgbClr val="B86FB8"/>
              </a:buClr>
              <a:buSzPct val="71875"/>
              <a:buChar char="•"/>
              <a:tabLst>
                <a:tab pos="775335" algn="l"/>
              </a:tabLst>
            </a:pPr>
            <a:r>
              <a:rPr sz="3200" spc="-10" dirty="0">
                <a:solidFill>
                  <a:srgbClr val="44536A"/>
                </a:solidFill>
                <a:latin typeface="Calibri"/>
                <a:cs typeface="Calibri"/>
              </a:rPr>
              <a:t>Source</a:t>
            </a:r>
            <a:r>
              <a:rPr sz="3200" spc="-1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4536A"/>
                </a:solidFill>
                <a:latin typeface="Calibri"/>
                <a:cs typeface="Calibri"/>
              </a:rPr>
              <a:t>code,</a:t>
            </a:r>
            <a:r>
              <a:rPr sz="3200" spc="-1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4536A"/>
                </a:solidFill>
                <a:latin typeface="Calibri"/>
                <a:cs typeface="Calibri"/>
              </a:rPr>
              <a:t>scripts,</a:t>
            </a:r>
            <a:r>
              <a:rPr sz="3200" spc="1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4536A"/>
                </a:solidFill>
                <a:latin typeface="Calibri"/>
                <a:cs typeface="Calibri"/>
              </a:rPr>
              <a:t>images,</a:t>
            </a:r>
            <a:r>
              <a:rPr sz="320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4536A"/>
                </a:solidFill>
                <a:latin typeface="Calibri"/>
                <a:cs typeface="Calibri"/>
              </a:rPr>
              <a:t>icons,</a:t>
            </a:r>
            <a:r>
              <a:rPr sz="3200" spc="-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4536A"/>
                </a:solidFill>
                <a:latin typeface="Calibri"/>
                <a:cs typeface="Calibri"/>
              </a:rPr>
              <a:t>style</a:t>
            </a:r>
            <a:r>
              <a:rPr sz="3200" spc="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4536A"/>
                </a:solidFill>
                <a:latin typeface="Calibri"/>
                <a:cs typeface="Calibri"/>
              </a:rPr>
              <a:t>sheets</a:t>
            </a:r>
            <a:endParaRPr sz="3200">
              <a:latin typeface="Calibri"/>
              <a:cs typeface="Calibri"/>
            </a:endParaRPr>
          </a:p>
          <a:p>
            <a:pPr marL="774700" indent="-153035">
              <a:lnSpc>
                <a:spcPct val="100000"/>
              </a:lnSpc>
              <a:spcBef>
                <a:spcPts val="1380"/>
              </a:spcBef>
              <a:buClr>
                <a:srgbClr val="B86FB8"/>
              </a:buClr>
              <a:buSzPct val="71875"/>
              <a:buChar char="•"/>
              <a:tabLst>
                <a:tab pos="775335" algn="l"/>
              </a:tabLst>
            </a:pPr>
            <a:r>
              <a:rPr sz="3200" spc="-10" dirty="0">
                <a:solidFill>
                  <a:srgbClr val="44536A"/>
                </a:solidFill>
                <a:latin typeface="Calibri"/>
                <a:cs typeface="Calibri"/>
              </a:rPr>
              <a:t>Novels,</a:t>
            </a:r>
            <a:r>
              <a:rPr sz="3200" spc="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4536A"/>
                </a:solidFill>
                <a:latin typeface="Calibri"/>
                <a:cs typeface="Calibri"/>
              </a:rPr>
              <a:t>screenplays,</a:t>
            </a:r>
            <a:r>
              <a:rPr sz="3200" spc="-10" dirty="0">
                <a:solidFill>
                  <a:srgbClr val="44536A"/>
                </a:solidFill>
                <a:latin typeface="Calibri"/>
                <a:cs typeface="Calibri"/>
              </a:rPr>
              <a:t> spreadsheets,</a:t>
            </a:r>
            <a:r>
              <a:rPr sz="320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4536A"/>
                </a:solidFill>
                <a:latin typeface="Calibri"/>
                <a:cs typeface="Calibri"/>
              </a:rPr>
              <a:t>music</a:t>
            </a:r>
            <a:endParaRPr sz="3200">
              <a:latin typeface="Calibri"/>
              <a:cs typeface="Calibri"/>
            </a:endParaRPr>
          </a:p>
          <a:p>
            <a:pPr marL="774700" indent="-153035">
              <a:lnSpc>
                <a:spcPct val="100000"/>
              </a:lnSpc>
              <a:spcBef>
                <a:spcPts val="1370"/>
              </a:spcBef>
              <a:buClr>
                <a:srgbClr val="B86FB8"/>
              </a:buClr>
              <a:buSzPct val="71875"/>
              <a:buChar char="•"/>
              <a:tabLst>
                <a:tab pos="775335" algn="l"/>
              </a:tabLst>
            </a:pPr>
            <a:r>
              <a:rPr sz="3200" spc="-5" dirty="0">
                <a:solidFill>
                  <a:srgbClr val="44536A"/>
                </a:solidFill>
                <a:latin typeface="Calibri"/>
                <a:cs typeface="Calibri"/>
              </a:rPr>
              <a:t>Alone,</a:t>
            </a:r>
            <a:r>
              <a:rPr sz="3200" spc="-2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4536A"/>
                </a:solidFill>
                <a:latin typeface="Calibri"/>
                <a:cs typeface="Calibri"/>
              </a:rPr>
              <a:t>or</a:t>
            </a:r>
            <a:r>
              <a:rPr sz="3200" spc="-2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4536A"/>
                </a:solidFill>
                <a:latin typeface="Calibri"/>
                <a:cs typeface="Calibri"/>
              </a:rPr>
              <a:t>with </a:t>
            </a:r>
            <a:r>
              <a:rPr sz="3200" spc="-10" dirty="0">
                <a:solidFill>
                  <a:srgbClr val="44536A"/>
                </a:solidFill>
                <a:latin typeface="Calibri"/>
                <a:cs typeface="Calibri"/>
              </a:rPr>
              <a:t>team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67" y="322275"/>
            <a:ext cx="59220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"/>
                <a:cs typeface="Calibri"/>
              </a:rPr>
              <a:t>Big</a:t>
            </a:r>
            <a:r>
              <a:rPr sz="4800" spc="-1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Idea</a:t>
            </a:r>
            <a:r>
              <a:rPr sz="4800" spc="-3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-</a:t>
            </a:r>
            <a:r>
              <a:rPr sz="4800" spc="-10" dirty="0">
                <a:latin typeface="Calibri"/>
                <a:cs typeface="Calibri"/>
              </a:rPr>
              <a:t> </a:t>
            </a:r>
            <a:r>
              <a:rPr sz="4800" spc="-20" dirty="0">
                <a:latin typeface="Calibri"/>
                <a:cs typeface="Calibri"/>
              </a:rPr>
              <a:t>Collaboration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946" y="1717367"/>
            <a:ext cx="8679180" cy="39751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622300" indent="-577215">
              <a:lnSpc>
                <a:spcPct val="100000"/>
              </a:lnSpc>
              <a:spcBef>
                <a:spcPts val="935"/>
              </a:spcBef>
              <a:buSzPct val="75294"/>
              <a:buAutoNum type="arabicPeriod"/>
              <a:tabLst>
                <a:tab pos="622300" algn="l"/>
                <a:tab pos="622935" algn="l"/>
              </a:tabLst>
            </a:pPr>
            <a:r>
              <a:rPr sz="4250" b="1" spc="-85" dirty="0">
                <a:solidFill>
                  <a:srgbClr val="44536A"/>
                </a:solidFill>
                <a:latin typeface="Calibri"/>
                <a:cs typeface="Calibri"/>
              </a:rPr>
              <a:t>Team</a:t>
            </a:r>
            <a:r>
              <a:rPr sz="4250" b="1" spc="-3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250" b="1" dirty="0">
                <a:solidFill>
                  <a:srgbClr val="44536A"/>
                </a:solidFill>
                <a:latin typeface="Calibri"/>
                <a:cs typeface="Calibri"/>
              </a:rPr>
              <a:t>Benefits</a:t>
            </a:r>
            <a:endParaRPr sz="4250">
              <a:latin typeface="Calibri"/>
              <a:cs typeface="Calibri"/>
            </a:endParaRPr>
          </a:p>
          <a:p>
            <a:pPr marL="1841500" lvl="1" indent="-560070">
              <a:lnSpc>
                <a:spcPct val="100000"/>
              </a:lnSpc>
              <a:spcBef>
                <a:spcPts val="765"/>
              </a:spcBef>
              <a:buSzPct val="75000"/>
              <a:buChar char="●"/>
              <a:tabLst>
                <a:tab pos="1841500" algn="l"/>
                <a:tab pos="1842135" algn="l"/>
              </a:tabLst>
            </a:pPr>
            <a:r>
              <a:rPr sz="4000" spc="-20" dirty="0">
                <a:solidFill>
                  <a:srgbClr val="44536A"/>
                </a:solidFill>
                <a:latin typeface="Calibri"/>
                <a:cs typeface="Calibri"/>
              </a:rPr>
              <a:t>Synchronization</a:t>
            </a:r>
            <a:endParaRPr sz="4000">
              <a:latin typeface="Calibri"/>
              <a:cs typeface="Calibri"/>
            </a:endParaRPr>
          </a:p>
          <a:p>
            <a:pPr marL="1841500" lvl="1" indent="-560070">
              <a:lnSpc>
                <a:spcPct val="100000"/>
              </a:lnSpc>
              <a:spcBef>
                <a:spcPts val="725"/>
              </a:spcBef>
              <a:buSzPct val="75000"/>
              <a:buChar char="●"/>
              <a:tabLst>
                <a:tab pos="1841500" algn="l"/>
                <a:tab pos="1842135" algn="l"/>
              </a:tabLst>
            </a:pPr>
            <a:r>
              <a:rPr sz="4000" spc="-15" dirty="0">
                <a:solidFill>
                  <a:srgbClr val="44536A"/>
                </a:solidFill>
                <a:latin typeface="Calibri"/>
                <a:cs typeface="Calibri"/>
              </a:rPr>
              <a:t>Accountability</a:t>
            </a:r>
            <a:endParaRPr sz="4000">
              <a:latin typeface="Calibri"/>
              <a:cs typeface="Calibri"/>
            </a:endParaRPr>
          </a:p>
          <a:p>
            <a:pPr marL="1841500" lvl="1" indent="-560070">
              <a:lnSpc>
                <a:spcPct val="100000"/>
              </a:lnSpc>
              <a:spcBef>
                <a:spcPts val="720"/>
              </a:spcBef>
              <a:buSzPct val="75000"/>
              <a:buChar char="●"/>
              <a:tabLst>
                <a:tab pos="1841500" algn="l"/>
                <a:tab pos="1842135" algn="l"/>
              </a:tabLst>
            </a:pPr>
            <a:r>
              <a:rPr sz="4000" spc="-10" dirty="0">
                <a:solidFill>
                  <a:srgbClr val="44536A"/>
                </a:solidFill>
                <a:latin typeface="Calibri"/>
                <a:cs typeface="Calibri"/>
              </a:rPr>
              <a:t>Conflict</a:t>
            </a:r>
            <a:r>
              <a:rPr sz="4000" spc="-5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44536A"/>
                </a:solidFill>
                <a:latin typeface="Calibri"/>
                <a:cs typeface="Calibri"/>
              </a:rPr>
              <a:t>Detection</a:t>
            </a:r>
            <a:endParaRPr sz="4000">
              <a:latin typeface="Calibri"/>
              <a:cs typeface="Calibri"/>
            </a:endParaRPr>
          </a:p>
          <a:p>
            <a:pPr marL="546100" indent="-534035">
              <a:lnSpc>
                <a:spcPct val="100000"/>
              </a:lnSpc>
              <a:spcBef>
                <a:spcPts val="3450"/>
              </a:spcBef>
              <a:buFont typeface="Calibri"/>
              <a:buAutoNum type="arabicPeriod"/>
              <a:tabLst>
                <a:tab pos="546735" algn="l"/>
                <a:tab pos="3774440" algn="l"/>
              </a:tabLst>
            </a:pPr>
            <a:r>
              <a:rPr sz="4250" b="1" dirty="0">
                <a:solidFill>
                  <a:srgbClr val="44536A"/>
                </a:solidFill>
                <a:latin typeface="Calibri"/>
                <a:cs typeface="Calibri"/>
              </a:rPr>
              <a:t>Social</a:t>
            </a:r>
            <a:r>
              <a:rPr sz="4250" b="1" spc="3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250" b="1" spc="5" dirty="0">
                <a:solidFill>
                  <a:srgbClr val="44536A"/>
                </a:solidFill>
                <a:latin typeface="Calibri"/>
                <a:cs typeface="Calibri"/>
              </a:rPr>
              <a:t>Coding	</a:t>
            </a:r>
            <a:r>
              <a:rPr sz="4250" spc="5" dirty="0">
                <a:solidFill>
                  <a:srgbClr val="44536A"/>
                </a:solidFill>
                <a:latin typeface="Calibri"/>
                <a:cs typeface="Calibri"/>
              </a:rPr>
              <a:t>-</a:t>
            </a:r>
            <a:r>
              <a:rPr sz="4250" spc="-2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250" spc="5" dirty="0">
                <a:solidFill>
                  <a:srgbClr val="44536A"/>
                </a:solidFill>
                <a:latin typeface="Calibri"/>
                <a:cs typeface="Calibri"/>
              </a:rPr>
              <a:t>open</a:t>
            </a:r>
            <a:r>
              <a:rPr sz="4250" spc="-3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250" spc="-5" dirty="0">
                <a:solidFill>
                  <a:srgbClr val="44536A"/>
                </a:solidFill>
                <a:latin typeface="Calibri"/>
                <a:cs typeface="Calibri"/>
              </a:rPr>
              <a:t>source</a:t>
            </a:r>
            <a:r>
              <a:rPr sz="4250" spc="-3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4250" spc="-5" dirty="0">
                <a:solidFill>
                  <a:srgbClr val="44536A"/>
                </a:solidFill>
                <a:latin typeface="Calibri"/>
                <a:cs typeface="Calibri"/>
              </a:rPr>
              <a:t>projects</a:t>
            </a:r>
            <a:endParaRPr sz="4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1708" y="72644"/>
            <a:ext cx="968819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02205" marR="5080" indent="-2390140">
              <a:lnSpc>
                <a:spcPts val="3890"/>
              </a:lnSpc>
              <a:spcBef>
                <a:spcPts val="585"/>
              </a:spcBef>
            </a:pPr>
            <a:r>
              <a:rPr sz="3600" b="0" spc="-5" dirty="0">
                <a:latin typeface="Calibri Light"/>
                <a:cs typeface="Calibri Light"/>
              </a:rPr>
              <a:t>It </a:t>
            </a:r>
            <a:r>
              <a:rPr sz="3600" b="0" dirty="0">
                <a:latin typeface="Calibri Light"/>
                <a:cs typeface="Calibri Light"/>
              </a:rPr>
              <a:t>will</a:t>
            </a:r>
            <a:r>
              <a:rPr sz="3600" b="0" spc="5" dirty="0">
                <a:latin typeface="Calibri Light"/>
                <a:cs typeface="Calibri Light"/>
              </a:rPr>
              <a:t> </a:t>
            </a:r>
            <a:r>
              <a:rPr sz="3600" b="0" spc="-10" dirty="0">
                <a:latin typeface="Calibri Light"/>
                <a:cs typeface="Calibri Light"/>
              </a:rPr>
              <a:t>let</a:t>
            </a:r>
            <a:r>
              <a:rPr sz="3600" b="0" spc="5" dirty="0">
                <a:latin typeface="Calibri Light"/>
                <a:cs typeface="Calibri Light"/>
              </a:rPr>
              <a:t> </a:t>
            </a:r>
            <a:r>
              <a:rPr sz="3600" b="0" spc="-25" dirty="0">
                <a:latin typeface="Calibri Light"/>
                <a:cs typeface="Calibri Light"/>
              </a:rPr>
              <a:t>you</a:t>
            </a:r>
            <a:r>
              <a:rPr sz="3600" b="0" dirty="0">
                <a:latin typeface="Calibri Light"/>
                <a:cs typeface="Calibri Light"/>
              </a:rPr>
              <a:t> </a:t>
            </a:r>
            <a:r>
              <a:rPr sz="3600" b="0" spc="-10" dirty="0">
                <a:latin typeface="Calibri Light"/>
                <a:cs typeface="Calibri Light"/>
              </a:rPr>
              <a:t>deliver</a:t>
            </a:r>
            <a:r>
              <a:rPr sz="3600" b="0" spc="30" dirty="0">
                <a:latin typeface="Calibri Light"/>
                <a:cs typeface="Calibri Light"/>
              </a:rPr>
              <a:t> </a:t>
            </a:r>
            <a:r>
              <a:rPr sz="3600" b="0" spc="-50" dirty="0">
                <a:solidFill>
                  <a:srgbClr val="FF0000"/>
                </a:solidFill>
                <a:latin typeface="Calibri Light"/>
                <a:cs typeface="Calibri Light"/>
              </a:rPr>
              <a:t>different</a:t>
            </a:r>
            <a:r>
              <a:rPr sz="3600" b="0" spc="-7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3600" b="0" spc="-40" dirty="0">
                <a:solidFill>
                  <a:srgbClr val="FF0000"/>
                </a:solidFill>
                <a:latin typeface="Calibri Light"/>
                <a:cs typeface="Calibri Light"/>
              </a:rPr>
              <a:t>versions</a:t>
            </a:r>
            <a:r>
              <a:rPr sz="3600" b="0" spc="-8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3600" b="0" spc="-5" dirty="0">
                <a:latin typeface="Calibri Light"/>
                <a:cs typeface="Calibri Light"/>
              </a:rPr>
              <a:t>of </a:t>
            </a:r>
            <a:r>
              <a:rPr sz="3600" b="0" dirty="0">
                <a:latin typeface="Calibri Light"/>
                <a:cs typeface="Calibri Light"/>
              </a:rPr>
              <a:t>the </a:t>
            </a:r>
            <a:r>
              <a:rPr sz="3600" b="0" spc="-15" dirty="0">
                <a:latin typeface="Calibri Light"/>
                <a:cs typeface="Calibri Light"/>
              </a:rPr>
              <a:t>product </a:t>
            </a:r>
            <a:r>
              <a:rPr sz="3600" b="0" spc="-795" dirty="0">
                <a:latin typeface="Calibri Light"/>
                <a:cs typeface="Calibri Light"/>
              </a:rPr>
              <a:t> </a:t>
            </a:r>
            <a:r>
              <a:rPr sz="3600" b="0" spc="-5" dirty="0">
                <a:latin typeface="Calibri Light"/>
                <a:cs typeface="Calibri Light"/>
              </a:rPr>
              <a:t>(</a:t>
            </a:r>
            <a:r>
              <a:rPr sz="3600" b="0" i="1" spc="-5" dirty="0">
                <a:latin typeface="Calibri Light"/>
                <a:cs typeface="Calibri Light"/>
              </a:rPr>
              <a:t>Continuous </a:t>
            </a:r>
            <a:r>
              <a:rPr sz="3600" b="0" i="1" spc="-10" dirty="0">
                <a:latin typeface="Calibri Light"/>
                <a:cs typeface="Calibri Light"/>
              </a:rPr>
              <a:t>Improvement)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77196" y="1586026"/>
            <a:ext cx="984885" cy="1869439"/>
          </a:xfrm>
          <a:custGeom>
            <a:avLst/>
            <a:gdLst/>
            <a:ahLst/>
            <a:cxnLst/>
            <a:rect l="l" t="t" r="r" b="b"/>
            <a:pathLst>
              <a:path w="984885" h="1869439">
                <a:moveTo>
                  <a:pt x="801370" y="1047965"/>
                </a:moveTo>
                <a:lnTo>
                  <a:pt x="798080" y="1044460"/>
                </a:lnTo>
                <a:lnTo>
                  <a:pt x="715556" y="958977"/>
                </a:lnTo>
                <a:lnTo>
                  <a:pt x="700354" y="943241"/>
                </a:lnTo>
                <a:lnTo>
                  <a:pt x="698334" y="942365"/>
                </a:lnTo>
                <a:lnTo>
                  <a:pt x="636295" y="942365"/>
                </a:lnTo>
                <a:lnTo>
                  <a:pt x="633895" y="924560"/>
                </a:lnTo>
                <a:lnTo>
                  <a:pt x="630986" y="906843"/>
                </a:lnTo>
                <a:lnTo>
                  <a:pt x="627583" y="889215"/>
                </a:lnTo>
                <a:lnTo>
                  <a:pt x="624039" y="873302"/>
                </a:lnTo>
                <a:lnTo>
                  <a:pt x="624039" y="1000506"/>
                </a:lnTo>
                <a:lnTo>
                  <a:pt x="617156" y="1046010"/>
                </a:lnTo>
                <a:lnTo>
                  <a:pt x="598004" y="1085938"/>
                </a:lnTo>
                <a:lnTo>
                  <a:pt x="568680" y="1118006"/>
                </a:lnTo>
                <a:lnTo>
                  <a:pt x="531241" y="1139977"/>
                </a:lnTo>
                <a:lnTo>
                  <a:pt x="487730" y="1149578"/>
                </a:lnTo>
                <a:lnTo>
                  <a:pt x="487730" y="962685"/>
                </a:lnTo>
                <a:lnTo>
                  <a:pt x="484149" y="958977"/>
                </a:lnTo>
                <a:lnTo>
                  <a:pt x="475297" y="958977"/>
                </a:lnTo>
                <a:lnTo>
                  <a:pt x="471703" y="962685"/>
                </a:lnTo>
                <a:lnTo>
                  <a:pt x="471703" y="1149578"/>
                </a:lnTo>
                <a:lnTo>
                  <a:pt x="428205" y="1139977"/>
                </a:lnTo>
                <a:lnTo>
                  <a:pt x="390740" y="1117981"/>
                </a:lnTo>
                <a:lnTo>
                  <a:pt x="361429" y="1085938"/>
                </a:lnTo>
                <a:lnTo>
                  <a:pt x="351015" y="1064209"/>
                </a:lnTo>
                <a:lnTo>
                  <a:pt x="342290" y="1046010"/>
                </a:lnTo>
                <a:lnTo>
                  <a:pt x="335394" y="1000506"/>
                </a:lnTo>
                <a:lnTo>
                  <a:pt x="337680" y="958977"/>
                </a:lnTo>
                <a:lnTo>
                  <a:pt x="337743" y="957897"/>
                </a:lnTo>
                <a:lnTo>
                  <a:pt x="343154" y="915670"/>
                </a:lnTo>
                <a:lnTo>
                  <a:pt x="351599" y="873963"/>
                </a:lnTo>
                <a:lnTo>
                  <a:pt x="363042" y="832980"/>
                </a:lnTo>
                <a:lnTo>
                  <a:pt x="398894" y="795743"/>
                </a:lnTo>
                <a:lnTo>
                  <a:pt x="416445" y="792873"/>
                </a:lnTo>
                <a:lnTo>
                  <a:pt x="543001" y="792873"/>
                </a:lnTo>
                <a:lnTo>
                  <a:pt x="588314" y="816597"/>
                </a:lnTo>
                <a:lnTo>
                  <a:pt x="607847" y="873963"/>
                </a:lnTo>
                <a:lnTo>
                  <a:pt x="616292" y="915670"/>
                </a:lnTo>
                <a:lnTo>
                  <a:pt x="621703" y="957897"/>
                </a:lnTo>
                <a:lnTo>
                  <a:pt x="624039" y="1000506"/>
                </a:lnTo>
                <a:lnTo>
                  <a:pt x="624039" y="873302"/>
                </a:lnTo>
                <a:lnTo>
                  <a:pt x="623684" y="871702"/>
                </a:lnTo>
                <a:lnTo>
                  <a:pt x="697090" y="855624"/>
                </a:lnTo>
                <a:lnTo>
                  <a:pt x="708164" y="853198"/>
                </a:lnTo>
                <a:lnTo>
                  <a:pt x="710565" y="850747"/>
                </a:lnTo>
                <a:lnTo>
                  <a:pt x="745858" y="691642"/>
                </a:lnTo>
                <a:lnTo>
                  <a:pt x="743165" y="687184"/>
                </a:lnTo>
                <a:lnTo>
                  <a:pt x="734529" y="685114"/>
                </a:lnTo>
                <a:lnTo>
                  <a:pt x="730224" y="687908"/>
                </a:lnTo>
                <a:lnTo>
                  <a:pt x="696772" y="838720"/>
                </a:lnTo>
                <a:lnTo>
                  <a:pt x="619582" y="855624"/>
                </a:lnTo>
                <a:lnTo>
                  <a:pt x="606310" y="815035"/>
                </a:lnTo>
                <a:lnTo>
                  <a:pt x="588213" y="792873"/>
                </a:lnTo>
                <a:lnTo>
                  <a:pt x="578332" y="785825"/>
                </a:lnTo>
                <a:lnTo>
                  <a:pt x="583717" y="781405"/>
                </a:lnTo>
                <a:lnTo>
                  <a:pt x="588162" y="776262"/>
                </a:lnTo>
                <a:lnTo>
                  <a:pt x="599643" y="736371"/>
                </a:lnTo>
                <a:lnTo>
                  <a:pt x="599973" y="722503"/>
                </a:lnTo>
                <a:lnTo>
                  <a:pt x="598805" y="708634"/>
                </a:lnTo>
                <a:lnTo>
                  <a:pt x="591896" y="681697"/>
                </a:lnTo>
                <a:lnTo>
                  <a:pt x="583882" y="665797"/>
                </a:lnTo>
                <a:lnTo>
                  <a:pt x="583882" y="722503"/>
                </a:lnTo>
                <a:lnTo>
                  <a:pt x="583831" y="726427"/>
                </a:lnTo>
                <a:lnTo>
                  <a:pt x="575741" y="765797"/>
                </a:lnTo>
                <a:lnTo>
                  <a:pt x="556107" y="776262"/>
                </a:lnTo>
                <a:lnTo>
                  <a:pt x="403339" y="776262"/>
                </a:lnTo>
                <a:lnTo>
                  <a:pt x="376694" y="742772"/>
                </a:lnTo>
                <a:lnTo>
                  <a:pt x="375488" y="726427"/>
                </a:lnTo>
                <a:lnTo>
                  <a:pt x="377799" y="703859"/>
                </a:lnTo>
                <a:lnTo>
                  <a:pt x="395351" y="663041"/>
                </a:lnTo>
                <a:lnTo>
                  <a:pt x="425297" y="634276"/>
                </a:lnTo>
                <a:lnTo>
                  <a:pt x="479590" y="618464"/>
                </a:lnTo>
                <a:lnTo>
                  <a:pt x="483412" y="618464"/>
                </a:lnTo>
                <a:lnTo>
                  <a:pt x="524294" y="628942"/>
                </a:lnTo>
                <a:lnTo>
                  <a:pt x="572211" y="676871"/>
                </a:lnTo>
                <a:lnTo>
                  <a:pt x="583882" y="722503"/>
                </a:lnTo>
                <a:lnTo>
                  <a:pt x="583882" y="665797"/>
                </a:lnTo>
                <a:lnTo>
                  <a:pt x="579589" y="657275"/>
                </a:lnTo>
                <a:lnTo>
                  <a:pt x="562432" y="636231"/>
                </a:lnTo>
                <a:lnTo>
                  <a:pt x="540969" y="619417"/>
                </a:lnTo>
                <a:lnTo>
                  <a:pt x="541312" y="618464"/>
                </a:lnTo>
                <a:lnTo>
                  <a:pt x="564210" y="568121"/>
                </a:lnTo>
                <a:lnTo>
                  <a:pt x="604024" y="534327"/>
                </a:lnTo>
                <a:lnTo>
                  <a:pt x="607783" y="532180"/>
                </a:lnTo>
                <a:lnTo>
                  <a:pt x="609206" y="527126"/>
                </a:lnTo>
                <a:lnTo>
                  <a:pt x="604951" y="519099"/>
                </a:lnTo>
                <a:lnTo>
                  <a:pt x="600075" y="517575"/>
                </a:lnTo>
                <a:lnTo>
                  <a:pt x="596188" y="519798"/>
                </a:lnTo>
                <a:lnTo>
                  <a:pt x="571512" y="536790"/>
                </a:lnTo>
                <a:lnTo>
                  <a:pt x="552386" y="556793"/>
                </a:lnTo>
                <a:lnTo>
                  <a:pt x="537692" y="581291"/>
                </a:lnTo>
                <a:lnTo>
                  <a:pt x="526415" y="611771"/>
                </a:lnTo>
                <a:lnTo>
                  <a:pt x="526046" y="611619"/>
                </a:lnTo>
                <a:lnTo>
                  <a:pt x="477481" y="601865"/>
                </a:lnTo>
                <a:lnTo>
                  <a:pt x="462330" y="603161"/>
                </a:lnTo>
                <a:lnTo>
                  <a:pt x="447459" y="606425"/>
                </a:lnTo>
                <a:lnTo>
                  <a:pt x="433044" y="611619"/>
                </a:lnTo>
                <a:lnTo>
                  <a:pt x="421754" y="581202"/>
                </a:lnTo>
                <a:lnTo>
                  <a:pt x="407073" y="556742"/>
                </a:lnTo>
                <a:lnTo>
                  <a:pt x="387946" y="536778"/>
                </a:lnTo>
                <a:lnTo>
                  <a:pt x="363245" y="519798"/>
                </a:lnTo>
                <a:lnTo>
                  <a:pt x="359511" y="517575"/>
                </a:lnTo>
                <a:lnTo>
                  <a:pt x="354609" y="519036"/>
                </a:lnTo>
                <a:lnTo>
                  <a:pt x="352450" y="523049"/>
                </a:lnTo>
                <a:lnTo>
                  <a:pt x="350291" y="526999"/>
                </a:lnTo>
                <a:lnTo>
                  <a:pt x="351663" y="532117"/>
                </a:lnTo>
                <a:lnTo>
                  <a:pt x="355511" y="534327"/>
                </a:lnTo>
                <a:lnTo>
                  <a:pt x="378040" y="549859"/>
                </a:lnTo>
                <a:lnTo>
                  <a:pt x="395262" y="568121"/>
                </a:lnTo>
                <a:lnTo>
                  <a:pt x="408330" y="590677"/>
                </a:lnTo>
                <a:lnTo>
                  <a:pt x="418465" y="619252"/>
                </a:lnTo>
                <a:lnTo>
                  <a:pt x="393814" y="639254"/>
                </a:lnTo>
                <a:lnTo>
                  <a:pt x="375246" y="664730"/>
                </a:lnTo>
                <a:lnTo>
                  <a:pt x="363524" y="694258"/>
                </a:lnTo>
                <a:lnTo>
                  <a:pt x="359448" y="726427"/>
                </a:lnTo>
                <a:lnTo>
                  <a:pt x="359752" y="734631"/>
                </a:lnTo>
                <a:lnTo>
                  <a:pt x="371284" y="776262"/>
                </a:lnTo>
                <a:lnTo>
                  <a:pt x="381101" y="785825"/>
                </a:lnTo>
                <a:lnTo>
                  <a:pt x="370014" y="793737"/>
                </a:lnTo>
                <a:lnTo>
                  <a:pt x="347789" y="827849"/>
                </a:lnTo>
                <a:lnTo>
                  <a:pt x="339864" y="855624"/>
                </a:lnTo>
                <a:lnTo>
                  <a:pt x="262674" y="838720"/>
                </a:lnTo>
                <a:lnTo>
                  <a:pt x="229997" y="691400"/>
                </a:lnTo>
                <a:lnTo>
                  <a:pt x="229273" y="687895"/>
                </a:lnTo>
                <a:lnTo>
                  <a:pt x="225005" y="685038"/>
                </a:lnTo>
                <a:lnTo>
                  <a:pt x="216344" y="686981"/>
                </a:lnTo>
                <a:lnTo>
                  <a:pt x="213601" y="691400"/>
                </a:lnTo>
                <a:lnTo>
                  <a:pt x="214579" y="696099"/>
                </a:lnTo>
                <a:lnTo>
                  <a:pt x="248894" y="850760"/>
                </a:lnTo>
                <a:lnTo>
                  <a:pt x="251282" y="853198"/>
                </a:lnTo>
                <a:lnTo>
                  <a:pt x="335749" y="871702"/>
                </a:lnTo>
                <a:lnTo>
                  <a:pt x="331851" y="889215"/>
                </a:lnTo>
                <a:lnTo>
                  <a:pt x="328447" y="906843"/>
                </a:lnTo>
                <a:lnTo>
                  <a:pt x="325551" y="924560"/>
                </a:lnTo>
                <a:lnTo>
                  <a:pt x="323138" y="942365"/>
                </a:lnTo>
                <a:lnTo>
                  <a:pt x="261112" y="942365"/>
                </a:lnTo>
                <a:lnTo>
                  <a:pt x="259067" y="943241"/>
                </a:lnTo>
                <a:lnTo>
                  <a:pt x="161340" y="1044473"/>
                </a:lnTo>
                <a:lnTo>
                  <a:pt x="158178" y="1047648"/>
                </a:lnTo>
                <a:lnTo>
                  <a:pt x="158089" y="1052893"/>
                </a:lnTo>
                <a:lnTo>
                  <a:pt x="164236" y="1059497"/>
                </a:lnTo>
                <a:lnTo>
                  <a:pt x="169316" y="1059586"/>
                </a:lnTo>
                <a:lnTo>
                  <a:pt x="172694" y="1056195"/>
                </a:lnTo>
                <a:lnTo>
                  <a:pt x="266560" y="958977"/>
                </a:lnTo>
                <a:lnTo>
                  <a:pt x="321335" y="958977"/>
                </a:lnTo>
                <a:lnTo>
                  <a:pt x="320484" y="969670"/>
                </a:lnTo>
                <a:lnTo>
                  <a:pt x="319862" y="980160"/>
                </a:lnTo>
                <a:lnTo>
                  <a:pt x="319493" y="990447"/>
                </a:lnTo>
                <a:lnTo>
                  <a:pt x="319366" y="1000506"/>
                </a:lnTo>
                <a:lnTo>
                  <a:pt x="319798" y="1012685"/>
                </a:lnTo>
                <a:lnTo>
                  <a:pt x="321106" y="1024775"/>
                </a:lnTo>
                <a:lnTo>
                  <a:pt x="323253" y="1036739"/>
                </a:lnTo>
                <a:lnTo>
                  <a:pt x="326123" y="1047965"/>
                </a:lnTo>
                <a:lnTo>
                  <a:pt x="326237" y="1048524"/>
                </a:lnTo>
                <a:lnTo>
                  <a:pt x="258559" y="1067968"/>
                </a:lnTo>
                <a:lnTo>
                  <a:pt x="256552" y="1069936"/>
                </a:lnTo>
                <a:lnTo>
                  <a:pt x="206108" y="1218006"/>
                </a:lnTo>
                <a:lnTo>
                  <a:pt x="208292" y="1222743"/>
                </a:lnTo>
                <a:lnTo>
                  <a:pt x="216636" y="1225791"/>
                </a:lnTo>
                <a:lnTo>
                  <a:pt x="221221" y="1223530"/>
                </a:lnTo>
                <a:lnTo>
                  <a:pt x="269417" y="1082103"/>
                </a:lnTo>
                <a:lnTo>
                  <a:pt x="331673" y="1064209"/>
                </a:lnTo>
                <a:lnTo>
                  <a:pt x="353288" y="1102702"/>
                </a:lnTo>
                <a:lnTo>
                  <a:pt x="382879" y="1132916"/>
                </a:lnTo>
                <a:lnTo>
                  <a:pt x="418465" y="1154010"/>
                </a:lnTo>
                <a:lnTo>
                  <a:pt x="458025" y="1165110"/>
                </a:lnTo>
                <a:lnTo>
                  <a:pt x="499592" y="1165377"/>
                </a:lnTo>
                <a:lnTo>
                  <a:pt x="541147" y="1153934"/>
                </a:lnTo>
                <a:lnTo>
                  <a:pt x="548995" y="1149578"/>
                </a:lnTo>
                <a:lnTo>
                  <a:pt x="568934" y="1138516"/>
                </a:lnTo>
                <a:lnTo>
                  <a:pt x="593064" y="1117981"/>
                </a:lnTo>
                <a:lnTo>
                  <a:pt x="612889" y="1092987"/>
                </a:lnTo>
                <a:lnTo>
                  <a:pt x="627773" y="1064209"/>
                </a:lnTo>
                <a:lnTo>
                  <a:pt x="690029" y="1082103"/>
                </a:lnTo>
                <a:lnTo>
                  <a:pt x="738225" y="1223530"/>
                </a:lnTo>
                <a:lnTo>
                  <a:pt x="742797" y="1225804"/>
                </a:lnTo>
                <a:lnTo>
                  <a:pt x="751154" y="1222743"/>
                </a:lnTo>
                <a:lnTo>
                  <a:pt x="753338" y="1217993"/>
                </a:lnTo>
                <a:lnTo>
                  <a:pt x="702881" y="1069924"/>
                </a:lnTo>
                <a:lnTo>
                  <a:pt x="700849" y="1067968"/>
                </a:lnTo>
                <a:lnTo>
                  <a:pt x="687768" y="1064209"/>
                </a:lnTo>
                <a:lnTo>
                  <a:pt x="633183" y="1048512"/>
                </a:lnTo>
                <a:lnTo>
                  <a:pt x="636181" y="1036739"/>
                </a:lnTo>
                <a:lnTo>
                  <a:pt x="638340" y="1024775"/>
                </a:lnTo>
                <a:lnTo>
                  <a:pt x="639635" y="1012672"/>
                </a:lnTo>
                <a:lnTo>
                  <a:pt x="640080" y="1000506"/>
                </a:lnTo>
                <a:lnTo>
                  <a:pt x="639953" y="990447"/>
                </a:lnTo>
                <a:lnTo>
                  <a:pt x="639572" y="980160"/>
                </a:lnTo>
                <a:lnTo>
                  <a:pt x="638962" y="969657"/>
                </a:lnTo>
                <a:lnTo>
                  <a:pt x="638098" y="958977"/>
                </a:lnTo>
                <a:lnTo>
                  <a:pt x="692873" y="958977"/>
                </a:lnTo>
                <a:lnTo>
                  <a:pt x="786739" y="1056208"/>
                </a:lnTo>
                <a:lnTo>
                  <a:pt x="789813" y="1059510"/>
                </a:lnTo>
                <a:lnTo>
                  <a:pt x="794880" y="1059599"/>
                </a:lnTo>
                <a:lnTo>
                  <a:pt x="801293" y="1053223"/>
                </a:lnTo>
                <a:lnTo>
                  <a:pt x="801370" y="1047965"/>
                </a:lnTo>
                <a:close/>
              </a:path>
              <a:path w="984885" h="1869439">
                <a:moveTo>
                  <a:pt x="984326" y="42481"/>
                </a:moveTo>
                <a:lnTo>
                  <a:pt x="981087" y="25984"/>
                </a:lnTo>
                <a:lnTo>
                  <a:pt x="972286" y="12484"/>
                </a:lnTo>
                <a:lnTo>
                  <a:pt x="959243" y="3352"/>
                </a:lnTo>
                <a:lnTo>
                  <a:pt x="943317" y="0"/>
                </a:lnTo>
                <a:lnTo>
                  <a:pt x="861288" y="0"/>
                </a:lnTo>
                <a:lnTo>
                  <a:pt x="861288" y="254825"/>
                </a:lnTo>
                <a:lnTo>
                  <a:pt x="861288" y="1614297"/>
                </a:lnTo>
                <a:lnTo>
                  <a:pt x="123037" y="1614297"/>
                </a:lnTo>
                <a:lnTo>
                  <a:pt x="123037" y="254825"/>
                </a:lnTo>
                <a:lnTo>
                  <a:pt x="861288" y="254825"/>
                </a:lnTo>
                <a:lnTo>
                  <a:pt x="861288" y="0"/>
                </a:lnTo>
                <a:lnTo>
                  <a:pt x="615200" y="0"/>
                </a:lnTo>
                <a:lnTo>
                  <a:pt x="615200" y="127444"/>
                </a:lnTo>
                <a:lnTo>
                  <a:pt x="611962" y="143941"/>
                </a:lnTo>
                <a:lnTo>
                  <a:pt x="603161" y="157454"/>
                </a:lnTo>
                <a:lnTo>
                  <a:pt x="590118" y="166585"/>
                </a:lnTo>
                <a:lnTo>
                  <a:pt x="574192" y="169938"/>
                </a:lnTo>
                <a:lnTo>
                  <a:pt x="410133" y="169938"/>
                </a:lnTo>
                <a:lnTo>
                  <a:pt x="394208" y="166585"/>
                </a:lnTo>
                <a:lnTo>
                  <a:pt x="381165" y="157454"/>
                </a:lnTo>
                <a:lnTo>
                  <a:pt x="372351" y="143941"/>
                </a:lnTo>
                <a:lnTo>
                  <a:pt x="369125" y="127444"/>
                </a:lnTo>
                <a:lnTo>
                  <a:pt x="372351" y="110959"/>
                </a:lnTo>
                <a:lnTo>
                  <a:pt x="381165" y="97447"/>
                </a:lnTo>
                <a:lnTo>
                  <a:pt x="394208" y="88315"/>
                </a:lnTo>
                <a:lnTo>
                  <a:pt x="410133" y="84963"/>
                </a:lnTo>
                <a:lnTo>
                  <a:pt x="574192" y="84963"/>
                </a:lnTo>
                <a:lnTo>
                  <a:pt x="590118" y="88315"/>
                </a:lnTo>
                <a:lnTo>
                  <a:pt x="603161" y="97447"/>
                </a:lnTo>
                <a:lnTo>
                  <a:pt x="611962" y="110959"/>
                </a:lnTo>
                <a:lnTo>
                  <a:pt x="615200" y="127444"/>
                </a:lnTo>
                <a:lnTo>
                  <a:pt x="615200" y="0"/>
                </a:lnTo>
                <a:lnTo>
                  <a:pt x="41008" y="0"/>
                </a:lnTo>
                <a:lnTo>
                  <a:pt x="25082" y="3352"/>
                </a:lnTo>
                <a:lnTo>
                  <a:pt x="12039" y="12484"/>
                </a:lnTo>
                <a:lnTo>
                  <a:pt x="3225" y="25984"/>
                </a:lnTo>
                <a:lnTo>
                  <a:pt x="0" y="42481"/>
                </a:lnTo>
                <a:lnTo>
                  <a:pt x="0" y="1826717"/>
                </a:lnTo>
                <a:lnTo>
                  <a:pt x="3225" y="1843214"/>
                </a:lnTo>
                <a:lnTo>
                  <a:pt x="12039" y="1856714"/>
                </a:lnTo>
                <a:lnTo>
                  <a:pt x="25082" y="1865845"/>
                </a:lnTo>
                <a:lnTo>
                  <a:pt x="41008" y="1869198"/>
                </a:lnTo>
                <a:lnTo>
                  <a:pt x="943317" y="1869198"/>
                </a:lnTo>
                <a:lnTo>
                  <a:pt x="959243" y="1865845"/>
                </a:lnTo>
                <a:lnTo>
                  <a:pt x="972286" y="1856714"/>
                </a:lnTo>
                <a:lnTo>
                  <a:pt x="981087" y="1843214"/>
                </a:lnTo>
                <a:lnTo>
                  <a:pt x="984326" y="1826717"/>
                </a:lnTo>
                <a:lnTo>
                  <a:pt x="984326" y="1614297"/>
                </a:lnTo>
                <a:lnTo>
                  <a:pt x="984326" y="254825"/>
                </a:lnTo>
                <a:lnTo>
                  <a:pt x="984326" y="169938"/>
                </a:lnTo>
                <a:lnTo>
                  <a:pt x="984326" y="84963"/>
                </a:lnTo>
                <a:lnTo>
                  <a:pt x="984326" y="424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93520" y="1586019"/>
            <a:ext cx="984885" cy="1869439"/>
          </a:xfrm>
          <a:custGeom>
            <a:avLst/>
            <a:gdLst/>
            <a:ahLst/>
            <a:cxnLst/>
            <a:rect l="l" t="t" r="r" b="b"/>
            <a:pathLst>
              <a:path w="984884" h="1869439">
                <a:moveTo>
                  <a:pt x="943320" y="0"/>
                </a:moveTo>
                <a:lnTo>
                  <a:pt x="41013" y="0"/>
                </a:lnTo>
                <a:lnTo>
                  <a:pt x="3236" y="25987"/>
                </a:lnTo>
                <a:lnTo>
                  <a:pt x="0" y="42483"/>
                </a:lnTo>
                <a:lnTo>
                  <a:pt x="0" y="1826714"/>
                </a:lnTo>
                <a:lnTo>
                  <a:pt x="25089" y="1865845"/>
                </a:lnTo>
                <a:lnTo>
                  <a:pt x="943320" y="1869197"/>
                </a:lnTo>
                <a:lnTo>
                  <a:pt x="959245" y="1865845"/>
                </a:lnTo>
                <a:lnTo>
                  <a:pt x="972286" y="1856718"/>
                </a:lnTo>
                <a:lnTo>
                  <a:pt x="981098" y="1843209"/>
                </a:lnTo>
                <a:lnTo>
                  <a:pt x="984334" y="1826714"/>
                </a:lnTo>
                <a:lnTo>
                  <a:pt x="984334" y="1614302"/>
                </a:lnTo>
                <a:lnTo>
                  <a:pt x="123042" y="1614302"/>
                </a:lnTo>
                <a:lnTo>
                  <a:pt x="123041" y="254830"/>
                </a:lnTo>
                <a:lnTo>
                  <a:pt x="984334" y="254830"/>
                </a:lnTo>
                <a:lnTo>
                  <a:pt x="984334" y="169934"/>
                </a:lnTo>
                <a:lnTo>
                  <a:pt x="410139" y="169934"/>
                </a:lnTo>
                <a:lnTo>
                  <a:pt x="394214" y="166581"/>
                </a:lnTo>
                <a:lnTo>
                  <a:pt x="381173" y="157454"/>
                </a:lnTo>
                <a:lnTo>
                  <a:pt x="372361" y="143946"/>
                </a:lnTo>
                <a:lnTo>
                  <a:pt x="369125" y="127450"/>
                </a:lnTo>
                <a:lnTo>
                  <a:pt x="372361" y="110955"/>
                </a:lnTo>
                <a:lnTo>
                  <a:pt x="381173" y="97446"/>
                </a:lnTo>
                <a:lnTo>
                  <a:pt x="394214" y="88319"/>
                </a:lnTo>
                <a:lnTo>
                  <a:pt x="410139" y="84967"/>
                </a:lnTo>
                <a:lnTo>
                  <a:pt x="984334" y="84967"/>
                </a:lnTo>
                <a:lnTo>
                  <a:pt x="984334" y="42483"/>
                </a:lnTo>
                <a:lnTo>
                  <a:pt x="981097" y="25988"/>
                </a:lnTo>
                <a:lnTo>
                  <a:pt x="972286" y="12479"/>
                </a:lnTo>
                <a:lnTo>
                  <a:pt x="959245" y="3352"/>
                </a:lnTo>
                <a:lnTo>
                  <a:pt x="943320" y="0"/>
                </a:lnTo>
                <a:close/>
              </a:path>
              <a:path w="984884" h="1869439">
                <a:moveTo>
                  <a:pt x="984334" y="254830"/>
                </a:moveTo>
                <a:lnTo>
                  <a:pt x="861292" y="254830"/>
                </a:lnTo>
                <a:lnTo>
                  <a:pt x="861292" y="1614302"/>
                </a:lnTo>
                <a:lnTo>
                  <a:pt x="984334" y="1614302"/>
                </a:lnTo>
                <a:lnTo>
                  <a:pt x="984334" y="254830"/>
                </a:lnTo>
                <a:close/>
              </a:path>
              <a:path w="984884" h="1869439">
                <a:moveTo>
                  <a:pt x="984334" y="84967"/>
                </a:moveTo>
                <a:lnTo>
                  <a:pt x="574194" y="84967"/>
                </a:lnTo>
                <a:lnTo>
                  <a:pt x="590119" y="88319"/>
                </a:lnTo>
                <a:lnTo>
                  <a:pt x="603161" y="97446"/>
                </a:lnTo>
                <a:lnTo>
                  <a:pt x="611972" y="110955"/>
                </a:lnTo>
                <a:lnTo>
                  <a:pt x="615208" y="127450"/>
                </a:lnTo>
                <a:lnTo>
                  <a:pt x="611972" y="143946"/>
                </a:lnTo>
                <a:lnTo>
                  <a:pt x="603161" y="157454"/>
                </a:lnTo>
                <a:lnTo>
                  <a:pt x="590119" y="166581"/>
                </a:lnTo>
                <a:lnTo>
                  <a:pt x="574195" y="169934"/>
                </a:lnTo>
                <a:lnTo>
                  <a:pt x="984334" y="169934"/>
                </a:lnTo>
                <a:lnTo>
                  <a:pt x="984334" y="84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935982" y="2217166"/>
            <a:ext cx="2777490" cy="448945"/>
            <a:chOff x="4935982" y="2217166"/>
            <a:chExt cx="2777490" cy="448945"/>
          </a:xfrm>
        </p:grpSpPr>
        <p:sp>
          <p:nvSpPr>
            <p:cNvPr id="6" name="object 6"/>
            <p:cNvSpPr/>
            <p:nvPr/>
          </p:nvSpPr>
          <p:spPr>
            <a:xfrm>
              <a:off x="4942332" y="2223516"/>
              <a:ext cx="2764790" cy="436245"/>
            </a:xfrm>
            <a:custGeom>
              <a:avLst/>
              <a:gdLst/>
              <a:ahLst/>
              <a:cxnLst/>
              <a:rect l="l" t="t" r="r" b="b"/>
              <a:pathLst>
                <a:path w="2764790" h="436244">
                  <a:moveTo>
                    <a:pt x="2546603" y="0"/>
                  </a:moveTo>
                  <a:lnTo>
                    <a:pt x="2546603" y="108966"/>
                  </a:lnTo>
                  <a:lnTo>
                    <a:pt x="0" y="108966"/>
                  </a:lnTo>
                  <a:lnTo>
                    <a:pt x="0" y="326898"/>
                  </a:lnTo>
                  <a:lnTo>
                    <a:pt x="2546603" y="326898"/>
                  </a:lnTo>
                  <a:lnTo>
                    <a:pt x="2546603" y="435863"/>
                  </a:lnTo>
                  <a:lnTo>
                    <a:pt x="2764536" y="217932"/>
                  </a:lnTo>
                  <a:lnTo>
                    <a:pt x="25466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42332" y="2223516"/>
              <a:ext cx="2764790" cy="436245"/>
            </a:xfrm>
            <a:custGeom>
              <a:avLst/>
              <a:gdLst/>
              <a:ahLst/>
              <a:cxnLst/>
              <a:rect l="l" t="t" r="r" b="b"/>
              <a:pathLst>
                <a:path w="2764790" h="436244">
                  <a:moveTo>
                    <a:pt x="0" y="108966"/>
                  </a:moveTo>
                  <a:lnTo>
                    <a:pt x="2546603" y="108966"/>
                  </a:lnTo>
                  <a:lnTo>
                    <a:pt x="2546603" y="0"/>
                  </a:lnTo>
                  <a:lnTo>
                    <a:pt x="2764536" y="217932"/>
                  </a:lnTo>
                  <a:lnTo>
                    <a:pt x="2546603" y="435863"/>
                  </a:lnTo>
                  <a:lnTo>
                    <a:pt x="2546603" y="326898"/>
                  </a:lnTo>
                  <a:lnTo>
                    <a:pt x="0" y="326898"/>
                  </a:lnTo>
                  <a:lnTo>
                    <a:pt x="0" y="10896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97397" y="2276983"/>
            <a:ext cx="134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Removing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bug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84816" y="4160055"/>
            <a:ext cx="984885" cy="1869439"/>
          </a:xfrm>
          <a:custGeom>
            <a:avLst/>
            <a:gdLst/>
            <a:ahLst/>
            <a:cxnLst/>
            <a:rect l="l" t="t" r="r" b="b"/>
            <a:pathLst>
              <a:path w="984885" h="1869439">
                <a:moveTo>
                  <a:pt x="943320" y="0"/>
                </a:moveTo>
                <a:lnTo>
                  <a:pt x="41013" y="0"/>
                </a:lnTo>
                <a:lnTo>
                  <a:pt x="25088" y="3352"/>
                </a:lnTo>
                <a:lnTo>
                  <a:pt x="12047" y="12479"/>
                </a:lnTo>
                <a:lnTo>
                  <a:pt x="3236" y="25987"/>
                </a:lnTo>
                <a:lnTo>
                  <a:pt x="0" y="42483"/>
                </a:lnTo>
                <a:lnTo>
                  <a:pt x="0" y="1826714"/>
                </a:lnTo>
                <a:lnTo>
                  <a:pt x="3236" y="1843209"/>
                </a:lnTo>
                <a:lnTo>
                  <a:pt x="12048" y="1856718"/>
                </a:lnTo>
                <a:lnTo>
                  <a:pt x="25089" y="1865845"/>
                </a:lnTo>
                <a:lnTo>
                  <a:pt x="41014" y="1869197"/>
                </a:lnTo>
                <a:lnTo>
                  <a:pt x="943320" y="1869197"/>
                </a:lnTo>
                <a:lnTo>
                  <a:pt x="959245" y="1865845"/>
                </a:lnTo>
                <a:lnTo>
                  <a:pt x="972286" y="1856718"/>
                </a:lnTo>
                <a:lnTo>
                  <a:pt x="981098" y="1843209"/>
                </a:lnTo>
                <a:lnTo>
                  <a:pt x="984334" y="1826714"/>
                </a:lnTo>
                <a:lnTo>
                  <a:pt x="984334" y="1614302"/>
                </a:lnTo>
                <a:lnTo>
                  <a:pt x="123042" y="1614302"/>
                </a:lnTo>
                <a:lnTo>
                  <a:pt x="123041" y="254830"/>
                </a:lnTo>
                <a:lnTo>
                  <a:pt x="984334" y="254830"/>
                </a:lnTo>
                <a:lnTo>
                  <a:pt x="984334" y="169933"/>
                </a:lnTo>
                <a:lnTo>
                  <a:pt x="410139" y="169933"/>
                </a:lnTo>
                <a:lnTo>
                  <a:pt x="394214" y="166581"/>
                </a:lnTo>
                <a:lnTo>
                  <a:pt x="381173" y="157454"/>
                </a:lnTo>
                <a:lnTo>
                  <a:pt x="372361" y="143946"/>
                </a:lnTo>
                <a:lnTo>
                  <a:pt x="369125" y="127450"/>
                </a:lnTo>
                <a:lnTo>
                  <a:pt x="372361" y="110954"/>
                </a:lnTo>
                <a:lnTo>
                  <a:pt x="381173" y="97446"/>
                </a:lnTo>
                <a:lnTo>
                  <a:pt x="394214" y="88319"/>
                </a:lnTo>
                <a:lnTo>
                  <a:pt x="410139" y="84966"/>
                </a:lnTo>
                <a:lnTo>
                  <a:pt x="984334" y="84966"/>
                </a:lnTo>
                <a:lnTo>
                  <a:pt x="984334" y="42483"/>
                </a:lnTo>
                <a:lnTo>
                  <a:pt x="981097" y="25987"/>
                </a:lnTo>
                <a:lnTo>
                  <a:pt x="972286" y="12479"/>
                </a:lnTo>
                <a:lnTo>
                  <a:pt x="959245" y="3352"/>
                </a:lnTo>
                <a:lnTo>
                  <a:pt x="943320" y="0"/>
                </a:lnTo>
                <a:close/>
              </a:path>
              <a:path w="984885" h="1869439">
                <a:moveTo>
                  <a:pt x="984334" y="254830"/>
                </a:moveTo>
                <a:lnTo>
                  <a:pt x="861292" y="254830"/>
                </a:lnTo>
                <a:lnTo>
                  <a:pt x="861292" y="1614302"/>
                </a:lnTo>
                <a:lnTo>
                  <a:pt x="984334" y="1614302"/>
                </a:lnTo>
                <a:lnTo>
                  <a:pt x="984334" y="254830"/>
                </a:lnTo>
                <a:close/>
              </a:path>
              <a:path w="984885" h="1869439">
                <a:moveTo>
                  <a:pt x="984334" y="84966"/>
                </a:moveTo>
                <a:lnTo>
                  <a:pt x="574194" y="84966"/>
                </a:lnTo>
                <a:lnTo>
                  <a:pt x="590119" y="88319"/>
                </a:lnTo>
                <a:lnTo>
                  <a:pt x="603161" y="97446"/>
                </a:lnTo>
                <a:lnTo>
                  <a:pt x="611972" y="110954"/>
                </a:lnTo>
                <a:lnTo>
                  <a:pt x="615208" y="127450"/>
                </a:lnTo>
                <a:lnTo>
                  <a:pt x="611972" y="143946"/>
                </a:lnTo>
                <a:lnTo>
                  <a:pt x="603161" y="157454"/>
                </a:lnTo>
                <a:lnTo>
                  <a:pt x="590119" y="166581"/>
                </a:lnTo>
                <a:lnTo>
                  <a:pt x="574194" y="169933"/>
                </a:lnTo>
                <a:lnTo>
                  <a:pt x="984334" y="169933"/>
                </a:lnTo>
                <a:lnTo>
                  <a:pt x="984334" y="849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935982" y="4731765"/>
            <a:ext cx="2777490" cy="450215"/>
            <a:chOff x="4935982" y="4731765"/>
            <a:chExt cx="2777490" cy="450215"/>
          </a:xfrm>
        </p:grpSpPr>
        <p:sp>
          <p:nvSpPr>
            <p:cNvPr id="11" name="object 11"/>
            <p:cNvSpPr/>
            <p:nvPr/>
          </p:nvSpPr>
          <p:spPr>
            <a:xfrm>
              <a:off x="4942332" y="4738115"/>
              <a:ext cx="2764790" cy="437515"/>
            </a:xfrm>
            <a:custGeom>
              <a:avLst/>
              <a:gdLst/>
              <a:ahLst/>
              <a:cxnLst/>
              <a:rect l="l" t="t" r="r" b="b"/>
              <a:pathLst>
                <a:path w="2764790" h="437514">
                  <a:moveTo>
                    <a:pt x="2545841" y="0"/>
                  </a:moveTo>
                  <a:lnTo>
                    <a:pt x="2545841" y="109346"/>
                  </a:lnTo>
                  <a:lnTo>
                    <a:pt x="0" y="109346"/>
                  </a:lnTo>
                  <a:lnTo>
                    <a:pt x="0" y="328040"/>
                  </a:lnTo>
                  <a:lnTo>
                    <a:pt x="2545841" y="328040"/>
                  </a:lnTo>
                  <a:lnTo>
                    <a:pt x="2545841" y="437387"/>
                  </a:lnTo>
                  <a:lnTo>
                    <a:pt x="2764536" y="218693"/>
                  </a:lnTo>
                  <a:lnTo>
                    <a:pt x="2545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42332" y="4738115"/>
              <a:ext cx="2764790" cy="437515"/>
            </a:xfrm>
            <a:custGeom>
              <a:avLst/>
              <a:gdLst/>
              <a:ahLst/>
              <a:cxnLst/>
              <a:rect l="l" t="t" r="r" b="b"/>
              <a:pathLst>
                <a:path w="2764790" h="437514">
                  <a:moveTo>
                    <a:pt x="0" y="109346"/>
                  </a:moveTo>
                  <a:lnTo>
                    <a:pt x="2545841" y="109346"/>
                  </a:lnTo>
                  <a:lnTo>
                    <a:pt x="2545841" y="0"/>
                  </a:lnTo>
                  <a:lnTo>
                    <a:pt x="2764536" y="218693"/>
                  </a:lnTo>
                  <a:lnTo>
                    <a:pt x="2545841" y="437387"/>
                  </a:lnTo>
                  <a:lnTo>
                    <a:pt x="2545841" y="328040"/>
                  </a:lnTo>
                  <a:lnTo>
                    <a:pt x="0" y="328040"/>
                  </a:lnTo>
                  <a:lnTo>
                    <a:pt x="0" y="10934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893520" y="4160055"/>
            <a:ext cx="984885" cy="1869439"/>
            <a:chOff x="7893520" y="4160055"/>
            <a:chExt cx="984885" cy="1869439"/>
          </a:xfrm>
        </p:grpSpPr>
        <p:sp>
          <p:nvSpPr>
            <p:cNvPr id="14" name="object 14"/>
            <p:cNvSpPr/>
            <p:nvPr/>
          </p:nvSpPr>
          <p:spPr>
            <a:xfrm>
              <a:off x="7893520" y="4160055"/>
              <a:ext cx="984885" cy="1869439"/>
            </a:xfrm>
            <a:custGeom>
              <a:avLst/>
              <a:gdLst/>
              <a:ahLst/>
              <a:cxnLst/>
              <a:rect l="l" t="t" r="r" b="b"/>
              <a:pathLst>
                <a:path w="984884" h="1869439">
                  <a:moveTo>
                    <a:pt x="943320" y="0"/>
                  </a:moveTo>
                  <a:lnTo>
                    <a:pt x="41013" y="0"/>
                  </a:lnTo>
                  <a:lnTo>
                    <a:pt x="25088" y="3352"/>
                  </a:lnTo>
                  <a:lnTo>
                    <a:pt x="12047" y="12479"/>
                  </a:lnTo>
                  <a:lnTo>
                    <a:pt x="3236" y="25987"/>
                  </a:lnTo>
                  <a:lnTo>
                    <a:pt x="0" y="42483"/>
                  </a:lnTo>
                  <a:lnTo>
                    <a:pt x="0" y="1826714"/>
                  </a:lnTo>
                  <a:lnTo>
                    <a:pt x="3236" y="1843209"/>
                  </a:lnTo>
                  <a:lnTo>
                    <a:pt x="12048" y="1856718"/>
                  </a:lnTo>
                  <a:lnTo>
                    <a:pt x="25089" y="1865845"/>
                  </a:lnTo>
                  <a:lnTo>
                    <a:pt x="41014" y="1869197"/>
                  </a:lnTo>
                  <a:lnTo>
                    <a:pt x="943320" y="1869197"/>
                  </a:lnTo>
                  <a:lnTo>
                    <a:pt x="959245" y="1865845"/>
                  </a:lnTo>
                  <a:lnTo>
                    <a:pt x="972286" y="1856718"/>
                  </a:lnTo>
                  <a:lnTo>
                    <a:pt x="981098" y="1843209"/>
                  </a:lnTo>
                  <a:lnTo>
                    <a:pt x="984334" y="1826714"/>
                  </a:lnTo>
                  <a:lnTo>
                    <a:pt x="984334" y="1614302"/>
                  </a:lnTo>
                  <a:lnTo>
                    <a:pt x="123042" y="1614302"/>
                  </a:lnTo>
                  <a:lnTo>
                    <a:pt x="123041" y="254830"/>
                  </a:lnTo>
                  <a:lnTo>
                    <a:pt x="984334" y="254830"/>
                  </a:lnTo>
                  <a:lnTo>
                    <a:pt x="984334" y="169933"/>
                  </a:lnTo>
                  <a:lnTo>
                    <a:pt x="410139" y="169933"/>
                  </a:lnTo>
                  <a:lnTo>
                    <a:pt x="394214" y="166581"/>
                  </a:lnTo>
                  <a:lnTo>
                    <a:pt x="381173" y="157454"/>
                  </a:lnTo>
                  <a:lnTo>
                    <a:pt x="372361" y="143946"/>
                  </a:lnTo>
                  <a:lnTo>
                    <a:pt x="369125" y="127450"/>
                  </a:lnTo>
                  <a:lnTo>
                    <a:pt x="372361" y="110954"/>
                  </a:lnTo>
                  <a:lnTo>
                    <a:pt x="381173" y="97446"/>
                  </a:lnTo>
                  <a:lnTo>
                    <a:pt x="394214" y="88319"/>
                  </a:lnTo>
                  <a:lnTo>
                    <a:pt x="410139" y="84966"/>
                  </a:lnTo>
                  <a:lnTo>
                    <a:pt x="984334" y="84966"/>
                  </a:lnTo>
                  <a:lnTo>
                    <a:pt x="984334" y="42483"/>
                  </a:lnTo>
                  <a:lnTo>
                    <a:pt x="981097" y="25987"/>
                  </a:lnTo>
                  <a:lnTo>
                    <a:pt x="972286" y="12479"/>
                  </a:lnTo>
                  <a:lnTo>
                    <a:pt x="959245" y="3352"/>
                  </a:lnTo>
                  <a:lnTo>
                    <a:pt x="943320" y="0"/>
                  </a:lnTo>
                  <a:close/>
                </a:path>
                <a:path w="984884" h="1869439">
                  <a:moveTo>
                    <a:pt x="984334" y="254830"/>
                  </a:moveTo>
                  <a:lnTo>
                    <a:pt x="861292" y="254830"/>
                  </a:lnTo>
                  <a:lnTo>
                    <a:pt x="861292" y="1614302"/>
                  </a:lnTo>
                  <a:lnTo>
                    <a:pt x="984334" y="1614302"/>
                  </a:lnTo>
                  <a:lnTo>
                    <a:pt x="984334" y="254830"/>
                  </a:lnTo>
                  <a:close/>
                </a:path>
                <a:path w="984884" h="1869439">
                  <a:moveTo>
                    <a:pt x="984334" y="84966"/>
                  </a:moveTo>
                  <a:lnTo>
                    <a:pt x="574194" y="84966"/>
                  </a:lnTo>
                  <a:lnTo>
                    <a:pt x="590119" y="88319"/>
                  </a:lnTo>
                  <a:lnTo>
                    <a:pt x="603161" y="97446"/>
                  </a:lnTo>
                  <a:lnTo>
                    <a:pt x="611972" y="110954"/>
                  </a:lnTo>
                  <a:lnTo>
                    <a:pt x="615208" y="127450"/>
                  </a:lnTo>
                  <a:lnTo>
                    <a:pt x="611972" y="143946"/>
                  </a:lnTo>
                  <a:lnTo>
                    <a:pt x="603161" y="157454"/>
                  </a:lnTo>
                  <a:lnTo>
                    <a:pt x="590119" y="166581"/>
                  </a:lnTo>
                  <a:lnTo>
                    <a:pt x="574195" y="169933"/>
                  </a:lnTo>
                  <a:lnTo>
                    <a:pt x="984334" y="169933"/>
                  </a:lnTo>
                  <a:lnTo>
                    <a:pt x="984334" y="84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26908" y="4602479"/>
              <a:ext cx="231775" cy="273050"/>
            </a:xfrm>
            <a:custGeom>
              <a:avLst/>
              <a:gdLst/>
              <a:ahLst/>
              <a:cxnLst/>
              <a:rect l="l" t="t" r="r" b="b"/>
              <a:pathLst>
                <a:path w="231775" h="273050">
                  <a:moveTo>
                    <a:pt x="115824" y="0"/>
                  </a:moveTo>
                  <a:lnTo>
                    <a:pt x="70723" y="10721"/>
                  </a:lnTo>
                  <a:lnTo>
                    <a:pt x="33909" y="39957"/>
                  </a:lnTo>
                  <a:lnTo>
                    <a:pt x="9096" y="83313"/>
                  </a:lnTo>
                  <a:lnTo>
                    <a:pt x="0" y="136398"/>
                  </a:lnTo>
                  <a:lnTo>
                    <a:pt x="9096" y="189482"/>
                  </a:lnTo>
                  <a:lnTo>
                    <a:pt x="33909" y="232838"/>
                  </a:lnTo>
                  <a:lnTo>
                    <a:pt x="70723" y="262074"/>
                  </a:lnTo>
                  <a:lnTo>
                    <a:pt x="115824" y="272796"/>
                  </a:lnTo>
                  <a:lnTo>
                    <a:pt x="160924" y="262074"/>
                  </a:lnTo>
                  <a:lnTo>
                    <a:pt x="197739" y="232838"/>
                  </a:lnTo>
                  <a:lnTo>
                    <a:pt x="222551" y="189482"/>
                  </a:lnTo>
                  <a:lnTo>
                    <a:pt x="231648" y="136398"/>
                  </a:lnTo>
                  <a:lnTo>
                    <a:pt x="222551" y="83313"/>
                  </a:lnTo>
                  <a:lnTo>
                    <a:pt x="197738" y="39957"/>
                  </a:lnTo>
                  <a:lnTo>
                    <a:pt x="160924" y="10721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26908" y="4602479"/>
              <a:ext cx="231775" cy="273050"/>
            </a:xfrm>
            <a:custGeom>
              <a:avLst/>
              <a:gdLst/>
              <a:ahLst/>
              <a:cxnLst/>
              <a:rect l="l" t="t" r="r" b="b"/>
              <a:pathLst>
                <a:path w="231775" h="273050">
                  <a:moveTo>
                    <a:pt x="0" y="136398"/>
                  </a:moveTo>
                  <a:lnTo>
                    <a:pt x="9096" y="83313"/>
                  </a:lnTo>
                  <a:lnTo>
                    <a:pt x="33909" y="39957"/>
                  </a:lnTo>
                  <a:lnTo>
                    <a:pt x="70723" y="10721"/>
                  </a:lnTo>
                  <a:lnTo>
                    <a:pt x="115824" y="0"/>
                  </a:lnTo>
                  <a:lnTo>
                    <a:pt x="160924" y="10721"/>
                  </a:lnTo>
                  <a:lnTo>
                    <a:pt x="197738" y="39957"/>
                  </a:lnTo>
                  <a:lnTo>
                    <a:pt x="222551" y="83313"/>
                  </a:lnTo>
                  <a:lnTo>
                    <a:pt x="231648" y="136398"/>
                  </a:lnTo>
                  <a:lnTo>
                    <a:pt x="222551" y="189482"/>
                  </a:lnTo>
                  <a:lnTo>
                    <a:pt x="197739" y="232838"/>
                  </a:lnTo>
                  <a:lnTo>
                    <a:pt x="160924" y="262074"/>
                  </a:lnTo>
                  <a:lnTo>
                    <a:pt x="115824" y="272796"/>
                  </a:lnTo>
                  <a:lnTo>
                    <a:pt x="70723" y="262074"/>
                  </a:lnTo>
                  <a:lnTo>
                    <a:pt x="33909" y="232838"/>
                  </a:lnTo>
                  <a:lnTo>
                    <a:pt x="9096" y="189482"/>
                  </a:lnTo>
                  <a:lnTo>
                    <a:pt x="0" y="13639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02752" y="4741163"/>
              <a:ext cx="342265" cy="59690"/>
            </a:xfrm>
            <a:custGeom>
              <a:avLst/>
              <a:gdLst/>
              <a:ahLst/>
              <a:cxnLst/>
              <a:rect l="l" t="t" r="r" b="b"/>
              <a:pathLst>
                <a:path w="342265" h="59689">
                  <a:moveTo>
                    <a:pt x="0" y="0"/>
                  </a:moveTo>
                  <a:lnTo>
                    <a:pt x="341756" y="0"/>
                  </a:lnTo>
                </a:path>
                <a:path w="342265" h="59689">
                  <a:moveTo>
                    <a:pt x="0" y="59436"/>
                  </a:moveTo>
                  <a:lnTo>
                    <a:pt x="341756" y="59436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566917" y="4792726"/>
            <a:ext cx="140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Adding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67" y="322275"/>
            <a:ext cx="85293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>
                <a:latin typeface="Calibri"/>
                <a:cs typeface="Calibri"/>
              </a:rPr>
              <a:t>Vocabulary</a:t>
            </a:r>
            <a:r>
              <a:rPr sz="4800" spc="-2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–</a:t>
            </a:r>
            <a:r>
              <a:rPr sz="4800" spc="-30" dirty="0">
                <a:latin typeface="Calibri"/>
                <a:cs typeface="Calibri"/>
              </a:rPr>
              <a:t> </a:t>
            </a:r>
            <a:r>
              <a:rPr sz="4800" spc="-25" dirty="0">
                <a:latin typeface="Calibri"/>
                <a:cs typeface="Calibri"/>
              </a:rPr>
              <a:t>general </a:t>
            </a:r>
            <a:r>
              <a:rPr sz="4800" spc="-10" dirty="0">
                <a:latin typeface="Calibri"/>
                <a:cs typeface="Calibri"/>
              </a:rPr>
              <a:t>terminology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113" y="1738684"/>
            <a:ext cx="10883265" cy="306514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538480" indent="-525780">
              <a:lnSpc>
                <a:spcPct val="100000"/>
              </a:lnSpc>
              <a:spcBef>
                <a:spcPts val="740"/>
              </a:spcBef>
              <a:buSzPct val="75362"/>
              <a:buFont typeface="Calibri"/>
              <a:buChar char="●"/>
              <a:tabLst>
                <a:tab pos="537845" algn="l"/>
                <a:tab pos="538480" algn="l"/>
              </a:tabLst>
            </a:pPr>
            <a:r>
              <a:rPr sz="3450" b="1" spc="-5" dirty="0">
                <a:solidFill>
                  <a:srgbClr val="FF0000"/>
                </a:solidFill>
                <a:latin typeface="Calibri"/>
                <a:cs typeface="Calibri"/>
              </a:rPr>
              <a:t>repository</a:t>
            </a:r>
            <a:r>
              <a:rPr sz="345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50" spc="5" dirty="0">
                <a:solidFill>
                  <a:srgbClr val="44536A"/>
                </a:solidFill>
                <a:latin typeface="Calibri"/>
                <a:cs typeface="Calibri"/>
              </a:rPr>
              <a:t>- </a:t>
            </a:r>
            <a:r>
              <a:rPr sz="3450" spc="-5" dirty="0">
                <a:solidFill>
                  <a:srgbClr val="44536A"/>
                </a:solidFill>
                <a:latin typeface="Calibri"/>
                <a:cs typeface="Calibri"/>
              </a:rPr>
              <a:t>your </a:t>
            </a:r>
            <a:r>
              <a:rPr sz="3450" spc="-20" dirty="0">
                <a:solidFill>
                  <a:srgbClr val="44536A"/>
                </a:solidFill>
                <a:latin typeface="Calibri"/>
                <a:cs typeface="Calibri"/>
              </a:rPr>
              <a:t>tracked</a:t>
            </a:r>
            <a:r>
              <a:rPr sz="3450" spc="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450" spc="-5" dirty="0">
                <a:solidFill>
                  <a:srgbClr val="44536A"/>
                </a:solidFill>
                <a:latin typeface="Calibri"/>
                <a:cs typeface="Calibri"/>
              </a:rPr>
              <a:t>project,</a:t>
            </a:r>
            <a:r>
              <a:rPr sz="3450" spc="-2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450" spc="-5" dirty="0">
                <a:solidFill>
                  <a:srgbClr val="44536A"/>
                </a:solidFill>
                <a:latin typeface="Calibri"/>
                <a:cs typeface="Calibri"/>
              </a:rPr>
              <a:t>repo</a:t>
            </a:r>
            <a:endParaRPr sz="3450">
              <a:latin typeface="Calibri"/>
              <a:cs typeface="Calibri"/>
            </a:endParaRPr>
          </a:p>
          <a:p>
            <a:pPr marL="538480" indent="-525780">
              <a:lnSpc>
                <a:spcPct val="100000"/>
              </a:lnSpc>
              <a:spcBef>
                <a:spcPts val="650"/>
              </a:spcBef>
              <a:buSzPct val="75362"/>
              <a:buFont typeface="Calibri"/>
              <a:buChar char="●"/>
              <a:tabLst>
                <a:tab pos="537845" algn="l"/>
                <a:tab pos="538480" algn="l"/>
              </a:tabLst>
            </a:pPr>
            <a:r>
              <a:rPr sz="3450" b="1" spc="5" dirty="0">
                <a:solidFill>
                  <a:srgbClr val="FF0000"/>
                </a:solidFill>
                <a:latin typeface="Calibri"/>
                <a:cs typeface="Calibri"/>
              </a:rPr>
              <a:t>main</a:t>
            </a:r>
            <a:r>
              <a:rPr sz="345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50" b="1" spc="5" dirty="0">
                <a:solidFill>
                  <a:srgbClr val="FF0000"/>
                </a:solidFill>
                <a:latin typeface="Calibri"/>
                <a:cs typeface="Calibri"/>
              </a:rPr>
              <a:t>(used</a:t>
            </a:r>
            <a:r>
              <a:rPr sz="345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50" b="1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345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50" b="1" spc="10" dirty="0">
                <a:solidFill>
                  <a:srgbClr val="FF0000"/>
                </a:solidFill>
                <a:latin typeface="Calibri"/>
                <a:cs typeface="Calibri"/>
              </a:rPr>
              <a:t>be </a:t>
            </a:r>
            <a:r>
              <a:rPr sz="3450" b="1" spc="-10" dirty="0">
                <a:solidFill>
                  <a:srgbClr val="FF0000"/>
                </a:solidFill>
                <a:latin typeface="Calibri"/>
                <a:cs typeface="Calibri"/>
              </a:rPr>
              <a:t>master)</a:t>
            </a:r>
            <a:r>
              <a:rPr sz="3450" b="1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50" spc="5" dirty="0">
                <a:solidFill>
                  <a:srgbClr val="44536A"/>
                </a:solidFill>
                <a:latin typeface="Calibri"/>
                <a:cs typeface="Calibri"/>
              </a:rPr>
              <a:t>- </a:t>
            </a:r>
            <a:r>
              <a:rPr sz="3450" dirty="0">
                <a:solidFill>
                  <a:srgbClr val="44536A"/>
                </a:solidFill>
                <a:latin typeface="Calibri"/>
                <a:cs typeface="Calibri"/>
              </a:rPr>
              <a:t>baseline</a:t>
            </a:r>
            <a:r>
              <a:rPr sz="3450" spc="1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450" spc="-5" dirty="0">
                <a:solidFill>
                  <a:srgbClr val="44536A"/>
                </a:solidFill>
                <a:latin typeface="Calibri"/>
                <a:cs typeface="Calibri"/>
              </a:rPr>
              <a:t>repository</a:t>
            </a:r>
            <a:endParaRPr sz="3450">
              <a:latin typeface="Calibri"/>
              <a:cs typeface="Calibri"/>
            </a:endParaRPr>
          </a:p>
          <a:p>
            <a:pPr marL="538480" indent="-525780">
              <a:lnSpc>
                <a:spcPct val="100000"/>
              </a:lnSpc>
              <a:spcBef>
                <a:spcPts val="635"/>
              </a:spcBef>
              <a:buSzPct val="75362"/>
              <a:buFont typeface="Calibri"/>
              <a:buChar char="●"/>
              <a:tabLst>
                <a:tab pos="537845" algn="l"/>
                <a:tab pos="538480" algn="l"/>
              </a:tabLst>
            </a:pPr>
            <a:r>
              <a:rPr sz="3450" b="1" dirty="0">
                <a:solidFill>
                  <a:srgbClr val="FF0000"/>
                </a:solidFill>
                <a:latin typeface="Calibri"/>
                <a:cs typeface="Calibri"/>
              </a:rPr>
              <a:t>check-in</a:t>
            </a:r>
            <a:r>
              <a:rPr sz="345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50" spc="5" dirty="0">
                <a:solidFill>
                  <a:srgbClr val="44536A"/>
                </a:solidFill>
                <a:latin typeface="Calibri"/>
                <a:cs typeface="Calibri"/>
              </a:rPr>
              <a:t>-</a:t>
            </a:r>
            <a:r>
              <a:rPr sz="3450" spc="1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450" dirty="0">
                <a:solidFill>
                  <a:srgbClr val="44536A"/>
                </a:solidFill>
                <a:latin typeface="Calibri"/>
                <a:cs typeface="Calibri"/>
              </a:rPr>
              <a:t>combining</a:t>
            </a:r>
            <a:r>
              <a:rPr sz="3450" spc="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450" spc="-5" dirty="0">
                <a:solidFill>
                  <a:srgbClr val="44536A"/>
                </a:solidFill>
                <a:latin typeface="Calibri"/>
                <a:cs typeface="Calibri"/>
              </a:rPr>
              <a:t>your</a:t>
            </a:r>
            <a:r>
              <a:rPr sz="3450" dirty="0">
                <a:solidFill>
                  <a:srgbClr val="44536A"/>
                </a:solidFill>
                <a:latin typeface="Calibri"/>
                <a:cs typeface="Calibri"/>
              </a:rPr>
              <a:t> work</a:t>
            </a:r>
            <a:r>
              <a:rPr sz="3450" spc="-1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450" spc="5" dirty="0">
                <a:solidFill>
                  <a:srgbClr val="44536A"/>
                </a:solidFill>
                <a:latin typeface="Calibri"/>
                <a:cs typeface="Calibri"/>
              </a:rPr>
              <a:t>with</a:t>
            </a:r>
            <a:r>
              <a:rPr sz="3450" spc="1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450" spc="-5" dirty="0">
                <a:solidFill>
                  <a:srgbClr val="44536A"/>
                </a:solidFill>
                <a:latin typeface="Calibri"/>
                <a:cs typeface="Calibri"/>
              </a:rPr>
              <a:t>master</a:t>
            </a:r>
            <a:endParaRPr sz="3450">
              <a:latin typeface="Calibri"/>
              <a:cs typeface="Calibri"/>
            </a:endParaRPr>
          </a:p>
          <a:p>
            <a:pPr marL="538480" marR="5080" indent="-525780">
              <a:lnSpc>
                <a:spcPts val="4790"/>
              </a:lnSpc>
              <a:spcBef>
                <a:spcPts val="105"/>
              </a:spcBef>
              <a:buSzPct val="75362"/>
              <a:buFont typeface="Calibri"/>
              <a:buChar char="●"/>
              <a:tabLst>
                <a:tab pos="537845" algn="l"/>
                <a:tab pos="538480" algn="l"/>
              </a:tabLst>
            </a:pPr>
            <a:r>
              <a:rPr sz="3450" b="1" spc="5" dirty="0">
                <a:solidFill>
                  <a:srgbClr val="FF0000"/>
                </a:solidFill>
                <a:latin typeface="Calibri"/>
                <a:cs typeface="Calibri"/>
              </a:rPr>
              <a:t>check-out </a:t>
            </a:r>
            <a:r>
              <a:rPr sz="3450" spc="5" dirty="0">
                <a:solidFill>
                  <a:srgbClr val="44536A"/>
                </a:solidFill>
                <a:latin typeface="Calibri"/>
                <a:cs typeface="Calibri"/>
              </a:rPr>
              <a:t>- </a:t>
            </a:r>
            <a:r>
              <a:rPr sz="3450" dirty="0">
                <a:solidFill>
                  <a:srgbClr val="44536A"/>
                </a:solidFill>
                <a:latin typeface="Calibri"/>
                <a:cs typeface="Calibri"/>
              </a:rPr>
              <a:t>updating</a:t>
            </a:r>
            <a:r>
              <a:rPr sz="3450" spc="2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450" spc="-5" dirty="0">
                <a:solidFill>
                  <a:srgbClr val="44536A"/>
                </a:solidFill>
                <a:latin typeface="Calibri"/>
                <a:cs typeface="Calibri"/>
              </a:rPr>
              <a:t>your</a:t>
            </a:r>
            <a:r>
              <a:rPr sz="3450" dirty="0">
                <a:solidFill>
                  <a:srgbClr val="44536A"/>
                </a:solidFill>
                <a:latin typeface="Calibri"/>
                <a:cs typeface="Calibri"/>
              </a:rPr>
              <a:t> local</a:t>
            </a:r>
            <a:r>
              <a:rPr sz="3450" spc="1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450" spc="-5" dirty="0">
                <a:solidFill>
                  <a:srgbClr val="44536A"/>
                </a:solidFill>
                <a:latin typeface="Calibri"/>
                <a:cs typeface="Calibri"/>
              </a:rPr>
              <a:t>work</a:t>
            </a:r>
            <a:r>
              <a:rPr sz="3450" spc="-1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450" spc="5" dirty="0">
                <a:solidFill>
                  <a:srgbClr val="44536A"/>
                </a:solidFill>
                <a:latin typeface="Calibri"/>
                <a:cs typeface="Calibri"/>
              </a:rPr>
              <a:t>with</a:t>
            </a:r>
            <a:r>
              <a:rPr sz="3450" spc="1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450" spc="-15" dirty="0">
                <a:solidFill>
                  <a:srgbClr val="44536A"/>
                </a:solidFill>
                <a:latin typeface="Calibri"/>
                <a:cs typeface="Calibri"/>
              </a:rPr>
              <a:t>latest</a:t>
            </a:r>
            <a:r>
              <a:rPr sz="3450" spc="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450" dirty="0">
                <a:solidFill>
                  <a:srgbClr val="44536A"/>
                </a:solidFill>
                <a:latin typeface="Calibri"/>
                <a:cs typeface="Calibri"/>
              </a:rPr>
              <a:t>files</a:t>
            </a:r>
            <a:r>
              <a:rPr sz="3450" spc="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450" spc="-10" dirty="0">
                <a:solidFill>
                  <a:srgbClr val="44536A"/>
                </a:solidFill>
                <a:latin typeface="Calibri"/>
                <a:cs typeface="Calibri"/>
              </a:rPr>
              <a:t>from </a:t>
            </a:r>
            <a:r>
              <a:rPr sz="3450" spc="-76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450" spc="-5" dirty="0">
                <a:solidFill>
                  <a:srgbClr val="44536A"/>
                </a:solidFill>
                <a:latin typeface="Calibri"/>
                <a:cs typeface="Calibri"/>
              </a:rPr>
              <a:t>master</a:t>
            </a:r>
            <a:endParaRPr sz="3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59835" y="134746"/>
            <a:ext cx="5672455" cy="6506845"/>
            <a:chOff x="3259835" y="134746"/>
            <a:chExt cx="5672455" cy="6506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9835" y="216407"/>
              <a:ext cx="5672327" cy="64251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3919" y="134746"/>
              <a:ext cx="2804022" cy="110469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229" dirty="0"/>
              <a:t>AGEN</a:t>
            </a:r>
            <a:r>
              <a:rPr spc="215" dirty="0"/>
              <a:t>D</a:t>
            </a:r>
            <a:r>
              <a:rPr spc="150" dirty="0"/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17060" y="2476661"/>
            <a:ext cx="3810000" cy="2279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3300"/>
              </a:lnSpc>
              <a:spcBef>
                <a:spcPts val="95"/>
              </a:spcBef>
            </a:pPr>
            <a:r>
              <a:rPr sz="4000" b="1" spc="60" dirty="0">
                <a:latin typeface="Trebuchet MS"/>
                <a:cs typeface="Trebuchet MS"/>
              </a:rPr>
              <a:t>Version</a:t>
            </a:r>
            <a:r>
              <a:rPr sz="4000" b="1" spc="-300" dirty="0">
                <a:latin typeface="Trebuchet MS"/>
                <a:cs typeface="Trebuchet MS"/>
              </a:rPr>
              <a:t> </a:t>
            </a:r>
            <a:r>
              <a:rPr sz="4000" b="1" spc="75" dirty="0">
                <a:latin typeface="Trebuchet MS"/>
                <a:cs typeface="Trebuchet MS"/>
              </a:rPr>
              <a:t>Control </a:t>
            </a:r>
            <a:r>
              <a:rPr sz="4000" b="1" spc="-1195" dirty="0">
                <a:latin typeface="Trebuchet MS"/>
                <a:cs typeface="Trebuchet MS"/>
              </a:rPr>
              <a:t> </a:t>
            </a:r>
            <a:r>
              <a:rPr sz="4000" b="1" spc="-5" dirty="0">
                <a:latin typeface="Trebuchet MS"/>
                <a:cs typeface="Trebuchet MS"/>
              </a:rPr>
              <a:t>Git</a:t>
            </a:r>
            <a:r>
              <a:rPr sz="4000" b="1" spc="-260" dirty="0">
                <a:latin typeface="Trebuchet MS"/>
                <a:cs typeface="Trebuchet MS"/>
              </a:rPr>
              <a:t> </a:t>
            </a:r>
            <a:r>
              <a:rPr sz="4000" b="1" spc="-35" dirty="0">
                <a:latin typeface="Trebuchet MS"/>
                <a:cs typeface="Trebuchet MS"/>
              </a:rPr>
              <a:t>intro</a:t>
            </a:r>
            <a:endParaRPr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4000" b="1" spc="90" dirty="0">
                <a:latin typeface="Trebuchet MS"/>
                <a:cs typeface="Trebuchet MS"/>
              </a:rPr>
              <a:t>GitHub</a:t>
            </a:r>
            <a:r>
              <a:rPr sz="4000" b="1" spc="-265" dirty="0">
                <a:latin typeface="Trebuchet MS"/>
                <a:cs typeface="Trebuchet MS"/>
              </a:rPr>
              <a:t> </a:t>
            </a:r>
            <a:r>
              <a:rPr sz="4000" b="1" spc="-40" dirty="0">
                <a:latin typeface="Trebuchet MS"/>
                <a:cs typeface="Trebuchet MS"/>
              </a:rPr>
              <a:t>intro</a:t>
            </a:r>
            <a:endParaRPr sz="40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48418" y="3258311"/>
            <a:ext cx="5052060" cy="1571625"/>
            <a:chOff x="3348418" y="3258311"/>
            <a:chExt cx="5052060" cy="1571625"/>
          </a:xfrm>
        </p:grpSpPr>
        <p:sp>
          <p:nvSpPr>
            <p:cNvPr id="8" name="object 8"/>
            <p:cNvSpPr/>
            <p:nvPr/>
          </p:nvSpPr>
          <p:spPr>
            <a:xfrm>
              <a:off x="3362705" y="3284981"/>
              <a:ext cx="3479800" cy="832485"/>
            </a:xfrm>
            <a:custGeom>
              <a:avLst/>
              <a:gdLst/>
              <a:ahLst/>
              <a:cxnLst/>
              <a:rect l="l" t="t" r="r" b="b"/>
              <a:pathLst>
                <a:path w="3479800" h="832485">
                  <a:moveTo>
                    <a:pt x="0" y="416051"/>
                  </a:moveTo>
                  <a:lnTo>
                    <a:pt x="13554" y="363870"/>
                  </a:lnTo>
                  <a:lnTo>
                    <a:pt x="37148" y="330132"/>
                  </a:lnTo>
                  <a:lnTo>
                    <a:pt x="71825" y="297368"/>
                  </a:lnTo>
                  <a:lnTo>
                    <a:pt x="117101" y="265694"/>
                  </a:lnTo>
                  <a:lnTo>
                    <a:pt x="172493" y="235225"/>
                  </a:lnTo>
                  <a:lnTo>
                    <a:pt x="237518" y="206078"/>
                  </a:lnTo>
                  <a:lnTo>
                    <a:pt x="273492" y="192036"/>
                  </a:lnTo>
                  <a:lnTo>
                    <a:pt x="311693" y="178368"/>
                  </a:lnTo>
                  <a:lnTo>
                    <a:pt x="352061" y="165088"/>
                  </a:lnTo>
                  <a:lnTo>
                    <a:pt x="394535" y="152210"/>
                  </a:lnTo>
                  <a:lnTo>
                    <a:pt x="439055" y="139749"/>
                  </a:lnTo>
                  <a:lnTo>
                    <a:pt x="485561" y="127720"/>
                  </a:lnTo>
                  <a:lnTo>
                    <a:pt x="533992" y="116137"/>
                  </a:lnTo>
                  <a:lnTo>
                    <a:pt x="584287" y="105014"/>
                  </a:lnTo>
                  <a:lnTo>
                    <a:pt x="636387" y="94366"/>
                  </a:lnTo>
                  <a:lnTo>
                    <a:pt x="690232" y="84207"/>
                  </a:lnTo>
                  <a:lnTo>
                    <a:pt x="745759" y="74552"/>
                  </a:lnTo>
                  <a:lnTo>
                    <a:pt x="802910" y="65415"/>
                  </a:lnTo>
                  <a:lnTo>
                    <a:pt x="861624" y="56811"/>
                  </a:lnTo>
                  <a:lnTo>
                    <a:pt x="921840" y="48754"/>
                  </a:lnTo>
                  <a:lnTo>
                    <a:pt x="983498" y="41258"/>
                  </a:lnTo>
                  <a:lnTo>
                    <a:pt x="1046538" y="34338"/>
                  </a:lnTo>
                  <a:lnTo>
                    <a:pt x="1110900" y="28009"/>
                  </a:lnTo>
                  <a:lnTo>
                    <a:pt x="1176522" y="22285"/>
                  </a:lnTo>
                  <a:lnTo>
                    <a:pt x="1243345" y="17180"/>
                  </a:lnTo>
                  <a:lnTo>
                    <a:pt x="1311308" y="12708"/>
                  </a:lnTo>
                  <a:lnTo>
                    <a:pt x="1380350" y="8885"/>
                  </a:lnTo>
                  <a:lnTo>
                    <a:pt x="1450412" y="5725"/>
                  </a:lnTo>
                  <a:lnTo>
                    <a:pt x="1521433" y="3242"/>
                  </a:lnTo>
                  <a:lnTo>
                    <a:pt x="1593352" y="1450"/>
                  </a:lnTo>
                  <a:lnTo>
                    <a:pt x="1666110" y="365"/>
                  </a:lnTo>
                  <a:lnTo>
                    <a:pt x="1739646" y="0"/>
                  </a:lnTo>
                  <a:lnTo>
                    <a:pt x="1813181" y="365"/>
                  </a:lnTo>
                  <a:lnTo>
                    <a:pt x="1885939" y="1450"/>
                  </a:lnTo>
                  <a:lnTo>
                    <a:pt x="1957858" y="3242"/>
                  </a:lnTo>
                  <a:lnTo>
                    <a:pt x="2028879" y="5725"/>
                  </a:lnTo>
                  <a:lnTo>
                    <a:pt x="2098941" y="8885"/>
                  </a:lnTo>
                  <a:lnTo>
                    <a:pt x="2167983" y="12708"/>
                  </a:lnTo>
                  <a:lnTo>
                    <a:pt x="2235946" y="17180"/>
                  </a:lnTo>
                  <a:lnTo>
                    <a:pt x="2302769" y="22285"/>
                  </a:lnTo>
                  <a:lnTo>
                    <a:pt x="2368391" y="28009"/>
                  </a:lnTo>
                  <a:lnTo>
                    <a:pt x="2432753" y="34338"/>
                  </a:lnTo>
                  <a:lnTo>
                    <a:pt x="2495793" y="41258"/>
                  </a:lnTo>
                  <a:lnTo>
                    <a:pt x="2557451" y="48754"/>
                  </a:lnTo>
                  <a:lnTo>
                    <a:pt x="2617667" y="56811"/>
                  </a:lnTo>
                  <a:lnTo>
                    <a:pt x="2676381" y="65415"/>
                  </a:lnTo>
                  <a:lnTo>
                    <a:pt x="2733532" y="74552"/>
                  </a:lnTo>
                  <a:lnTo>
                    <a:pt x="2789059" y="84207"/>
                  </a:lnTo>
                  <a:lnTo>
                    <a:pt x="2842904" y="94366"/>
                  </a:lnTo>
                  <a:lnTo>
                    <a:pt x="2895004" y="105014"/>
                  </a:lnTo>
                  <a:lnTo>
                    <a:pt x="2945299" y="116137"/>
                  </a:lnTo>
                  <a:lnTo>
                    <a:pt x="2993730" y="127720"/>
                  </a:lnTo>
                  <a:lnTo>
                    <a:pt x="3040236" y="139749"/>
                  </a:lnTo>
                  <a:lnTo>
                    <a:pt x="3084756" y="152210"/>
                  </a:lnTo>
                  <a:lnTo>
                    <a:pt x="3127230" y="165088"/>
                  </a:lnTo>
                  <a:lnTo>
                    <a:pt x="3167598" y="178368"/>
                  </a:lnTo>
                  <a:lnTo>
                    <a:pt x="3205799" y="192036"/>
                  </a:lnTo>
                  <a:lnTo>
                    <a:pt x="3241773" y="206078"/>
                  </a:lnTo>
                  <a:lnTo>
                    <a:pt x="3306798" y="235225"/>
                  </a:lnTo>
                  <a:lnTo>
                    <a:pt x="3362190" y="265694"/>
                  </a:lnTo>
                  <a:lnTo>
                    <a:pt x="3407466" y="297368"/>
                  </a:lnTo>
                  <a:lnTo>
                    <a:pt x="3442143" y="330132"/>
                  </a:lnTo>
                  <a:lnTo>
                    <a:pt x="3465737" y="363870"/>
                  </a:lnTo>
                  <a:lnTo>
                    <a:pt x="3479292" y="416051"/>
                  </a:lnTo>
                  <a:lnTo>
                    <a:pt x="3477765" y="433636"/>
                  </a:lnTo>
                  <a:lnTo>
                    <a:pt x="3455355" y="485217"/>
                  </a:lnTo>
                  <a:lnTo>
                    <a:pt x="3426160" y="518482"/>
                  </a:lnTo>
                  <a:lnTo>
                    <a:pt x="3386123" y="550716"/>
                  </a:lnTo>
                  <a:lnTo>
                    <a:pt x="3335729" y="581801"/>
                  </a:lnTo>
                  <a:lnTo>
                    <a:pt x="3275460" y="611624"/>
                  </a:lnTo>
                  <a:lnTo>
                    <a:pt x="3205799" y="640067"/>
                  </a:lnTo>
                  <a:lnTo>
                    <a:pt x="3167598" y="653735"/>
                  </a:lnTo>
                  <a:lnTo>
                    <a:pt x="3127230" y="667015"/>
                  </a:lnTo>
                  <a:lnTo>
                    <a:pt x="3084756" y="679893"/>
                  </a:lnTo>
                  <a:lnTo>
                    <a:pt x="3040236" y="692354"/>
                  </a:lnTo>
                  <a:lnTo>
                    <a:pt x="2993730" y="704383"/>
                  </a:lnTo>
                  <a:lnTo>
                    <a:pt x="2945299" y="715966"/>
                  </a:lnTo>
                  <a:lnTo>
                    <a:pt x="2895004" y="727089"/>
                  </a:lnTo>
                  <a:lnTo>
                    <a:pt x="2842904" y="737737"/>
                  </a:lnTo>
                  <a:lnTo>
                    <a:pt x="2789059" y="747896"/>
                  </a:lnTo>
                  <a:lnTo>
                    <a:pt x="2733532" y="757551"/>
                  </a:lnTo>
                  <a:lnTo>
                    <a:pt x="2676381" y="766688"/>
                  </a:lnTo>
                  <a:lnTo>
                    <a:pt x="2617667" y="775292"/>
                  </a:lnTo>
                  <a:lnTo>
                    <a:pt x="2557451" y="783349"/>
                  </a:lnTo>
                  <a:lnTo>
                    <a:pt x="2495793" y="790845"/>
                  </a:lnTo>
                  <a:lnTo>
                    <a:pt x="2432753" y="797765"/>
                  </a:lnTo>
                  <a:lnTo>
                    <a:pt x="2368391" y="804094"/>
                  </a:lnTo>
                  <a:lnTo>
                    <a:pt x="2302769" y="809818"/>
                  </a:lnTo>
                  <a:lnTo>
                    <a:pt x="2235946" y="814923"/>
                  </a:lnTo>
                  <a:lnTo>
                    <a:pt x="2167983" y="819395"/>
                  </a:lnTo>
                  <a:lnTo>
                    <a:pt x="2098941" y="823218"/>
                  </a:lnTo>
                  <a:lnTo>
                    <a:pt x="2028879" y="826378"/>
                  </a:lnTo>
                  <a:lnTo>
                    <a:pt x="1957858" y="828861"/>
                  </a:lnTo>
                  <a:lnTo>
                    <a:pt x="1885939" y="830653"/>
                  </a:lnTo>
                  <a:lnTo>
                    <a:pt x="1813181" y="831738"/>
                  </a:lnTo>
                  <a:lnTo>
                    <a:pt x="1739646" y="832103"/>
                  </a:lnTo>
                  <a:lnTo>
                    <a:pt x="1666110" y="831738"/>
                  </a:lnTo>
                  <a:lnTo>
                    <a:pt x="1593352" y="830653"/>
                  </a:lnTo>
                  <a:lnTo>
                    <a:pt x="1521433" y="828861"/>
                  </a:lnTo>
                  <a:lnTo>
                    <a:pt x="1450412" y="826378"/>
                  </a:lnTo>
                  <a:lnTo>
                    <a:pt x="1380350" y="823218"/>
                  </a:lnTo>
                  <a:lnTo>
                    <a:pt x="1311308" y="819395"/>
                  </a:lnTo>
                  <a:lnTo>
                    <a:pt x="1243345" y="814923"/>
                  </a:lnTo>
                  <a:lnTo>
                    <a:pt x="1176522" y="809818"/>
                  </a:lnTo>
                  <a:lnTo>
                    <a:pt x="1110900" y="804094"/>
                  </a:lnTo>
                  <a:lnTo>
                    <a:pt x="1046538" y="797765"/>
                  </a:lnTo>
                  <a:lnTo>
                    <a:pt x="983498" y="790845"/>
                  </a:lnTo>
                  <a:lnTo>
                    <a:pt x="921840" y="783349"/>
                  </a:lnTo>
                  <a:lnTo>
                    <a:pt x="861624" y="775292"/>
                  </a:lnTo>
                  <a:lnTo>
                    <a:pt x="802910" y="766688"/>
                  </a:lnTo>
                  <a:lnTo>
                    <a:pt x="745759" y="757551"/>
                  </a:lnTo>
                  <a:lnTo>
                    <a:pt x="690232" y="747896"/>
                  </a:lnTo>
                  <a:lnTo>
                    <a:pt x="636387" y="737737"/>
                  </a:lnTo>
                  <a:lnTo>
                    <a:pt x="584287" y="727089"/>
                  </a:lnTo>
                  <a:lnTo>
                    <a:pt x="533992" y="715966"/>
                  </a:lnTo>
                  <a:lnTo>
                    <a:pt x="485561" y="704383"/>
                  </a:lnTo>
                  <a:lnTo>
                    <a:pt x="439055" y="692354"/>
                  </a:lnTo>
                  <a:lnTo>
                    <a:pt x="394535" y="679893"/>
                  </a:lnTo>
                  <a:lnTo>
                    <a:pt x="352061" y="667015"/>
                  </a:lnTo>
                  <a:lnTo>
                    <a:pt x="311693" y="653735"/>
                  </a:lnTo>
                  <a:lnTo>
                    <a:pt x="273492" y="640067"/>
                  </a:lnTo>
                  <a:lnTo>
                    <a:pt x="237518" y="626025"/>
                  </a:lnTo>
                  <a:lnTo>
                    <a:pt x="172493" y="596878"/>
                  </a:lnTo>
                  <a:lnTo>
                    <a:pt x="117101" y="566409"/>
                  </a:lnTo>
                  <a:lnTo>
                    <a:pt x="71825" y="534735"/>
                  </a:lnTo>
                  <a:lnTo>
                    <a:pt x="37148" y="501971"/>
                  </a:lnTo>
                  <a:lnTo>
                    <a:pt x="13554" y="468233"/>
                  </a:lnTo>
                  <a:lnTo>
                    <a:pt x="0" y="416051"/>
                  </a:lnTo>
                  <a:close/>
                </a:path>
              </a:pathLst>
            </a:custGeom>
            <a:ln w="285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7620" y="3258311"/>
              <a:ext cx="679703" cy="6797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71232" y="4020311"/>
              <a:ext cx="829055" cy="8092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881</Words>
  <Application>Microsoft Macintosh PowerPoint</Application>
  <PresentationFormat>Widescreen</PresentationFormat>
  <Paragraphs>161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 MT</vt:lpstr>
      <vt:lpstr>Calibri</vt:lpstr>
      <vt:lpstr>Calibri Light</vt:lpstr>
      <vt:lpstr>Trebuchet MS</vt:lpstr>
      <vt:lpstr>Office Theme</vt:lpstr>
      <vt:lpstr>AGENDA</vt:lpstr>
      <vt:lpstr>PowerPoint Presentation</vt:lpstr>
      <vt:lpstr>What is Version Control?</vt:lpstr>
      <vt:lpstr>Why Version Control?</vt:lpstr>
      <vt:lpstr>Who needs it?</vt:lpstr>
      <vt:lpstr>Big Idea - Collaboration</vt:lpstr>
      <vt:lpstr>It will let you deliver different versions of the product  (Continuous Improvement)</vt:lpstr>
      <vt:lpstr>Vocabulary – general terminology</vt:lpstr>
      <vt:lpstr>AGENDA</vt:lpstr>
      <vt:lpstr>What is “git” ?</vt:lpstr>
      <vt:lpstr>PowerPoint Presentation</vt:lpstr>
      <vt:lpstr>PowerPoint Presentation</vt:lpstr>
      <vt:lpstr>Collection of commits contain the history of the project.</vt:lpstr>
      <vt:lpstr>Basic commands and actions…</vt:lpstr>
      <vt:lpstr>To “commit” (a verb and a noun)</vt:lpstr>
      <vt:lpstr>Key “git” concepts, visually...</vt:lpstr>
      <vt:lpstr>Key “git” concepts...</vt:lpstr>
      <vt:lpstr>AGENDA</vt:lpstr>
      <vt:lpstr>What is “GitHub”</vt:lpstr>
      <vt:lpstr>To let others see your work ...</vt:lpstr>
      <vt:lpstr>What is “.gitignore”</vt:lpstr>
      <vt:lpstr>Recap  Big  Picture</vt:lpstr>
      <vt:lpstr>AGENDA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command-line essentials</dc:title>
  <dc:creator>Hoda Rashedi</dc:creator>
  <cp:lastModifiedBy>Ridzwan Nur Saidy</cp:lastModifiedBy>
  <cp:revision>2</cp:revision>
  <dcterms:created xsi:type="dcterms:W3CDTF">2023-01-10T04:58:16Z</dcterms:created>
  <dcterms:modified xsi:type="dcterms:W3CDTF">2023-01-10T17:42:36Z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2023-01-10T00:00:00Z</vt:filetime>
  </property>
</Properties>
</file>