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pstoneProjectModul2-RizkaNurPratama-Purwadhika/Story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0249E4F-54BB-4A99-AADF-439A546F8CF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Capstone Project Modul 2 - Rizka Nur Pratama - Purwadhika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F801F7F-D5F9-4DCE-978F-0258A7E3332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1/16/2023 10:19:17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0" name="slide10">
            <a:extLst>
              <a:ext uri="{FF2B5EF4-FFF2-40B4-BE49-F238E27FC236}">
                <a16:creationId xmlns:a16="http://schemas.microsoft.com/office/drawing/2014/main" id="{C055C531-06D9-4E35-89D4-9A321D62407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2" name="slide2">
            <a:extLst>
              <a:ext uri="{FF2B5EF4-FFF2-40B4-BE49-F238E27FC236}">
                <a16:creationId xmlns:a16="http://schemas.microsoft.com/office/drawing/2014/main" id="{7A706417-5929-478E-91CC-75D10973C8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3" name="slide3">
            <a:extLst>
              <a:ext uri="{FF2B5EF4-FFF2-40B4-BE49-F238E27FC236}">
                <a16:creationId xmlns:a16="http://schemas.microsoft.com/office/drawing/2014/main" id="{C2E12EF8-9EC6-4D58-99CC-D93330D510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4" name="slide4">
            <a:extLst>
              <a:ext uri="{FF2B5EF4-FFF2-40B4-BE49-F238E27FC236}">
                <a16:creationId xmlns:a16="http://schemas.microsoft.com/office/drawing/2014/main" id="{498DF11E-9AC9-4AB3-9163-790802F032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5" name="slide5">
            <a:extLst>
              <a:ext uri="{FF2B5EF4-FFF2-40B4-BE49-F238E27FC236}">
                <a16:creationId xmlns:a16="http://schemas.microsoft.com/office/drawing/2014/main" id="{3BC2CDF1-58FF-4985-8F37-AE82B7740D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6" name="slide6">
            <a:extLst>
              <a:ext uri="{FF2B5EF4-FFF2-40B4-BE49-F238E27FC236}">
                <a16:creationId xmlns:a16="http://schemas.microsoft.com/office/drawing/2014/main" id="{E26A077F-4395-4237-80A9-628C9D8E8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7" name="slide7">
            <a:extLst>
              <a:ext uri="{FF2B5EF4-FFF2-40B4-BE49-F238E27FC236}">
                <a16:creationId xmlns:a16="http://schemas.microsoft.com/office/drawing/2014/main" id="{CA5E91E2-32EE-435F-9857-AF0C5E6990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8" name="slide8">
            <a:extLst>
              <a:ext uri="{FF2B5EF4-FFF2-40B4-BE49-F238E27FC236}">
                <a16:creationId xmlns:a16="http://schemas.microsoft.com/office/drawing/2014/main" id="{F0622992-4937-452D-A546-59E4C9E188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9" name="slide9">
            <a:extLst>
              <a:ext uri="{FF2B5EF4-FFF2-40B4-BE49-F238E27FC236}">
                <a16:creationId xmlns:a16="http://schemas.microsoft.com/office/drawing/2014/main" id="{0A0CAD18-0747-4E5E-AEC6-B23652CC3C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2023-01-16T10:19:19Z</dcterms:created>
  <dcterms:modified xsi:type="dcterms:W3CDTF">2023-01-16T10:19:19Z</dcterms:modified>
</cp:coreProperties>
</file>