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60" r:id="rId25"/>
    <p:sldId id="280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3" autoAdjust="0"/>
    <p:restoredTop sz="94660"/>
  </p:normalViewPr>
  <p:slideViewPr>
    <p:cSldViewPr>
      <p:cViewPr varScale="1">
        <p:scale>
          <a:sx n="65" d="100"/>
          <a:sy n="65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D:\FILE%20KULIAH\semester%204\statistika\project1.xls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USER\Documents\PROJECT%20STATISTIC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Project%20Statistik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129328334335007E-2"/>
          <c:y val="5.163618183838159E-2"/>
          <c:w val="0.75456927141964147"/>
          <c:h val="0.884063891890800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Dweling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Sheet1!$A$2:$A$1236</c:f>
              <c:numCache>
                <c:formatCode>General</c:formatCode>
                <c:ptCount val="123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</c:numCache>
            </c:numRef>
          </c:xVal>
          <c:yVal>
            <c:numRef>
              <c:f>Sheet1!$C$2:$C$1236</c:f>
              <c:numCache>
                <c:formatCode>0.00</c:formatCode>
                <c:ptCount val="1235"/>
                <c:pt idx="0">
                  <c:v>12.430000000000001</c:v>
                </c:pt>
                <c:pt idx="1">
                  <c:v>9.129999999999999</c:v>
                </c:pt>
                <c:pt idx="2">
                  <c:v>13.379999999999999</c:v>
                </c:pt>
                <c:pt idx="3">
                  <c:v>1.23</c:v>
                </c:pt>
                <c:pt idx="4">
                  <c:v>1.73</c:v>
                </c:pt>
                <c:pt idx="5">
                  <c:v>9.2900000000000009</c:v>
                </c:pt>
                <c:pt idx="6">
                  <c:v>1.5399999999999998</c:v>
                </c:pt>
                <c:pt idx="7">
                  <c:v>10.32</c:v>
                </c:pt>
                <c:pt idx="8">
                  <c:v>9.629999999999999</c:v>
                </c:pt>
                <c:pt idx="9">
                  <c:v>9.7899999999999991</c:v>
                </c:pt>
                <c:pt idx="10">
                  <c:v>13.16</c:v>
                </c:pt>
                <c:pt idx="11">
                  <c:v>1.1700000000000002</c:v>
                </c:pt>
                <c:pt idx="12">
                  <c:v>8.4499999999999975</c:v>
                </c:pt>
                <c:pt idx="13">
                  <c:v>1.1400000000000001</c:v>
                </c:pt>
                <c:pt idx="14">
                  <c:v>6.53</c:v>
                </c:pt>
                <c:pt idx="15">
                  <c:v>1.17</c:v>
                </c:pt>
                <c:pt idx="16">
                  <c:v>7.02</c:v>
                </c:pt>
                <c:pt idx="17">
                  <c:v>7.1999999999999993</c:v>
                </c:pt>
                <c:pt idx="18">
                  <c:v>7.38</c:v>
                </c:pt>
                <c:pt idx="19">
                  <c:v>8.6999999999999993</c:v>
                </c:pt>
                <c:pt idx="20">
                  <c:v>16.82</c:v>
                </c:pt>
                <c:pt idx="21">
                  <c:v>3.1499999999999995</c:v>
                </c:pt>
                <c:pt idx="22">
                  <c:v>2.6199999999999997</c:v>
                </c:pt>
                <c:pt idx="23">
                  <c:v>1.26</c:v>
                </c:pt>
                <c:pt idx="24">
                  <c:v>10.4</c:v>
                </c:pt>
                <c:pt idx="25">
                  <c:v>3.36</c:v>
                </c:pt>
                <c:pt idx="26">
                  <c:v>7.2400000000000011</c:v>
                </c:pt>
                <c:pt idx="27">
                  <c:v>7.22</c:v>
                </c:pt>
                <c:pt idx="28">
                  <c:v>7.22</c:v>
                </c:pt>
                <c:pt idx="29">
                  <c:v>7.3599999999999994</c:v>
                </c:pt>
                <c:pt idx="30">
                  <c:v>7.2700000000000005</c:v>
                </c:pt>
                <c:pt idx="31">
                  <c:v>7.0399999999999991</c:v>
                </c:pt>
                <c:pt idx="32">
                  <c:v>7.14</c:v>
                </c:pt>
                <c:pt idx="33">
                  <c:v>7.1899999999999995</c:v>
                </c:pt>
                <c:pt idx="34">
                  <c:v>7.2299999999999995</c:v>
                </c:pt>
                <c:pt idx="35">
                  <c:v>6.53</c:v>
                </c:pt>
                <c:pt idx="36">
                  <c:v>35.81</c:v>
                </c:pt>
                <c:pt idx="37">
                  <c:v>1.21</c:v>
                </c:pt>
                <c:pt idx="38">
                  <c:v>8.59</c:v>
                </c:pt>
                <c:pt idx="39">
                  <c:v>8.7099999999999991</c:v>
                </c:pt>
                <c:pt idx="40">
                  <c:v>8.7100000000000009</c:v>
                </c:pt>
                <c:pt idx="41">
                  <c:v>10.379999999999999</c:v>
                </c:pt>
                <c:pt idx="42">
                  <c:v>0.59000000000000008</c:v>
                </c:pt>
                <c:pt idx="43">
                  <c:v>6.34</c:v>
                </c:pt>
                <c:pt idx="44">
                  <c:v>7.4399999999999995</c:v>
                </c:pt>
                <c:pt idx="45">
                  <c:v>6.2899999999999991</c:v>
                </c:pt>
                <c:pt idx="46">
                  <c:v>6.44</c:v>
                </c:pt>
                <c:pt idx="47">
                  <c:v>6.4899999999999993</c:v>
                </c:pt>
                <c:pt idx="48">
                  <c:v>9.7299999999999986</c:v>
                </c:pt>
                <c:pt idx="49">
                  <c:v>0.77</c:v>
                </c:pt>
                <c:pt idx="50">
                  <c:v>9.5399999999999991</c:v>
                </c:pt>
                <c:pt idx="51">
                  <c:v>8.8099999999999987</c:v>
                </c:pt>
                <c:pt idx="52">
                  <c:v>2.65</c:v>
                </c:pt>
                <c:pt idx="53">
                  <c:v>2.4899999999999998</c:v>
                </c:pt>
                <c:pt idx="54">
                  <c:v>8.6799999999999979</c:v>
                </c:pt>
                <c:pt idx="55">
                  <c:v>8.83</c:v>
                </c:pt>
                <c:pt idx="56">
                  <c:v>6.4799999999999995</c:v>
                </c:pt>
                <c:pt idx="57">
                  <c:v>6.5200000000000005</c:v>
                </c:pt>
                <c:pt idx="58">
                  <c:v>6.28</c:v>
                </c:pt>
                <c:pt idx="59">
                  <c:v>6.5299999999999994</c:v>
                </c:pt>
                <c:pt idx="60">
                  <c:v>6.38</c:v>
                </c:pt>
                <c:pt idx="61">
                  <c:v>6.3199999999999994</c:v>
                </c:pt>
                <c:pt idx="62">
                  <c:v>9.6599999999999984</c:v>
                </c:pt>
                <c:pt idx="63">
                  <c:v>8.5399999999999991</c:v>
                </c:pt>
                <c:pt idx="64">
                  <c:v>8.7399999999999984</c:v>
                </c:pt>
                <c:pt idx="65">
                  <c:v>9.67</c:v>
                </c:pt>
                <c:pt idx="66">
                  <c:v>5.84</c:v>
                </c:pt>
                <c:pt idx="67">
                  <c:v>5.43</c:v>
                </c:pt>
                <c:pt idx="68">
                  <c:v>2.2699999999999996</c:v>
                </c:pt>
                <c:pt idx="69">
                  <c:v>6.0699999999999994</c:v>
                </c:pt>
                <c:pt idx="70">
                  <c:v>10.439999999999998</c:v>
                </c:pt>
                <c:pt idx="71">
                  <c:v>9.4699999999999989</c:v>
                </c:pt>
                <c:pt idx="72">
                  <c:v>1.1400000000000001</c:v>
                </c:pt>
                <c:pt idx="73">
                  <c:v>1.1500000000000001</c:v>
                </c:pt>
                <c:pt idx="74">
                  <c:v>9.9299999999999979</c:v>
                </c:pt>
                <c:pt idx="75">
                  <c:v>8.61</c:v>
                </c:pt>
                <c:pt idx="76">
                  <c:v>9.2199999999999989</c:v>
                </c:pt>
                <c:pt idx="77">
                  <c:v>8.6999999999999993</c:v>
                </c:pt>
                <c:pt idx="78">
                  <c:v>9.5499999999999989</c:v>
                </c:pt>
                <c:pt idx="79">
                  <c:v>9.77</c:v>
                </c:pt>
                <c:pt idx="80">
                  <c:v>9.75</c:v>
                </c:pt>
                <c:pt idx="81">
                  <c:v>6.49</c:v>
                </c:pt>
                <c:pt idx="82">
                  <c:v>12.37</c:v>
                </c:pt>
                <c:pt idx="83">
                  <c:v>10.109999999999998</c:v>
                </c:pt>
                <c:pt idx="84">
                  <c:v>2.3499999999999996</c:v>
                </c:pt>
                <c:pt idx="85">
                  <c:v>6.32</c:v>
                </c:pt>
                <c:pt idx="86">
                  <c:v>3.87</c:v>
                </c:pt>
                <c:pt idx="87">
                  <c:v>4.22</c:v>
                </c:pt>
                <c:pt idx="88">
                  <c:v>0.41</c:v>
                </c:pt>
                <c:pt idx="89">
                  <c:v>9.27</c:v>
                </c:pt>
                <c:pt idx="90">
                  <c:v>13.33</c:v>
                </c:pt>
                <c:pt idx="91">
                  <c:v>1.35</c:v>
                </c:pt>
                <c:pt idx="92">
                  <c:v>2.2699999999999996</c:v>
                </c:pt>
                <c:pt idx="93">
                  <c:v>12.34</c:v>
                </c:pt>
                <c:pt idx="94">
                  <c:v>13.32</c:v>
                </c:pt>
                <c:pt idx="95">
                  <c:v>3.58</c:v>
                </c:pt>
                <c:pt idx="96">
                  <c:v>1.23</c:v>
                </c:pt>
                <c:pt idx="97">
                  <c:v>13.26</c:v>
                </c:pt>
                <c:pt idx="98">
                  <c:v>9.4400000000000013</c:v>
                </c:pt>
                <c:pt idx="99">
                  <c:v>6.25</c:v>
                </c:pt>
                <c:pt idx="100">
                  <c:v>6.29</c:v>
                </c:pt>
                <c:pt idx="101">
                  <c:v>13.259999999999998</c:v>
                </c:pt>
                <c:pt idx="102">
                  <c:v>5.5500000000000007</c:v>
                </c:pt>
                <c:pt idx="103">
                  <c:v>6.22</c:v>
                </c:pt>
                <c:pt idx="104">
                  <c:v>7.7799999999999994</c:v>
                </c:pt>
                <c:pt idx="105">
                  <c:v>10.119999999999999</c:v>
                </c:pt>
                <c:pt idx="106">
                  <c:v>8.129999999999999</c:v>
                </c:pt>
                <c:pt idx="107">
                  <c:v>9.7799999999999976</c:v>
                </c:pt>
                <c:pt idx="108">
                  <c:v>9.7799999999999976</c:v>
                </c:pt>
                <c:pt idx="109">
                  <c:v>2.3699999999999997</c:v>
                </c:pt>
                <c:pt idx="110">
                  <c:v>8.57</c:v>
                </c:pt>
                <c:pt idx="111">
                  <c:v>8.6999999999999993</c:v>
                </c:pt>
                <c:pt idx="112">
                  <c:v>36.480000000000004</c:v>
                </c:pt>
                <c:pt idx="113">
                  <c:v>9.9799999999999986</c:v>
                </c:pt>
                <c:pt idx="114">
                  <c:v>36</c:v>
                </c:pt>
                <c:pt idx="115">
                  <c:v>8.77</c:v>
                </c:pt>
                <c:pt idx="116">
                  <c:v>8.75</c:v>
                </c:pt>
                <c:pt idx="117">
                  <c:v>10.119999999999999</c:v>
                </c:pt>
                <c:pt idx="118">
                  <c:v>8.34</c:v>
                </c:pt>
                <c:pt idx="119">
                  <c:v>7.7099999999999991</c:v>
                </c:pt>
                <c:pt idx="120">
                  <c:v>2.5499999999999998</c:v>
                </c:pt>
                <c:pt idx="121">
                  <c:v>9.4499999999999993</c:v>
                </c:pt>
                <c:pt idx="122">
                  <c:v>12.69</c:v>
                </c:pt>
                <c:pt idx="123">
                  <c:v>13.229999999999999</c:v>
                </c:pt>
                <c:pt idx="124">
                  <c:v>35.78</c:v>
                </c:pt>
                <c:pt idx="125">
                  <c:v>35.840000000000003</c:v>
                </c:pt>
                <c:pt idx="126">
                  <c:v>8.57</c:v>
                </c:pt>
                <c:pt idx="127">
                  <c:v>9.4500000000000011</c:v>
                </c:pt>
                <c:pt idx="128">
                  <c:v>5.28</c:v>
                </c:pt>
                <c:pt idx="129">
                  <c:v>0.69</c:v>
                </c:pt>
                <c:pt idx="130">
                  <c:v>5.12</c:v>
                </c:pt>
                <c:pt idx="131">
                  <c:v>4.04</c:v>
                </c:pt>
                <c:pt idx="132">
                  <c:v>6.2</c:v>
                </c:pt>
                <c:pt idx="133">
                  <c:v>9.23</c:v>
                </c:pt>
                <c:pt idx="134">
                  <c:v>5.1100000000000003</c:v>
                </c:pt>
                <c:pt idx="135">
                  <c:v>15.76</c:v>
                </c:pt>
                <c:pt idx="136">
                  <c:v>2.95</c:v>
                </c:pt>
                <c:pt idx="137">
                  <c:v>1.6800000000000002</c:v>
                </c:pt>
                <c:pt idx="138">
                  <c:v>0.63</c:v>
                </c:pt>
                <c:pt idx="139">
                  <c:v>4.5399999999999991</c:v>
                </c:pt>
                <c:pt idx="140">
                  <c:v>8.76</c:v>
                </c:pt>
                <c:pt idx="141">
                  <c:v>8.68</c:v>
                </c:pt>
                <c:pt idx="142">
                  <c:v>4.68</c:v>
                </c:pt>
                <c:pt idx="143">
                  <c:v>15.729999999999999</c:v>
                </c:pt>
                <c:pt idx="144">
                  <c:v>1.69</c:v>
                </c:pt>
                <c:pt idx="145">
                  <c:v>36.53</c:v>
                </c:pt>
                <c:pt idx="146">
                  <c:v>35.830000000000005</c:v>
                </c:pt>
                <c:pt idx="147">
                  <c:v>4.38</c:v>
                </c:pt>
                <c:pt idx="148">
                  <c:v>5.3800000000000008</c:v>
                </c:pt>
                <c:pt idx="149">
                  <c:v>13.639999999999999</c:v>
                </c:pt>
                <c:pt idx="150">
                  <c:v>3.19</c:v>
                </c:pt>
                <c:pt idx="151">
                  <c:v>5.24</c:v>
                </c:pt>
                <c:pt idx="152">
                  <c:v>1.87</c:v>
                </c:pt>
                <c:pt idx="153">
                  <c:v>3.17</c:v>
                </c:pt>
                <c:pt idx="154">
                  <c:v>2.5500000000000003</c:v>
                </c:pt>
                <c:pt idx="155">
                  <c:v>13.649999999999999</c:v>
                </c:pt>
                <c:pt idx="156">
                  <c:v>11.959999999999999</c:v>
                </c:pt>
                <c:pt idx="157">
                  <c:v>5.79</c:v>
                </c:pt>
                <c:pt idx="158">
                  <c:v>8.81</c:v>
                </c:pt>
                <c:pt idx="159">
                  <c:v>12.85</c:v>
                </c:pt>
                <c:pt idx="160">
                  <c:v>12.809999999999999</c:v>
                </c:pt>
                <c:pt idx="161">
                  <c:v>2.8</c:v>
                </c:pt>
                <c:pt idx="162">
                  <c:v>35.819999999999993</c:v>
                </c:pt>
                <c:pt idx="163">
                  <c:v>13.08</c:v>
                </c:pt>
                <c:pt idx="164">
                  <c:v>16.79</c:v>
                </c:pt>
                <c:pt idx="165">
                  <c:v>35.75</c:v>
                </c:pt>
                <c:pt idx="166">
                  <c:v>13.28</c:v>
                </c:pt>
                <c:pt idx="167">
                  <c:v>13.27</c:v>
                </c:pt>
                <c:pt idx="168">
                  <c:v>1.67</c:v>
                </c:pt>
                <c:pt idx="169">
                  <c:v>13.27</c:v>
                </c:pt>
                <c:pt idx="170">
                  <c:v>9.6599999999999984</c:v>
                </c:pt>
                <c:pt idx="171">
                  <c:v>9.61</c:v>
                </c:pt>
                <c:pt idx="172">
                  <c:v>6.16</c:v>
                </c:pt>
                <c:pt idx="173">
                  <c:v>19.510000000000002</c:v>
                </c:pt>
                <c:pt idx="174">
                  <c:v>5.5600000000000005</c:v>
                </c:pt>
                <c:pt idx="175">
                  <c:v>9.4699999999999989</c:v>
                </c:pt>
                <c:pt idx="176">
                  <c:v>1.29</c:v>
                </c:pt>
                <c:pt idx="177">
                  <c:v>9.43</c:v>
                </c:pt>
                <c:pt idx="178">
                  <c:v>2.3299999999999996</c:v>
                </c:pt>
                <c:pt idx="179">
                  <c:v>2.3199999999999998</c:v>
                </c:pt>
                <c:pt idx="180">
                  <c:v>12.83</c:v>
                </c:pt>
                <c:pt idx="181">
                  <c:v>9.2099999999999991</c:v>
                </c:pt>
                <c:pt idx="182">
                  <c:v>13.67</c:v>
                </c:pt>
                <c:pt idx="183">
                  <c:v>13.67</c:v>
                </c:pt>
                <c:pt idx="184">
                  <c:v>11.629999999999999</c:v>
                </c:pt>
                <c:pt idx="185">
                  <c:v>10.139999999999999</c:v>
                </c:pt>
                <c:pt idx="186">
                  <c:v>13.27</c:v>
                </c:pt>
                <c:pt idx="187">
                  <c:v>9.59</c:v>
                </c:pt>
                <c:pt idx="188">
                  <c:v>13.28</c:v>
                </c:pt>
                <c:pt idx="189">
                  <c:v>1.27</c:v>
                </c:pt>
                <c:pt idx="190">
                  <c:v>7.9899999999999993</c:v>
                </c:pt>
                <c:pt idx="191">
                  <c:v>9.4499999999999993</c:v>
                </c:pt>
                <c:pt idx="192">
                  <c:v>8.18</c:v>
                </c:pt>
                <c:pt idx="193">
                  <c:v>1.59</c:v>
                </c:pt>
                <c:pt idx="194">
                  <c:v>12.39</c:v>
                </c:pt>
                <c:pt idx="195">
                  <c:v>12.43</c:v>
                </c:pt>
                <c:pt idx="196">
                  <c:v>4.95</c:v>
                </c:pt>
                <c:pt idx="197">
                  <c:v>2.67</c:v>
                </c:pt>
                <c:pt idx="198">
                  <c:v>1.95</c:v>
                </c:pt>
                <c:pt idx="199">
                  <c:v>1.65</c:v>
                </c:pt>
                <c:pt idx="200">
                  <c:v>5.83</c:v>
                </c:pt>
                <c:pt idx="201">
                  <c:v>8.68</c:v>
                </c:pt>
                <c:pt idx="202">
                  <c:v>19.709999999999997</c:v>
                </c:pt>
                <c:pt idx="203">
                  <c:v>0.85000000000000009</c:v>
                </c:pt>
                <c:pt idx="204">
                  <c:v>0.99</c:v>
                </c:pt>
                <c:pt idx="205">
                  <c:v>2.6300000000000003</c:v>
                </c:pt>
                <c:pt idx="206">
                  <c:v>4.76</c:v>
                </c:pt>
                <c:pt idx="207">
                  <c:v>13.61</c:v>
                </c:pt>
                <c:pt idx="208">
                  <c:v>0.43000000000000005</c:v>
                </c:pt>
                <c:pt idx="209">
                  <c:v>1.55</c:v>
                </c:pt>
                <c:pt idx="210">
                  <c:v>1.57</c:v>
                </c:pt>
                <c:pt idx="211">
                  <c:v>1.49</c:v>
                </c:pt>
                <c:pt idx="212">
                  <c:v>19.569999999999997</c:v>
                </c:pt>
                <c:pt idx="213">
                  <c:v>9.0599999999999987</c:v>
                </c:pt>
                <c:pt idx="214">
                  <c:v>15.49</c:v>
                </c:pt>
                <c:pt idx="215">
                  <c:v>2.1800000000000002</c:v>
                </c:pt>
                <c:pt idx="216">
                  <c:v>9.4799999999999969</c:v>
                </c:pt>
                <c:pt idx="217">
                  <c:v>25.74</c:v>
                </c:pt>
                <c:pt idx="218">
                  <c:v>24.77</c:v>
                </c:pt>
                <c:pt idx="219">
                  <c:v>5.41</c:v>
                </c:pt>
                <c:pt idx="220">
                  <c:v>4.01</c:v>
                </c:pt>
                <c:pt idx="221">
                  <c:v>3.84</c:v>
                </c:pt>
                <c:pt idx="222">
                  <c:v>24.750000000000004</c:v>
                </c:pt>
                <c:pt idx="223">
                  <c:v>25.790000000000003</c:v>
                </c:pt>
                <c:pt idx="224">
                  <c:v>25.8</c:v>
                </c:pt>
                <c:pt idx="225">
                  <c:v>3.84</c:v>
                </c:pt>
                <c:pt idx="226">
                  <c:v>6.4799999999999995</c:v>
                </c:pt>
                <c:pt idx="227">
                  <c:v>24.900000000000002</c:v>
                </c:pt>
                <c:pt idx="228">
                  <c:v>25.790000000000003</c:v>
                </c:pt>
                <c:pt idx="229">
                  <c:v>25.810000000000002</c:v>
                </c:pt>
                <c:pt idx="230">
                  <c:v>24.74</c:v>
                </c:pt>
                <c:pt idx="231">
                  <c:v>4.7900000000000009</c:v>
                </c:pt>
                <c:pt idx="232">
                  <c:v>25.83</c:v>
                </c:pt>
                <c:pt idx="233">
                  <c:v>5.58</c:v>
                </c:pt>
                <c:pt idx="234">
                  <c:v>7.3400000000000007</c:v>
                </c:pt>
                <c:pt idx="235">
                  <c:v>6.83</c:v>
                </c:pt>
                <c:pt idx="236">
                  <c:v>1.84</c:v>
                </c:pt>
                <c:pt idx="237">
                  <c:v>4.2200000000000006</c:v>
                </c:pt>
                <c:pt idx="238">
                  <c:v>4.129999999999999</c:v>
                </c:pt>
                <c:pt idx="239">
                  <c:v>4.4399999999999995</c:v>
                </c:pt>
                <c:pt idx="240">
                  <c:v>3.77</c:v>
                </c:pt>
                <c:pt idx="241">
                  <c:v>3.85</c:v>
                </c:pt>
                <c:pt idx="242">
                  <c:v>4.4300000000000006</c:v>
                </c:pt>
                <c:pt idx="243">
                  <c:v>7.27</c:v>
                </c:pt>
                <c:pt idx="244">
                  <c:v>4.3699999999999992</c:v>
                </c:pt>
                <c:pt idx="245">
                  <c:v>7.33</c:v>
                </c:pt>
                <c:pt idx="246">
                  <c:v>12.599999999999998</c:v>
                </c:pt>
                <c:pt idx="247">
                  <c:v>12.639999999999999</c:v>
                </c:pt>
                <c:pt idx="248">
                  <c:v>4.2799999999999994</c:v>
                </c:pt>
                <c:pt idx="249">
                  <c:v>3.76</c:v>
                </c:pt>
                <c:pt idx="250">
                  <c:v>7.2199999999999989</c:v>
                </c:pt>
                <c:pt idx="251">
                  <c:v>3.96</c:v>
                </c:pt>
                <c:pt idx="252">
                  <c:v>4.25</c:v>
                </c:pt>
                <c:pt idx="253">
                  <c:v>5.4899999999999993</c:v>
                </c:pt>
                <c:pt idx="254">
                  <c:v>7.29</c:v>
                </c:pt>
                <c:pt idx="255">
                  <c:v>3.78</c:v>
                </c:pt>
                <c:pt idx="256">
                  <c:v>3.6999999999999997</c:v>
                </c:pt>
                <c:pt idx="257">
                  <c:v>11.86</c:v>
                </c:pt>
                <c:pt idx="258">
                  <c:v>4.2899999999999991</c:v>
                </c:pt>
                <c:pt idx="259">
                  <c:v>24.720000000000002</c:v>
                </c:pt>
                <c:pt idx="260">
                  <c:v>3.75</c:v>
                </c:pt>
                <c:pt idx="261">
                  <c:v>11.909999999999998</c:v>
                </c:pt>
                <c:pt idx="262">
                  <c:v>7.0799999999999992</c:v>
                </c:pt>
                <c:pt idx="263">
                  <c:v>12.36</c:v>
                </c:pt>
                <c:pt idx="264">
                  <c:v>7.17</c:v>
                </c:pt>
                <c:pt idx="265">
                  <c:v>3.7199999999999998</c:v>
                </c:pt>
                <c:pt idx="266">
                  <c:v>7.2099999999999991</c:v>
                </c:pt>
                <c:pt idx="267">
                  <c:v>7.16</c:v>
                </c:pt>
                <c:pt idx="268">
                  <c:v>4.5</c:v>
                </c:pt>
                <c:pt idx="269">
                  <c:v>3.84</c:v>
                </c:pt>
                <c:pt idx="270">
                  <c:v>4.66</c:v>
                </c:pt>
                <c:pt idx="271">
                  <c:v>24.770000000000003</c:v>
                </c:pt>
                <c:pt idx="272">
                  <c:v>3.9699999999999993</c:v>
                </c:pt>
                <c:pt idx="273">
                  <c:v>7.17</c:v>
                </c:pt>
                <c:pt idx="274">
                  <c:v>7.2799999999999994</c:v>
                </c:pt>
                <c:pt idx="275">
                  <c:v>25.86</c:v>
                </c:pt>
                <c:pt idx="276">
                  <c:v>24.799999999999997</c:v>
                </c:pt>
                <c:pt idx="277">
                  <c:v>5.379999999999999</c:v>
                </c:pt>
                <c:pt idx="278">
                  <c:v>7.27</c:v>
                </c:pt>
                <c:pt idx="279">
                  <c:v>7.27</c:v>
                </c:pt>
                <c:pt idx="280">
                  <c:v>4.3599999999999994</c:v>
                </c:pt>
                <c:pt idx="281">
                  <c:v>4.18</c:v>
                </c:pt>
                <c:pt idx="282">
                  <c:v>5.58</c:v>
                </c:pt>
                <c:pt idx="283">
                  <c:v>24.81</c:v>
                </c:pt>
                <c:pt idx="284">
                  <c:v>4.1399999999999997</c:v>
                </c:pt>
                <c:pt idx="285">
                  <c:v>1.67</c:v>
                </c:pt>
                <c:pt idx="286">
                  <c:v>1.87</c:v>
                </c:pt>
                <c:pt idx="287">
                  <c:v>9.83</c:v>
                </c:pt>
                <c:pt idx="288">
                  <c:v>3.9</c:v>
                </c:pt>
                <c:pt idx="289">
                  <c:v>1.28</c:v>
                </c:pt>
                <c:pt idx="290">
                  <c:v>7.52</c:v>
                </c:pt>
                <c:pt idx="291">
                  <c:v>1.64</c:v>
                </c:pt>
                <c:pt idx="292">
                  <c:v>1.9100000000000001</c:v>
                </c:pt>
                <c:pt idx="293">
                  <c:v>1.92</c:v>
                </c:pt>
                <c:pt idx="294">
                  <c:v>4.6399999999999988</c:v>
                </c:pt>
                <c:pt idx="295">
                  <c:v>1.32</c:v>
                </c:pt>
                <c:pt idx="296">
                  <c:v>6.3599999999999994</c:v>
                </c:pt>
                <c:pt idx="297">
                  <c:v>1.34</c:v>
                </c:pt>
                <c:pt idx="298">
                  <c:v>2.31</c:v>
                </c:pt>
                <c:pt idx="299">
                  <c:v>1.23</c:v>
                </c:pt>
                <c:pt idx="300">
                  <c:v>7.9799999999999995</c:v>
                </c:pt>
                <c:pt idx="301">
                  <c:v>1.1800000000000002</c:v>
                </c:pt>
                <c:pt idx="302">
                  <c:v>5.1599999999999993</c:v>
                </c:pt>
                <c:pt idx="303">
                  <c:v>13.599999999999998</c:v>
                </c:pt>
                <c:pt idx="304">
                  <c:v>2.1999999999999997</c:v>
                </c:pt>
                <c:pt idx="305">
                  <c:v>5.34</c:v>
                </c:pt>
                <c:pt idx="306">
                  <c:v>2.3899999999999997</c:v>
                </c:pt>
                <c:pt idx="307">
                  <c:v>3.75</c:v>
                </c:pt>
                <c:pt idx="308">
                  <c:v>1.31</c:v>
                </c:pt>
                <c:pt idx="309">
                  <c:v>5.2499999999999991</c:v>
                </c:pt>
                <c:pt idx="310">
                  <c:v>22.340000000000003</c:v>
                </c:pt>
                <c:pt idx="311">
                  <c:v>1.7900000000000003</c:v>
                </c:pt>
                <c:pt idx="312">
                  <c:v>1.28</c:v>
                </c:pt>
                <c:pt idx="313">
                  <c:v>2.1999999999999997</c:v>
                </c:pt>
                <c:pt idx="314">
                  <c:v>1.33</c:v>
                </c:pt>
                <c:pt idx="315">
                  <c:v>4.0199999999999996</c:v>
                </c:pt>
                <c:pt idx="316">
                  <c:v>4.01</c:v>
                </c:pt>
                <c:pt idx="317">
                  <c:v>2.3000000000000003</c:v>
                </c:pt>
                <c:pt idx="318">
                  <c:v>4.5799999999999992</c:v>
                </c:pt>
                <c:pt idx="319">
                  <c:v>7.83</c:v>
                </c:pt>
                <c:pt idx="320">
                  <c:v>1.5</c:v>
                </c:pt>
                <c:pt idx="321">
                  <c:v>4.339999999999999</c:v>
                </c:pt>
                <c:pt idx="322">
                  <c:v>2.3199999999999998</c:v>
                </c:pt>
                <c:pt idx="323">
                  <c:v>5.29</c:v>
                </c:pt>
                <c:pt idx="324">
                  <c:v>5.76</c:v>
                </c:pt>
                <c:pt idx="325">
                  <c:v>1.34</c:v>
                </c:pt>
                <c:pt idx="326">
                  <c:v>6.3299999999999992</c:v>
                </c:pt>
                <c:pt idx="327">
                  <c:v>6.2999999999999989</c:v>
                </c:pt>
                <c:pt idx="328">
                  <c:v>4.68</c:v>
                </c:pt>
                <c:pt idx="329">
                  <c:v>2.69</c:v>
                </c:pt>
                <c:pt idx="330">
                  <c:v>1.2600000000000002</c:v>
                </c:pt>
                <c:pt idx="331">
                  <c:v>1.63</c:v>
                </c:pt>
                <c:pt idx="332">
                  <c:v>2.13</c:v>
                </c:pt>
                <c:pt idx="333">
                  <c:v>2.6599999999999997</c:v>
                </c:pt>
                <c:pt idx="334">
                  <c:v>1.26</c:v>
                </c:pt>
                <c:pt idx="335">
                  <c:v>6.5900000000000007</c:v>
                </c:pt>
                <c:pt idx="336">
                  <c:v>2.41</c:v>
                </c:pt>
                <c:pt idx="337">
                  <c:v>2.4599999999999995</c:v>
                </c:pt>
                <c:pt idx="338">
                  <c:v>1.33</c:v>
                </c:pt>
                <c:pt idx="339">
                  <c:v>2.3000000000000003</c:v>
                </c:pt>
                <c:pt idx="340">
                  <c:v>1.23</c:v>
                </c:pt>
                <c:pt idx="341">
                  <c:v>6.3899999999999988</c:v>
                </c:pt>
                <c:pt idx="342">
                  <c:v>4.3499999999999988</c:v>
                </c:pt>
                <c:pt idx="343">
                  <c:v>3.9899999999999998</c:v>
                </c:pt>
                <c:pt idx="344">
                  <c:v>4.0200000000000005</c:v>
                </c:pt>
                <c:pt idx="345">
                  <c:v>4.3999999999999986</c:v>
                </c:pt>
                <c:pt idx="346">
                  <c:v>5.35</c:v>
                </c:pt>
                <c:pt idx="347">
                  <c:v>20.43</c:v>
                </c:pt>
                <c:pt idx="348">
                  <c:v>5.3599999999999994</c:v>
                </c:pt>
                <c:pt idx="349">
                  <c:v>1.87</c:v>
                </c:pt>
                <c:pt idx="350">
                  <c:v>11.28</c:v>
                </c:pt>
                <c:pt idx="351">
                  <c:v>4.6499999999999995</c:v>
                </c:pt>
                <c:pt idx="352">
                  <c:v>6.47</c:v>
                </c:pt>
                <c:pt idx="353">
                  <c:v>2.6199999999999997</c:v>
                </c:pt>
                <c:pt idx="354">
                  <c:v>2.34</c:v>
                </c:pt>
                <c:pt idx="355">
                  <c:v>6.3500000000000005</c:v>
                </c:pt>
                <c:pt idx="356">
                  <c:v>6.34</c:v>
                </c:pt>
                <c:pt idx="357">
                  <c:v>2.7199999999999998</c:v>
                </c:pt>
                <c:pt idx="358">
                  <c:v>2.4299999999999997</c:v>
                </c:pt>
                <c:pt idx="359">
                  <c:v>1.6400000000000001</c:v>
                </c:pt>
                <c:pt idx="360">
                  <c:v>19.399999999999999</c:v>
                </c:pt>
                <c:pt idx="361">
                  <c:v>19.420000000000002</c:v>
                </c:pt>
                <c:pt idx="362">
                  <c:v>1.9200000000000002</c:v>
                </c:pt>
                <c:pt idx="363">
                  <c:v>1.91</c:v>
                </c:pt>
                <c:pt idx="364">
                  <c:v>1.3699999999999999</c:v>
                </c:pt>
                <c:pt idx="365">
                  <c:v>2.6399999999999997</c:v>
                </c:pt>
                <c:pt idx="366">
                  <c:v>2.7399999999999998</c:v>
                </c:pt>
                <c:pt idx="367">
                  <c:v>1.6700000000000002</c:v>
                </c:pt>
                <c:pt idx="368">
                  <c:v>4.7299999999999995</c:v>
                </c:pt>
                <c:pt idx="369">
                  <c:v>2.76</c:v>
                </c:pt>
                <c:pt idx="370">
                  <c:v>2.5299999999999998</c:v>
                </c:pt>
                <c:pt idx="371">
                  <c:v>1.29</c:v>
                </c:pt>
                <c:pt idx="372">
                  <c:v>1.55</c:v>
                </c:pt>
                <c:pt idx="373">
                  <c:v>4.34</c:v>
                </c:pt>
                <c:pt idx="374">
                  <c:v>5.3599999999999994</c:v>
                </c:pt>
                <c:pt idx="375">
                  <c:v>2.25</c:v>
                </c:pt>
                <c:pt idx="376">
                  <c:v>5.35</c:v>
                </c:pt>
                <c:pt idx="377">
                  <c:v>4.9399999999999995</c:v>
                </c:pt>
                <c:pt idx="378">
                  <c:v>4.37</c:v>
                </c:pt>
                <c:pt idx="379">
                  <c:v>3.3899999999999997</c:v>
                </c:pt>
                <c:pt idx="380">
                  <c:v>1.43</c:v>
                </c:pt>
                <c:pt idx="381">
                  <c:v>4.3599999999999994</c:v>
                </c:pt>
                <c:pt idx="382">
                  <c:v>11.26</c:v>
                </c:pt>
                <c:pt idx="383">
                  <c:v>2.7399999999999998</c:v>
                </c:pt>
                <c:pt idx="384">
                  <c:v>5.34</c:v>
                </c:pt>
                <c:pt idx="385">
                  <c:v>1.42</c:v>
                </c:pt>
                <c:pt idx="386">
                  <c:v>5.35</c:v>
                </c:pt>
                <c:pt idx="387">
                  <c:v>6.65</c:v>
                </c:pt>
                <c:pt idx="388">
                  <c:v>1.7999999999999998</c:v>
                </c:pt>
                <c:pt idx="389">
                  <c:v>5.31</c:v>
                </c:pt>
                <c:pt idx="390">
                  <c:v>4.8599999999999994</c:v>
                </c:pt>
                <c:pt idx="391">
                  <c:v>5.07</c:v>
                </c:pt>
                <c:pt idx="392">
                  <c:v>5.8599999999999994</c:v>
                </c:pt>
                <c:pt idx="393">
                  <c:v>2.5099999999999993</c:v>
                </c:pt>
                <c:pt idx="394">
                  <c:v>1.31</c:v>
                </c:pt>
                <c:pt idx="395">
                  <c:v>3.6799999999999997</c:v>
                </c:pt>
                <c:pt idx="396">
                  <c:v>1.52</c:v>
                </c:pt>
                <c:pt idx="397">
                  <c:v>1.31</c:v>
                </c:pt>
                <c:pt idx="398">
                  <c:v>4.43</c:v>
                </c:pt>
                <c:pt idx="399">
                  <c:v>3.67</c:v>
                </c:pt>
                <c:pt idx="400">
                  <c:v>1.55</c:v>
                </c:pt>
                <c:pt idx="401">
                  <c:v>1.59</c:v>
                </c:pt>
                <c:pt idx="402">
                  <c:v>2.1699999999999995</c:v>
                </c:pt>
                <c:pt idx="403">
                  <c:v>6.82</c:v>
                </c:pt>
                <c:pt idx="404">
                  <c:v>2.1799999999999997</c:v>
                </c:pt>
                <c:pt idx="405">
                  <c:v>5.0999999999999996</c:v>
                </c:pt>
                <c:pt idx="406">
                  <c:v>1.47</c:v>
                </c:pt>
                <c:pt idx="407">
                  <c:v>1.3499999999999999</c:v>
                </c:pt>
                <c:pt idx="408">
                  <c:v>5.09</c:v>
                </c:pt>
                <c:pt idx="409">
                  <c:v>6.92</c:v>
                </c:pt>
                <c:pt idx="410">
                  <c:v>5.0599999999999996</c:v>
                </c:pt>
                <c:pt idx="411">
                  <c:v>4.9400000000000004</c:v>
                </c:pt>
                <c:pt idx="412">
                  <c:v>1.68</c:v>
                </c:pt>
                <c:pt idx="413">
                  <c:v>4.3</c:v>
                </c:pt>
                <c:pt idx="414">
                  <c:v>2.1</c:v>
                </c:pt>
                <c:pt idx="415">
                  <c:v>2.0699999999999998</c:v>
                </c:pt>
                <c:pt idx="416">
                  <c:v>1.3900000000000001</c:v>
                </c:pt>
                <c:pt idx="417">
                  <c:v>2.21</c:v>
                </c:pt>
                <c:pt idx="418">
                  <c:v>22.37</c:v>
                </c:pt>
                <c:pt idx="419">
                  <c:v>2.09</c:v>
                </c:pt>
                <c:pt idx="420">
                  <c:v>11.309999999999999</c:v>
                </c:pt>
                <c:pt idx="421">
                  <c:v>4.29</c:v>
                </c:pt>
                <c:pt idx="422">
                  <c:v>8.42</c:v>
                </c:pt>
                <c:pt idx="423">
                  <c:v>1.1400000000000001</c:v>
                </c:pt>
                <c:pt idx="424">
                  <c:v>4.2899999999999991</c:v>
                </c:pt>
                <c:pt idx="425">
                  <c:v>4.1199999999999992</c:v>
                </c:pt>
                <c:pt idx="426">
                  <c:v>6.1199999999999992</c:v>
                </c:pt>
                <c:pt idx="427">
                  <c:v>4.3099999999999996</c:v>
                </c:pt>
                <c:pt idx="428">
                  <c:v>4.3099999999999996</c:v>
                </c:pt>
                <c:pt idx="429">
                  <c:v>5.0200000000000005</c:v>
                </c:pt>
                <c:pt idx="430">
                  <c:v>7.3999999999999995</c:v>
                </c:pt>
                <c:pt idx="431">
                  <c:v>2.0999999999999996</c:v>
                </c:pt>
                <c:pt idx="432">
                  <c:v>4.9700000000000006</c:v>
                </c:pt>
                <c:pt idx="433">
                  <c:v>1.52</c:v>
                </c:pt>
                <c:pt idx="434">
                  <c:v>4.97</c:v>
                </c:pt>
                <c:pt idx="435">
                  <c:v>2.4099999999999997</c:v>
                </c:pt>
                <c:pt idx="436">
                  <c:v>8.1</c:v>
                </c:pt>
                <c:pt idx="437">
                  <c:v>1.9</c:v>
                </c:pt>
                <c:pt idx="438">
                  <c:v>7.2199999999999989</c:v>
                </c:pt>
                <c:pt idx="439">
                  <c:v>1.1000000000000001</c:v>
                </c:pt>
                <c:pt idx="440">
                  <c:v>4.99</c:v>
                </c:pt>
                <c:pt idx="441">
                  <c:v>8.67</c:v>
                </c:pt>
                <c:pt idx="442">
                  <c:v>9</c:v>
                </c:pt>
                <c:pt idx="443">
                  <c:v>8.89</c:v>
                </c:pt>
                <c:pt idx="444">
                  <c:v>8.91</c:v>
                </c:pt>
                <c:pt idx="445">
                  <c:v>8.6</c:v>
                </c:pt>
                <c:pt idx="446">
                  <c:v>4.0299999999999994</c:v>
                </c:pt>
                <c:pt idx="447">
                  <c:v>8.5699999999999985</c:v>
                </c:pt>
                <c:pt idx="448">
                  <c:v>1.77</c:v>
                </c:pt>
                <c:pt idx="449">
                  <c:v>4.4300000000000006</c:v>
                </c:pt>
                <c:pt idx="450">
                  <c:v>7.7099999999999991</c:v>
                </c:pt>
                <c:pt idx="451">
                  <c:v>4.9700000000000006</c:v>
                </c:pt>
                <c:pt idx="452">
                  <c:v>10.24</c:v>
                </c:pt>
                <c:pt idx="453">
                  <c:v>2.09</c:v>
                </c:pt>
                <c:pt idx="454">
                  <c:v>4.9600000000000009</c:v>
                </c:pt>
                <c:pt idx="455">
                  <c:v>1.4800000000000002</c:v>
                </c:pt>
                <c:pt idx="456">
                  <c:v>2.14</c:v>
                </c:pt>
                <c:pt idx="457">
                  <c:v>5.09</c:v>
                </c:pt>
                <c:pt idx="458">
                  <c:v>7.32</c:v>
                </c:pt>
                <c:pt idx="459">
                  <c:v>6.86</c:v>
                </c:pt>
                <c:pt idx="460">
                  <c:v>7.0699999999999994</c:v>
                </c:pt>
                <c:pt idx="461">
                  <c:v>2.1199999999999997</c:v>
                </c:pt>
                <c:pt idx="462">
                  <c:v>1.6900000000000002</c:v>
                </c:pt>
                <c:pt idx="463">
                  <c:v>1.51</c:v>
                </c:pt>
                <c:pt idx="464">
                  <c:v>1.24</c:v>
                </c:pt>
                <c:pt idx="465">
                  <c:v>4.3099999999999996</c:v>
                </c:pt>
                <c:pt idx="466">
                  <c:v>9</c:v>
                </c:pt>
                <c:pt idx="467">
                  <c:v>6.66</c:v>
                </c:pt>
                <c:pt idx="468">
                  <c:v>13.799999999999999</c:v>
                </c:pt>
                <c:pt idx="469">
                  <c:v>8.6000000000000014</c:v>
                </c:pt>
                <c:pt idx="470">
                  <c:v>6.71</c:v>
                </c:pt>
                <c:pt idx="471">
                  <c:v>6.910000000000001</c:v>
                </c:pt>
                <c:pt idx="472">
                  <c:v>8.99</c:v>
                </c:pt>
                <c:pt idx="473">
                  <c:v>3.5899999999999994</c:v>
                </c:pt>
                <c:pt idx="474">
                  <c:v>6.0699999999999994</c:v>
                </c:pt>
                <c:pt idx="475">
                  <c:v>6.45</c:v>
                </c:pt>
                <c:pt idx="476">
                  <c:v>4.42</c:v>
                </c:pt>
                <c:pt idx="477">
                  <c:v>4.9600000000000009</c:v>
                </c:pt>
                <c:pt idx="478">
                  <c:v>11.3</c:v>
                </c:pt>
                <c:pt idx="479">
                  <c:v>2.0900000000000003</c:v>
                </c:pt>
                <c:pt idx="480">
                  <c:v>4.9499999999999993</c:v>
                </c:pt>
                <c:pt idx="481">
                  <c:v>5.38</c:v>
                </c:pt>
                <c:pt idx="482">
                  <c:v>5.0900000000000007</c:v>
                </c:pt>
                <c:pt idx="483">
                  <c:v>4.4999999999999991</c:v>
                </c:pt>
                <c:pt idx="484">
                  <c:v>1.57</c:v>
                </c:pt>
                <c:pt idx="485">
                  <c:v>2.3699999999999997</c:v>
                </c:pt>
                <c:pt idx="486">
                  <c:v>1.1200000000000001</c:v>
                </c:pt>
                <c:pt idx="487">
                  <c:v>1.9100000000000001</c:v>
                </c:pt>
                <c:pt idx="488">
                  <c:v>1.26</c:v>
                </c:pt>
                <c:pt idx="489">
                  <c:v>5.169999999999999</c:v>
                </c:pt>
                <c:pt idx="490">
                  <c:v>2.0999999999999996</c:v>
                </c:pt>
                <c:pt idx="491">
                  <c:v>1.36</c:v>
                </c:pt>
                <c:pt idx="492">
                  <c:v>1.55</c:v>
                </c:pt>
                <c:pt idx="493">
                  <c:v>4.29</c:v>
                </c:pt>
                <c:pt idx="494">
                  <c:v>3.74</c:v>
                </c:pt>
                <c:pt idx="495">
                  <c:v>8.57</c:v>
                </c:pt>
                <c:pt idx="496">
                  <c:v>8.58</c:v>
                </c:pt>
                <c:pt idx="497">
                  <c:v>7.8699999999999992</c:v>
                </c:pt>
                <c:pt idx="498">
                  <c:v>2.23</c:v>
                </c:pt>
                <c:pt idx="499">
                  <c:v>12.45</c:v>
                </c:pt>
                <c:pt idx="500">
                  <c:v>1.1500000000000001</c:v>
                </c:pt>
                <c:pt idx="501">
                  <c:v>1.66</c:v>
                </c:pt>
                <c:pt idx="502">
                  <c:v>5.9500000000000011</c:v>
                </c:pt>
                <c:pt idx="503">
                  <c:v>1.7799999999999998</c:v>
                </c:pt>
                <c:pt idx="504">
                  <c:v>5</c:v>
                </c:pt>
                <c:pt idx="505">
                  <c:v>2.25</c:v>
                </c:pt>
                <c:pt idx="506">
                  <c:v>4.13</c:v>
                </c:pt>
                <c:pt idx="507">
                  <c:v>1.3699999999999999</c:v>
                </c:pt>
                <c:pt idx="508">
                  <c:v>1.45</c:v>
                </c:pt>
                <c:pt idx="509">
                  <c:v>12.449999999999998</c:v>
                </c:pt>
                <c:pt idx="510">
                  <c:v>2.19</c:v>
                </c:pt>
                <c:pt idx="511">
                  <c:v>12.29</c:v>
                </c:pt>
                <c:pt idx="512">
                  <c:v>1.9100000000000001</c:v>
                </c:pt>
                <c:pt idx="513">
                  <c:v>2.4699999999999998</c:v>
                </c:pt>
                <c:pt idx="514">
                  <c:v>2.46</c:v>
                </c:pt>
                <c:pt idx="515">
                  <c:v>4.1199999999999992</c:v>
                </c:pt>
                <c:pt idx="516">
                  <c:v>1.37</c:v>
                </c:pt>
                <c:pt idx="517">
                  <c:v>1.6</c:v>
                </c:pt>
                <c:pt idx="518">
                  <c:v>1.54</c:v>
                </c:pt>
                <c:pt idx="519">
                  <c:v>1.53</c:v>
                </c:pt>
                <c:pt idx="520">
                  <c:v>18.55</c:v>
                </c:pt>
                <c:pt idx="521">
                  <c:v>1.84</c:v>
                </c:pt>
                <c:pt idx="522">
                  <c:v>1.6600000000000001</c:v>
                </c:pt>
                <c:pt idx="523">
                  <c:v>6.0699999999999994</c:v>
                </c:pt>
                <c:pt idx="524">
                  <c:v>1.51</c:v>
                </c:pt>
                <c:pt idx="525">
                  <c:v>1.61</c:v>
                </c:pt>
                <c:pt idx="526">
                  <c:v>12.01</c:v>
                </c:pt>
                <c:pt idx="527">
                  <c:v>1.6099999999999999</c:v>
                </c:pt>
                <c:pt idx="528">
                  <c:v>3.88</c:v>
                </c:pt>
                <c:pt idx="529">
                  <c:v>1.63</c:v>
                </c:pt>
                <c:pt idx="530">
                  <c:v>1.43</c:v>
                </c:pt>
                <c:pt idx="531">
                  <c:v>12.269999999999998</c:v>
                </c:pt>
                <c:pt idx="532">
                  <c:v>1.4100000000000001</c:v>
                </c:pt>
                <c:pt idx="533">
                  <c:v>8.48</c:v>
                </c:pt>
                <c:pt idx="534">
                  <c:v>3.82</c:v>
                </c:pt>
                <c:pt idx="535">
                  <c:v>8.5500000000000007</c:v>
                </c:pt>
                <c:pt idx="536">
                  <c:v>12.229999999999999</c:v>
                </c:pt>
                <c:pt idx="537">
                  <c:v>8.41</c:v>
                </c:pt>
                <c:pt idx="538">
                  <c:v>8.8800000000000008</c:v>
                </c:pt>
                <c:pt idx="539">
                  <c:v>4.4800000000000004</c:v>
                </c:pt>
                <c:pt idx="540">
                  <c:v>1.8900000000000001</c:v>
                </c:pt>
                <c:pt idx="541">
                  <c:v>1.63</c:v>
                </c:pt>
                <c:pt idx="542">
                  <c:v>1.29</c:v>
                </c:pt>
                <c:pt idx="543">
                  <c:v>1.31</c:v>
                </c:pt>
                <c:pt idx="544">
                  <c:v>2.1399999999999997</c:v>
                </c:pt>
                <c:pt idx="545">
                  <c:v>1.63</c:v>
                </c:pt>
                <c:pt idx="546">
                  <c:v>1.34</c:v>
                </c:pt>
                <c:pt idx="547">
                  <c:v>1.31</c:v>
                </c:pt>
                <c:pt idx="548">
                  <c:v>1.29</c:v>
                </c:pt>
                <c:pt idx="549">
                  <c:v>1.9300000000000002</c:v>
                </c:pt>
                <c:pt idx="550">
                  <c:v>1.59</c:v>
                </c:pt>
                <c:pt idx="551">
                  <c:v>7.5299999999999994</c:v>
                </c:pt>
                <c:pt idx="552">
                  <c:v>4.18</c:v>
                </c:pt>
                <c:pt idx="553">
                  <c:v>7.1399999999999988</c:v>
                </c:pt>
                <c:pt idx="554">
                  <c:v>1.28</c:v>
                </c:pt>
                <c:pt idx="555">
                  <c:v>4.0199999999999996</c:v>
                </c:pt>
                <c:pt idx="556">
                  <c:v>11.889999999999999</c:v>
                </c:pt>
                <c:pt idx="557">
                  <c:v>3.3800000000000003</c:v>
                </c:pt>
                <c:pt idx="558">
                  <c:v>1.84</c:v>
                </c:pt>
                <c:pt idx="559">
                  <c:v>2.5300000000000002</c:v>
                </c:pt>
                <c:pt idx="560">
                  <c:v>6.0199999999999987</c:v>
                </c:pt>
                <c:pt idx="561">
                  <c:v>6</c:v>
                </c:pt>
                <c:pt idx="562">
                  <c:v>2.19</c:v>
                </c:pt>
                <c:pt idx="563">
                  <c:v>1.7800000000000002</c:v>
                </c:pt>
                <c:pt idx="564">
                  <c:v>4.7499999999999991</c:v>
                </c:pt>
                <c:pt idx="565">
                  <c:v>7.4099999999999993</c:v>
                </c:pt>
                <c:pt idx="566">
                  <c:v>5.8299999999999992</c:v>
                </c:pt>
                <c:pt idx="567">
                  <c:v>3.8200000000000003</c:v>
                </c:pt>
                <c:pt idx="568">
                  <c:v>5.8199999999999994</c:v>
                </c:pt>
                <c:pt idx="569">
                  <c:v>4.7799999999999994</c:v>
                </c:pt>
                <c:pt idx="570">
                  <c:v>13.01</c:v>
                </c:pt>
                <c:pt idx="571">
                  <c:v>12.379999999999999</c:v>
                </c:pt>
                <c:pt idx="572">
                  <c:v>2.68</c:v>
                </c:pt>
                <c:pt idx="573">
                  <c:v>7.23</c:v>
                </c:pt>
                <c:pt idx="574">
                  <c:v>2.7199999999999998</c:v>
                </c:pt>
                <c:pt idx="575">
                  <c:v>2.4900000000000002</c:v>
                </c:pt>
                <c:pt idx="576">
                  <c:v>4.3099999999999996</c:v>
                </c:pt>
                <c:pt idx="577">
                  <c:v>4.29</c:v>
                </c:pt>
                <c:pt idx="578">
                  <c:v>1.37</c:v>
                </c:pt>
                <c:pt idx="579">
                  <c:v>1.79</c:v>
                </c:pt>
                <c:pt idx="580">
                  <c:v>2.2399999999999998</c:v>
                </c:pt>
                <c:pt idx="581">
                  <c:v>1.33</c:v>
                </c:pt>
                <c:pt idx="582">
                  <c:v>1.28</c:v>
                </c:pt>
                <c:pt idx="583">
                  <c:v>0.71000000000000008</c:v>
                </c:pt>
                <c:pt idx="584">
                  <c:v>6.01</c:v>
                </c:pt>
                <c:pt idx="585">
                  <c:v>4.9399999999999995</c:v>
                </c:pt>
                <c:pt idx="586">
                  <c:v>5.1199999999999992</c:v>
                </c:pt>
                <c:pt idx="587">
                  <c:v>2.3199999999999998</c:v>
                </c:pt>
                <c:pt idx="588">
                  <c:v>5.3899999999999988</c:v>
                </c:pt>
                <c:pt idx="589">
                  <c:v>5.4699999999999989</c:v>
                </c:pt>
                <c:pt idx="590">
                  <c:v>5.5699999999999985</c:v>
                </c:pt>
                <c:pt idx="591">
                  <c:v>5.3899999999999988</c:v>
                </c:pt>
                <c:pt idx="592">
                  <c:v>5.99</c:v>
                </c:pt>
                <c:pt idx="593">
                  <c:v>5.4699999999999989</c:v>
                </c:pt>
                <c:pt idx="594">
                  <c:v>5.9499999999999993</c:v>
                </c:pt>
                <c:pt idx="595">
                  <c:v>6.7499999999999991</c:v>
                </c:pt>
                <c:pt idx="596">
                  <c:v>6.3599999999999994</c:v>
                </c:pt>
                <c:pt idx="597">
                  <c:v>2.2799999999999998</c:v>
                </c:pt>
                <c:pt idx="598">
                  <c:v>13.219999999999999</c:v>
                </c:pt>
                <c:pt idx="599">
                  <c:v>1.6400000000000001</c:v>
                </c:pt>
                <c:pt idx="600">
                  <c:v>4.6899999999999995</c:v>
                </c:pt>
                <c:pt idx="601">
                  <c:v>1.36</c:v>
                </c:pt>
                <c:pt idx="602">
                  <c:v>6.71</c:v>
                </c:pt>
                <c:pt idx="603">
                  <c:v>2.7</c:v>
                </c:pt>
                <c:pt idx="604">
                  <c:v>1.21</c:v>
                </c:pt>
                <c:pt idx="605">
                  <c:v>1.66</c:v>
                </c:pt>
                <c:pt idx="606">
                  <c:v>2.38</c:v>
                </c:pt>
                <c:pt idx="607">
                  <c:v>2.6700000000000004</c:v>
                </c:pt>
                <c:pt idx="608">
                  <c:v>7.29</c:v>
                </c:pt>
                <c:pt idx="609">
                  <c:v>2.48</c:v>
                </c:pt>
                <c:pt idx="610">
                  <c:v>2.27</c:v>
                </c:pt>
                <c:pt idx="611">
                  <c:v>2.9499999999999997</c:v>
                </c:pt>
                <c:pt idx="612">
                  <c:v>1.9</c:v>
                </c:pt>
                <c:pt idx="613">
                  <c:v>2.1800000000000002</c:v>
                </c:pt>
                <c:pt idx="614">
                  <c:v>2.36</c:v>
                </c:pt>
                <c:pt idx="615">
                  <c:v>11.75</c:v>
                </c:pt>
                <c:pt idx="616">
                  <c:v>4.0299999999999994</c:v>
                </c:pt>
                <c:pt idx="617">
                  <c:v>2.7399999999999998</c:v>
                </c:pt>
                <c:pt idx="618">
                  <c:v>1.46</c:v>
                </c:pt>
                <c:pt idx="619">
                  <c:v>5.2899999999999991</c:v>
                </c:pt>
                <c:pt idx="620">
                  <c:v>2.7399999999999998</c:v>
                </c:pt>
                <c:pt idx="621">
                  <c:v>12.879999999999999</c:v>
                </c:pt>
                <c:pt idx="622">
                  <c:v>7.22</c:v>
                </c:pt>
                <c:pt idx="623">
                  <c:v>6.8</c:v>
                </c:pt>
                <c:pt idx="624">
                  <c:v>12.629999999999999</c:v>
                </c:pt>
                <c:pt idx="625">
                  <c:v>3.84</c:v>
                </c:pt>
                <c:pt idx="626">
                  <c:v>9.2099999999999991</c:v>
                </c:pt>
                <c:pt idx="627">
                  <c:v>5.5399999999999991</c:v>
                </c:pt>
                <c:pt idx="628">
                  <c:v>2.23</c:v>
                </c:pt>
                <c:pt idx="629">
                  <c:v>1.32</c:v>
                </c:pt>
                <c:pt idx="630">
                  <c:v>1.27</c:v>
                </c:pt>
                <c:pt idx="631">
                  <c:v>1.54</c:v>
                </c:pt>
                <c:pt idx="632">
                  <c:v>4.6499999999999986</c:v>
                </c:pt>
                <c:pt idx="633">
                  <c:v>4.6599999999999984</c:v>
                </c:pt>
                <c:pt idx="634">
                  <c:v>7.5299999999999994</c:v>
                </c:pt>
                <c:pt idx="635">
                  <c:v>7.2899999999999991</c:v>
                </c:pt>
                <c:pt idx="636">
                  <c:v>7.2200000000000006</c:v>
                </c:pt>
                <c:pt idx="637">
                  <c:v>7.2700000000000005</c:v>
                </c:pt>
                <c:pt idx="638">
                  <c:v>2.3199999999999998</c:v>
                </c:pt>
                <c:pt idx="639">
                  <c:v>2.3099999999999996</c:v>
                </c:pt>
                <c:pt idx="640">
                  <c:v>2.9599999999999995</c:v>
                </c:pt>
                <c:pt idx="641">
                  <c:v>2.2899999999999996</c:v>
                </c:pt>
                <c:pt idx="642">
                  <c:v>2.15</c:v>
                </c:pt>
                <c:pt idx="643">
                  <c:v>2.62</c:v>
                </c:pt>
                <c:pt idx="644">
                  <c:v>1.81</c:v>
                </c:pt>
                <c:pt idx="645">
                  <c:v>1.47</c:v>
                </c:pt>
                <c:pt idx="646">
                  <c:v>2.5</c:v>
                </c:pt>
                <c:pt idx="647">
                  <c:v>14.67</c:v>
                </c:pt>
                <c:pt idx="648">
                  <c:v>5.8699999999999992</c:v>
                </c:pt>
                <c:pt idx="649">
                  <c:v>14.229999999999999</c:v>
                </c:pt>
                <c:pt idx="650">
                  <c:v>3.4699999999999998</c:v>
                </c:pt>
                <c:pt idx="651">
                  <c:v>5.35</c:v>
                </c:pt>
                <c:pt idx="652">
                  <c:v>2.2899999999999996</c:v>
                </c:pt>
                <c:pt idx="653">
                  <c:v>5.81</c:v>
                </c:pt>
                <c:pt idx="654">
                  <c:v>3.2399999999999993</c:v>
                </c:pt>
                <c:pt idx="655">
                  <c:v>4.5299999999999994</c:v>
                </c:pt>
                <c:pt idx="656">
                  <c:v>2.5099999999999998</c:v>
                </c:pt>
                <c:pt idx="657">
                  <c:v>4.5199999999999996</c:v>
                </c:pt>
                <c:pt idx="658">
                  <c:v>27.76</c:v>
                </c:pt>
                <c:pt idx="659">
                  <c:v>1.57</c:v>
                </c:pt>
                <c:pt idx="660">
                  <c:v>5.3599999999999994</c:v>
                </c:pt>
                <c:pt idx="661">
                  <c:v>0.4</c:v>
                </c:pt>
                <c:pt idx="662">
                  <c:v>2.27</c:v>
                </c:pt>
                <c:pt idx="663">
                  <c:v>3.11</c:v>
                </c:pt>
                <c:pt idx="664">
                  <c:v>7.4799999999999995</c:v>
                </c:pt>
                <c:pt idx="665">
                  <c:v>3.4999999999999996</c:v>
                </c:pt>
                <c:pt idx="666">
                  <c:v>1.81</c:v>
                </c:pt>
                <c:pt idx="667">
                  <c:v>2.8099999999999996</c:v>
                </c:pt>
                <c:pt idx="668">
                  <c:v>4.93</c:v>
                </c:pt>
                <c:pt idx="669">
                  <c:v>6.9799999999999995</c:v>
                </c:pt>
                <c:pt idx="670">
                  <c:v>11.709999999999999</c:v>
                </c:pt>
                <c:pt idx="671">
                  <c:v>5.93</c:v>
                </c:pt>
                <c:pt idx="672">
                  <c:v>12.839999999999998</c:v>
                </c:pt>
                <c:pt idx="673">
                  <c:v>3.07</c:v>
                </c:pt>
                <c:pt idx="674">
                  <c:v>2.2199999999999998</c:v>
                </c:pt>
                <c:pt idx="675">
                  <c:v>7.1</c:v>
                </c:pt>
                <c:pt idx="676">
                  <c:v>7.26</c:v>
                </c:pt>
                <c:pt idx="677">
                  <c:v>12.639999999999999</c:v>
                </c:pt>
                <c:pt idx="678">
                  <c:v>1.6300000000000001</c:v>
                </c:pt>
                <c:pt idx="679">
                  <c:v>12.629999999999999</c:v>
                </c:pt>
                <c:pt idx="680">
                  <c:v>15.77</c:v>
                </c:pt>
                <c:pt idx="681">
                  <c:v>1.92</c:v>
                </c:pt>
                <c:pt idx="682">
                  <c:v>6.39</c:v>
                </c:pt>
                <c:pt idx="683">
                  <c:v>5.09</c:v>
                </c:pt>
                <c:pt idx="684">
                  <c:v>5.05</c:v>
                </c:pt>
                <c:pt idx="685">
                  <c:v>1.87</c:v>
                </c:pt>
                <c:pt idx="686">
                  <c:v>10.75</c:v>
                </c:pt>
                <c:pt idx="687">
                  <c:v>1.47</c:v>
                </c:pt>
                <c:pt idx="688">
                  <c:v>5.35</c:v>
                </c:pt>
                <c:pt idx="689">
                  <c:v>5.35</c:v>
                </c:pt>
                <c:pt idx="690">
                  <c:v>13.159999999999998</c:v>
                </c:pt>
                <c:pt idx="691">
                  <c:v>15.109999999999998</c:v>
                </c:pt>
                <c:pt idx="692">
                  <c:v>6.1899999999999995</c:v>
                </c:pt>
                <c:pt idx="693">
                  <c:v>5.089999999999999</c:v>
                </c:pt>
                <c:pt idx="694">
                  <c:v>11.06</c:v>
                </c:pt>
                <c:pt idx="695">
                  <c:v>12.479999999999999</c:v>
                </c:pt>
                <c:pt idx="696">
                  <c:v>24.92</c:v>
                </c:pt>
                <c:pt idx="697">
                  <c:v>2.1500000000000004</c:v>
                </c:pt>
                <c:pt idx="698">
                  <c:v>2.17</c:v>
                </c:pt>
                <c:pt idx="699">
                  <c:v>2.8099999999999996</c:v>
                </c:pt>
                <c:pt idx="700">
                  <c:v>2.39</c:v>
                </c:pt>
                <c:pt idx="701">
                  <c:v>6.2099999999999991</c:v>
                </c:pt>
                <c:pt idx="702">
                  <c:v>5.919999999999999</c:v>
                </c:pt>
                <c:pt idx="703">
                  <c:v>4.88</c:v>
                </c:pt>
                <c:pt idx="704">
                  <c:v>5.0399999999999991</c:v>
                </c:pt>
                <c:pt idx="705">
                  <c:v>8.26</c:v>
                </c:pt>
                <c:pt idx="706">
                  <c:v>11.879999999999999</c:v>
                </c:pt>
                <c:pt idx="707">
                  <c:v>2.17</c:v>
                </c:pt>
                <c:pt idx="708">
                  <c:v>2.6399999999999997</c:v>
                </c:pt>
                <c:pt idx="709">
                  <c:v>1.1400000000000001</c:v>
                </c:pt>
                <c:pt idx="710">
                  <c:v>1.28</c:v>
                </c:pt>
                <c:pt idx="711">
                  <c:v>6.46</c:v>
                </c:pt>
                <c:pt idx="712">
                  <c:v>1.6600000000000001</c:v>
                </c:pt>
                <c:pt idx="713">
                  <c:v>6.35</c:v>
                </c:pt>
                <c:pt idx="714">
                  <c:v>14.099999999999998</c:v>
                </c:pt>
                <c:pt idx="715">
                  <c:v>1.78</c:v>
                </c:pt>
                <c:pt idx="716">
                  <c:v>2.31</c:v>
                </c:pt>
                <c:pt idx="717">
                  <c:v>1.47</c:v>
                </c:pt>
                <c:pt idx="718">
                  <c:v>1.54</c:v>
                </c:pt>
                <c:pt idx="719">
                  <c:v>7.2</c:v>
                </c:pt>
                <c:pt idx="720">
                  <c:v>6.0799999999999992</c:v>
                </c:pt>
                <c:pt idx="721">
                  <c:v>6.09</c:v>
                </c:pt>
                <c:pt idx="722">
                  <c:v>2.78</c:v>
                </c:pt>
                <c:pt idx="723">
                  <c:v>1.19</c:v>
                </c:pt>
                <c:pt idx="724">
                  <c:v>1.98</c:v>
                </c:pt>
                <c:pt idx="725">
                  <c:v>14.219999999999999</c:v>
                </c:pt>
                <c:pt idx="726">
                  <c:v>2.83</c:v>
                </c:pt>
                <c:pt idx="727">
                  <c:v>2.4699999999999998</c:v>
                </c:pt>
                <c:pt idx="728">
                  <c:v>13.709999999999999</c:v>
                </c:pt>
                <c:pt idx="729">
                  <c:v>2.06</c:v>
                </c:pt>
                <c:pt idx="730">
                  <c:v>6.1899999999999995</c:v>
                </c:pt>
                <c:pt idx="731">
                  <c:v>24.900000000000002</c:v>
                </c:pt>
                <c:pt idx="732">
                  <c:v>13.37</c:v>
                </c:pt>
                <c:pt idx="733">
                  <c:v>1.75</c:v>
                </c:pt>
                <c:pt idx="734">
                  <c:v>5.8899999999999988</c:v>
                </c:pt>
                <c:pt idx="735">
                  <c:v>6.38</c:v>
                </c:pt>
                <c:pt idx="736">
                  <c:v>6.7799999999999994</c:v>
                </c:pt>
                <c:pt idx="737">
                  <c:v>5.89</c:v>
                </c:pt>
                <c:pt idx="738">
                  <c:v>6.4499999999999993</c:v>
                </c:pt>
                <c:pt idx="739">
                  <c:v>6.18</c:v>
                </c:pt>
                <c:pt idx="740">
                  <c:v>6.38</c:v>
                </c:pt>
                <c:pt idx="741">
                  <c:v>5.28</c:v>
                </c:pt>
                <c:pt idx="742">
                  <c:v>1.21</c:v>
                </c:pt>
                <c:pt idx="743">
                  <c:v>6.2299999999999995</c:v>
                </c:pt>
                <c:pt idx="744">
                  <c:v>2.88</c:v>
                </c:pt>
                <c:pt idx="745">
                  <c:v>13.649999999999999</c:v>
                </c:pt>
                <c:pt idx="746">
                  <c:v>3.3999999999999995</c:v>
                </c:pt>
                <c:pt idx="747">
                  <c:v>4.0399999999999991</c:v>
                </c:pt>
                <c:pt idx="748">
                  <c:v>11.73</c:v>
                </c:pt>
                <c:pt idx="749">
                  <c:v>1.85</c:v>
                </c:pt>
                <c:pt idx="750">
                  <c:v>2.54</c:v>
                </c:pt>
                <c:pt idx="751">
                  <c:v>2.5299999999999998</c:v>
                </c:pt>
                <c:pt idx="752">
                  <c:v>6.45</c:v>
                </c:pt>
                <c:pt idx="753">
                  <c:v>1.24</c:v>
                </c:pt>
                <c:pt idx="754">
                  <c:v>24.860000000000003</c:v>
                </c:pt>
                <c:pt idx="755">
                  <c:v>2.8</c:v>
                </c:pt>
                <c:pt idx="756">
                  <c:v>3.6999999999999997</c:v>
                </c:pt>
                <c:pt idx="757">
                  <c:v>6.83</c:v>
                </c:pt>
                <c:pt idx="758">
                  <c:v>1.46</c:v>
                </c:pt>
                <c:pt idx="759">
                  <c:v>13.38</c:v>
                </c:pt>
                <c:pt idx="760">
                  <c:v>15.1</c:v>
                </c:pt>
                <c:pt idx="761">
                  <c:v>4.8499999999999996</c:v>
                </c:pt>
                <c:pt idx="762">
                  <c:v>2.4699999999999998</c:v>
                </c:pt>
                <c:pt idx="763">
                  <c:v>4.95</c:v>
                </c:pt>
                <c:pt idx="764">
                  <c:v>6.7799999999999994</c:v>
                </c:pt>
                <c:pt idx="765">
                  <c:v>7.4099999999999993</c:v>
                </c:pt>
                <c:pt idx="766">
                  <c:v>7.22</c:v>
                </c:pt>
                <c:pt idx="767">
                  <c:v>7.25</c:v>
                </c:pt>
                <c:pt idx="768">
                  <c:v>25.23</c:v>
                </c:pt>
                <c:pt idx="769">
                  <c:v>6.33</c:v>
                </c:pt>
                <c:pt idx="770">
                  <c:v>6.41</c:v>
                </c:pt>
                <c:pt idx="771">
                  <c:v>5.38</c:v>
                </c:pt>
                <c:pt idx="772">
                  <c:v>2.2999999999999998</c:v>
                </c:pt>
                <c:pt idx="773">
                  <c:v>2.09</c:v>
                </c:pt>
                <c:pt idx="774">
                  <c:v>5.1000000000000005</c:v>
                </c:pt>
                <c:pt idx="775">
                  <c:v>19.989999999999998</c:v>
                </c:pt>
                <c:pt idx="776">
                  <c:v>6.09</c:v>
                </c:pt>
                <c:pt idx="777">
                  <c:v>2.1399999999999997</c:v>
                </c:pt>
                <c:pt idx="778">
                  <c:v>15.219999999999999</c:v>
                </c:pt>
                <c:pt idx="779">
                  <c:v>1.8</c:v>
                </c:pt>
                <c:pt idx="780">
                  <c:v>11</c:v>
                </c:pt>
                <c:pt idx="781">
                  <c:v>11.74</c:v>
                </c:pt>
                <c:pt idx="782">
                  <c:v>22.840000000000003</c:v>
                </c:pt>
                <c:pt idx="783">
                  <c:v>10.98</c:v>
                </c:pt>
                <c:pt idx="784">
                  <c:v>11.209999999999999</c:v>
                </c:pt>
                <c:pt idx="785">
                  <c:v>11.03</c:v>
                </c:pt>
                <c:pt idx="786">
                  <c:v>1.6600000000000001</c:v>
                </c:pt>
                <c:pt idx="787">
                  <c:v>5.9599999999999991</c:v>
                </c:pt>
                <c:pt idx="788">
                  <c:v>6.01</c:v>
                </c:pt>
                <c:pt idx="789">
                  <c:v>2.37</c:v>
                </c:pt>
                <c:pt idx="790">
                  <c:v>6.0499999999999989</c:v>
                </c:pt>
                <c:pt idx="791">
                  <c:v>3.4699999999999998</c:v>
                </c:pt>
                <c:pt idx="792">
                  <c:v>5.34</c:v>
                </c:pt>
                <c:pt idx="793">
                  <c:v>4.79</c:v>
                </c:pt>
                <c:pt idx="794">
                  <c:v>2.7399999999999998</c:v>
                </c:pt>
                <c:pt idx="795">
                  <c:v>5.3699999999999992</c:v>
                </c:pt>
                <c:pt idx="796">
                  <c:v>2.8</c:v>
                </c:pt>
                <c:pt idx="797">
                  <c:v>14.12</c:v>
                </c:pt>
                <c:pt idx="798">
                  <c:v>1.26</c:v>
                </c:pt>
                <c:pt idx="799">
                  <c:v>6.4200000000000008</c:v>
                </c:pt>
                <c:pt idx="800">
                  <c:v>10.96</c:v>
                </c:pt>
                <c:pt idx="801">
                  <c:v>2.0700000000000003</c:v>
                </c:pt>
                <c:pt idx="802">
                  <c:v>2.14</c:v>
                </c:pt>
                <c:pt idx="803">
                  <c:v>1.34</c:v>
                </c:pt>
                <c:pt idx="804">
                  <c:v>2.6599999999999997</c:v>
                </c:pt>
                <c:pt idx="805">
                  <c:v>1.21</c:v>
                </c:pt>
                <c:pt idx="806">
                  <c:v>2.11</c:v>
                </c:pt>
                <c:pt idx="807">
                  <c:v>6.9999999999999991</c:v>
                </c:pt>
                <c:pt idx="808">
                  <c:v>11.069999999999999</c:v>
                </c:pt>
                <c:pt idx="809">
                  <c:v>1.19</c:v>
                </c:pt>
                <c:pt idx="810">
                  <c:v>1.55</c:v>
                </c:pt>
                <c:pt idx="811">
                  <c:v>6.46</c:v>
                </c:pt>
                <c:pt idx="812">
                  <c:v>2.75</c:v>
                </c:pt>
                <c:pt idx="813">
                  <c:v>3</c:v>
                </c:pt>
                <c:pt idx="814">
                  <c:v>2.2599999999999998</c:v>
                </c:pt>
                <c:pt idx="815">
                  <c:v>6.43</c:v>
                </c:pt>
                <c:pt idx="816">
                  <c:v>3.85</c:v>
                </c:pt>
                <c:pt idx="817">
                  <c:v>1.1300000000000001</c:v>
                </c:pt>
                <c:pt idx="818">
                  <c:v>4.3899999999999997</c:v>
                </c:pt>
                <c:pt idx="819">
                  <c:v>4.68</c:v>
                </c:pt>
                <c:pt idx="820">
                  <c:v>3.4699999999999998</c:v>
                </c:pt>
                <c:pt idx="821">
                  <c:v>6.1099999999999994</c:v>
                </c:pt>
                <c:pt idx="822">
                  <c:v>7.47</c:v>
                </c:pt>
                <c:pt idx="823">
                  <c:v>12.780000000000001</c:v>
                </c:pt>
                <c:pt idx="824">
                  <c:v>1.79</c:v>
                </c:pt>
                <c:pt idx="825">
                  <c:v>5.74</c:v>
                </c:pt>
                <c:pt idx="826">
                  <c:v>5.5600000000000005</c:v>
                </c:pt>
                <c:pt idx="827">
                  <c:v>1.21</c:v>
                </c:pt>
                <c:pt idx="828">
                  <c:v>1.2</c:v>
                </c:pt>
                <c:pt idx="829">
                  <c:v>5.0999999999999996</c:v>
                </c:pt>
                <c:pt idx="830">
                  <c:v>5.0999999999999996</c:v>
                </c:pt>
                <c:pt idx="831">
                  <c:v>5.5</c:v>
                </c:pt>
                <c:pt idx="832">
                  <c:v>5.14</c:v>
                </c:pt>
                <c:pt idx="833">
                  <c:v>5.53</c:v>
                </c:pt>
                <c:pt idx="834">
                  <c:v>4.96</c:v>
                </c:pt>
                <c:pt idx="835">
                  <c:v>5.6899999999999995</c:v>
                </c:pt>
                <c:pt idx="836">
                  <c:v>4.7999999999999989</c:v>
                </c:pt>
                <c:pt idx="837">
                  <c:v>5.089999999999999</c:v>
                </c:pt>
                <c:pt idx="838">
                  <c:v>4.9099999999999993</c:v>
                </c:pt>
                <c:pt idx="839">
                  <c:v>5.58</c:v>
                </c:pt>
                <c:pt idx="840">
                  <c:v>5.2199999999999989</c:v>
                </c:pt>
                <c:pt idx="841">
                  <c:v>1.92</c:v>
                </c:pt>
                <c:pt idx="842">
                  <c:v>2.1799999999999997</c:v>
                </c:pt>
                <c:pt idx="843">
                  <c:v>2.1499999999999995</c:v>
                </c:pt>
                <c:pt idx="844">
                  <c:v>2.7399999999999998</c:v>
                </c:pt>
                <c:pt idx="845">
                  <c:v>2.5900000000000003</c:v>
                </c:pt>
                <c:pt idx="846">
                  <c:v>1.99</c:v>
                </c:pt>
                <c:pt idx="847">
                  <c:v>1.99</c:v>
                </c:pt>
                <c:pt idx="848">
                  <c:v>2.19</c:v>
                </c:pt>
                <c:pt idx="849">
                  <c:v>2.1599999999999997</c:v>
                </c:pt>
                <c:pt idx="850">
                  <c:v>2.1800000000000002</c:v>
                </c:pt>
                <c:pt idx="851">
                  <c:v>2.19</c:v>
                </c:pt>
                <c:pt idx="852">
                  <c:v>2.16</c:v>
                </c:pt>
                <c:pt idx="853">
                  <c:v>2.19</c:v>
                </c:pt>
                <c:pt idx="854">
                  <c:v>2.19</c:v>
                </c:pt>
                <c:pt idx="855">
                  <c:v>2.21</c:v>
                </c:pt>
                <c:pt idx="856">
                  <c:v>22.59</c:v>
                </c:pt>
                <c:pt idx="857">
                  <c:v>4.92</c:v>
                </c:pt>
                <c:pt idx="858">
                  <c:v>6.03</c:v>
                </c:pt>
                <c:pt idx="859">
                  <c:v>2.2099999999999995</c:v>
                </c:pt>
                <c:pt idx="860">
                  <c:v>1.39</c:v>
                </c:pt>
                <c:pt idx="861">
                  <c:v>1.7000000000000002</c:v>
                </c:pt>
                <c:pt idx="862">
                  <c:v>2.62</c:v>
                </c:pt>
                <c:pt idx="863">
                  <c:v>2.4700000000000002</c:v>
                </c:pt>
                <c:pt idx="864">
                  <c:v>2.2199999999999998</c:v>
                </c:pt>
                <c:pt idx="865">
                  <c:v>2.23</c:v>
                </c:pt>
                <c:pt idx="866">
                  <c:v>2.5299999999999998</c:v>
                </c:pt>
                <c:pt idx="867">
                  <c:v>1.94</c:v>
                </c:pt>
                <c:pt idx="868">
                  <c:v>2.15</c:v>
                </c:pt>
                <c:pt idx="869">
                  <c:v>2.5399999999999996</c:v>
                </c:pt>
                <c:pt idx="870">
                  <c:v>2.81</c:v>
                </c:pt>
                <c:pt idx="871">
                  <c:v>2.1699999999999995</c:v>
                </c:pt>
                <c:pt idx="872">
                  <c:v>2.1899999999999995</c:v>
                </c:pt>
                <c:pt idx="873">
                  <c:v>2.1799999999999997</c:v>
                </c:pt>
                <c:pt idx="874">
                  <c:v>2.2000000000000002</c:v>
                </c:pt>
                <c:pt idx="875">
                  <c:v>2.23</c:v>
                </c:pt>
                <c:pt idx="876">
                  <c:v>2.5500000000000003</c:v>
                </c:pt>
                <c:pt idx="877">
                  <c:v>2.6399999999999997</c:v>
                </c:pt>
                <c:pt idx="878">
                  <c:v>2.57</c:v>
                </c:pt>
                <c:pt idx="879">
                  <c:v>2.1499999999999995</c:v>
                </c:pt>
                <c:pt idx="880">
                  <c:v>4.92</c:v>
                </c:pt>
                <c:pt idx="881">
                  <c:v>3.82</c:v>
                </c:pt>
                <c:pt idx="882">
                  <c:v>2.6199999999999997</c:v>
                </c:pt>
                <c:pt idx="883">
                  <c:v>2.65</c:v>
                </c:pt>
                <c:pt idx="884">
                  <c:v>2.8</c:v>
                </c:pt>
                <c:pt idx="885">
                  <c:v>2.82</c:v>
                </c:pt>
                <c:pt idx="886">
                  <c:v>2.5499999999999998</c:v>
                </c:pt>
                <c:pt idx="887">
                  <c:v>2.8699999999999997</c:v>
                </c:pt>
                <c:pt idx="888">
                  <c:v>4.9099999999999993</c:v>
                </c:pt>
                <c:pt idx="889">
                  <c:v>5.7299999999999986</c:v>
                </c:pt>
                <c:pt idx="890">
                  <c:v>7.1</c:v>
                </c:pt>
                <c:pt idx="891">
                  <c:v>7.41</c:v>
                </c:pt>
                <c:pt idx="892">
                  <c:v>7.5</c:v>
                </c:pt>
                <c:pt idx="893">
                  <c:v>7.13</c:v>
                </c:pt>
                <c:pt idx="894">
                  <c:v>7.8</c:v>
                </c:pt>
                <c:pt idx="895">
                  <c:v>7.17</c:v>
                </c:pt>
                <c:pt idx="896">
                  <c:v>2.5999999999999996</c:v>
                </c:pt>
                <c:pt idx="897">
                  <c:v>1.25</c:v>
                </c:pt>
                <c:pt idx="898">
                  <c:v>3.55</c:v>
                </c:pt>
                <c:pt idx="899">
                  <c:v>7.35</c:v>
                </c:pt>
                <c:pt idx="900">
                  <c:v>8.4499999999999993</c:v>
                </c:pt>
                <c:pt idx="901">
                  <c:v>5.92</c:v>
                </c:pt>
                <c:pt idx="902">
                  <c:v>6.96</c:v>
                </c:pt>
                <c:pt idx="903">
                  <c:v>6.72</c:v>
                </c:pt>
                <c:pt idx="904">
                  <c:v>6.7499999999999991</c:v>
                </c:pt>
                <c:pt idx="905">
                  <c:v>6.94</c:v>
                </c:pt>
                <c:pt idx="906">
                  <c:v>6.76</c:v>
                </c:pt>
                <c:pt idx="907">
                  <c:v>6.71</c:v>
                </c:pt>
                <c:pt idx="908">
                  <c:v>8.61</c:v>
                </c:pt>
                <c:pt idx="909">
                  <c:v>7.18</c:v>
                </c:pt>
                <c:pt idx="910">
                  <c:v>6.9799999999999995</c:v>
                </c:pt>
                <c:pt idx="911">
                  <c:v>6.72</c:v>
                </c:pt>
                <c:pt idx="912">
                  <c:v>7.4799999999999995</c:v>
                </c:pt>
                <c:pt idx="913">
                  <c:v>6.81</c:v>
                </c:pt>
                <c:pt idx="914">
                  <c:v>6.81</c:v>
                </c:pt>
                <c:pt idx="915">
                  <c:v>7.0300000000000011</c:v>
                </c:pt>
                <c:pt idx="916">
                  <c:v>6.78</c:v>
                </c:pt>
                <c:pt idx="917">
                  <c:v>7.33</c:v>
                </c:pt>
                <c:pt idx="918">
                  <c:v>7.5600000000000005</c:v>
                </c:pt>
                <c:pt idx="919">
                  <c:v>14.709999999999999</c:v>
                </c:pt>
                <c:pt idx="920">
                  <c:v>2.77</c:v>
                </c:pt>
                <c:pt idx="921">
                  <c:v>6.9499999999999993</c:v>
                </c:pt>
                <c:pt idx="922">
                  <c:v>8.76</c:v>
                </c:pt>
                <c:pt idx="923">
                  <c:v>7.3199999999999994</c:v>
                </c:pt>
                <c:pt idx="924">
                  <c:v>7.4399999999999995</c:v>
                </c:pt>
                <c:pt idx="925">
                  <c:v>1.29</c:v>
                </c:pt>
                <c:pt idx="926">
                  <c:v>3.6999999999999997</c:v>
                </c:pt>
                <c:pt idx="927">
                  <c:v>11.87</c:v>
                </c:pt>
                <c:pt idx="928">
                  <c:v>11.79</c:v>
                </c:pt>
                <c:pt idx="929">
                  <c:v>2.25</c:v>
                </c:pt>
                <c:pt idx="930">
                  <c:v>2.2399999999999998</c:v>
                </c:pt>
                <c:pt idx="931">
                  <c:v>4.4599999999999991</c:v>
                </c:pt>
                <c:pt idx="932">
                  <c:v>8.68</c:v>
                </c:pt>
                <c:pt idx="933">
                  <c:v>8.77</c:v>
                </c:pt>
                <c:pt idx="934">
                  <c:v>8.7299999999999986</c:v>
                </c:pt>
                <c:pt idx="935">
                  <c:v>8.5599999999999987</c:v>
                </c:pt>
                <c:pt idx="936">
                  <c:v>1.9600000000000002</c:v>
                </c:pt>
                <c:pt idx="937">
                  <c:v>5.9399999999999995</c:v>
                </c:pt>
                <c:pt idx="938">
                  <c:v>1.85</c:v>
                </c:pt>
                <c:pt idx="939">
                  <c:v>8.73</c:v>
                </c:pt>
                <c:pt idx="940">
                  <c:v>8.7099999999999991</c:v>
                </c:pt>
                <c:pt idx="941">
                  <c:v>8.7499999999999982</c:v>
                </c:pt>
                <c:pt idx="942">
                  <c:v>7.4599999999999991</c:v>
                </c:pt>
                <c:pt idx="943">
                  <c:v>7.24</c:v>
                </c:pt>
                <c:pt idx="944">
                  <c:v>8.57</c:v>
                </c:pt>
                <c:pt idx="945">
                  <c:v>6.6499999999999995</c:v>
                </c:pt>
                <c:pt idx="946">
                  <c:v>7.29</c:v>
                </c:pt>
                <c:pt idx="947">
                  <c:v>7.14</c:v>
                </c:pt>
                <c:pt idx="948">
                  <c:v>6.74</c:v>
                </c:pt>
                <c:pt idx="949">
                  <c:v>7.45</c:v>
                </c:pt>
                <c:pt idx="950">
                  <c:v>7.4200000000000008</c:v>
                </c:pt>
                <c:pt idx="951">
                  <c:v>16.690000000000001</c:v>
                </c:pt>
                <c:pt idx="952">
                  <c:v>1.71</c:v>
                </c:pt>
                <c:pt idx="953">
                  <c:v>7.47</c:v>
                </c:pt>
                <c:pt idx="954">
                  <c:v>6.97</c:v>
                </c:pt>
                <c:pt idx="955">
                  <c:v>6.7399999999999993</c:v>
                </c:pt>
                <c:pt idx="956">
                  <c:v>7.64</c:v>
                </c:pt>
                <c:pt idx="957">
                  <c:v>6.68</c:v>
                </c:pt>
                <c:pt idx="958">
                  <c:v>7.05</c:v>
                </c:pt>
                <c:pt idx="959">
                  <c:v>6.74</c:v>
                </c:pt>
                <c:pt idx="960">
                  <c:v>9.3699999999999992</c:v>
                </c:pt>
                <c:pt idx="961">
                  <c:v>7.14</c:v>
                </c:pt>
                <c:pt idx="962">
                  <c:v>8.67</c:v>
                </c:pt>
                <c:pt idx="963">
                  <c:v>6.6499999999999995</c:v>
                </c:pt>
                <c:pt idx="964">
                  <c:v>7.54</c:v>
                </c:pt>
                <c:pt idx="965">
                  <c:v>7.63</c:v>
                </c:pt>
                <c:pt idx="966">
                  <c:v>14.66</c:v>
                </c:pt>
                <c:pt idx="967">
                  <c:v>2.13</c:v>
                </c:pt>
                <c:pt idx="968">
                  <c:v>10.31</c:v>
                </c:pt>
                <c:pt idx="969">
                  <c:v>28.86</c:v>
                </c:pt>
                <c:pt idx="970">
                  <c:v>7.56</c:v>
                </c:pt>
                <c:pt idx="971">
                  <c:v>8.6999999999999993</c:v>
                </c:pt>
                <c:pt idx="972">
                  <c:v>8.2399999999999984</c:v>
                </c:pt>
                <c:pt idx="973">
                  <c:v>8.7299999999999986</c:v>
                </c:pt>
                <c:pt idx="974">
                  <c:v>7.04</c:v>
                </c:pt>
                <c:pt idx="975">
                  <c:v>7.7299999999999986</c:v>
                </c:pt>
                <c:pt idx="976">
                  <c:v>7.81</c:v>
                </c:pt>
                <c:pt idx="977">
                  <c:v>8.7999999999999989</c:v>
                </c:pt>
                <c:pt idx="978">
                  <c:v>10.31</c:v>
                </c:pt>
                <c:pt idx="979">
                  <c:v>10.32</c:v>
                </c:pt>
                <c:pt idx="980">
                  <c:v>10.01</c:v>
                </c:pt>
                <c:pt idx="981">
                  <c:v>10.32</c:v>
                </c:pt>
                <c:pt idx="982">
                  <c:v>8.86</c:v>
                </c:pt>
                <c:pt idx="983">
                  <c:v>8.93</c:v>
                </c:pt>
                <c:pt idx="984">
                  <c:v>1.04</c:v>
                </c:pt>
                <c:pt idx="985">
                  <c:v>11.819999999999999</c:v>
                </c:pt>
                <c:pt idx="986">
                  <c:v>6.66</c:v>
                </c:pt>
                <c:pt idx="987">
                  <c:v>6.97</c:v>
                </c:pt>
                <c:pt idx="988">
                  <c:v>16.599999999999998</c:v>
                </c:pt>
                <c:pt idx="989">
                  <c:v>5.8699999999999992</c:v>
                </c:pt>
                <c:pt idx="990">
                  <c:v>2.0999999999999996</c:v>
                </c:pt>
                <c:pt idx="991">
                  <c:v>16.849999999999998</c:v>
                </c:pt>
                <c:pt idx="992">
                  <c:v>16.799999999999997</c:v>
                </c:pt>
                <c:pt idx="993">
                  <c:v>15.399999999999999</c:v>
                </c:pt>
                <c:pt idx="994">
                  <c:v>16.959999999999997</c:v>
                </c:pt>
                <c:pt idx="995">
                  <c:v>10.379999999999999</c:v>
                </c:pt>
                <c:pt idx="996">
                  <c:v>8.02</c:v>
                </c:pt>
                <c:pt idx="997">
                  <c:v>15.54</c:v>
                </c:pt>
                <c:pt idx="998">
                  <c:v>7.5399999999999991</c:v>
                </c:pt>
                <c:pt idx="999">
                  <c:v>5.629999999999999</c:v>
                </c:pt>
                <c:pt idx="1000">
                  <c:v>5.4799999999999986</c:v>
                </c:pt>
                <c:pt idx="1001">
                  <c:v>8.5399999999999991</c:v>
                </c:pt>
                <c:pt idx="1002">
                  <c:v>7.5299999999999994</c:v>
                </c:pt>
                <c:pt idx="1003">
                  <c:v>1.8499999999999999</c:v>
                </c:pt>
                <c:pt idx="1004">
                  <c:v>15.459999999999999</c:v>
                </c:pt>
                <c:pt idx="1005">
                  <c:v>5.4099999999999993</c:v>
                </c:pt>
                <c:pt idx="1006">
                  <c:v>5.63</c:v>
                </c:pt>
                <c:pt idx="1007">
                  <c:v>1.89</c:v>
                </c:pt>
                <c:pt idx="1008">
                  <c:v>1.7</c:v>
                </c:pt>
                <c:pt idx="1009">
                  <c:v>5.22</c:v>
                </c:pt>
                <c:pt idx="1010">
                  <c:v>9.34</c:v>
                </c:pt>
                <c:pt idx="1011">
                  <c:v>1.47</c:v>
                </c:pt>
                <c:pt idx="1012">
                  <c:v>2.86</c:v>
                </c:pt>
                <c:pt idx="1013">
                  <c:v>7.34</c:v>
                </c:pt>
                <c:pt idx="1014">
                  <c:v>6.26</c:v>
                </c:pt>
                <c:pt idx="1015">
                  <c:v>16.850000000000001</c:v>
                </c:pt>
                <c:pt idx="1016">
                  <c:v>17.009999999999998</c:v>
                </c:pt>
                <c:pt idx="1017">
                  <c:v>5.5399999999999991</c:v>
                </c:pt>
                <c:pt idx="1018">
                  <c:v>6.7799999999999994</c:v>
                </c:pt>
                <c:pt idx="1019">
                  <c:v>1.6500000000000001</c:v>
                </c:pt>
                <c:pt idx="1020">
                  <c:v>1.9900000000000002</c:v>
                </c:pt>
                <c:pt idx="1021">
                  <c:v>6.42</c:v>
                </c:pt>
                <c:pt idx="1022">
                  <c:v>2.4699999999999998</c:v>
                </c:pt>
                <c:pt idx="1023">
                  <c:v>1.9400000000000002</c:v>
                </c:pt>
                <c:pt idx="1024">
                  <c:v>2.15</c:v>
                </c:pt>
                <c:pt idx="1025">
                  <c:v>8.02</c:v>
                </c:pt>
                <c:pt idx="1026">
                  <c:v>2.4499999999999997</c:v>
                </c:pt>
                <c:pt idx="1027">
                  <c:v>5.52</c:v>
                </c:pt>
                <c:pt idx="1028">
                  <c:v>1.54</c:v>
                </c:pt>
                <c:pt idx="1029">
                  <c:v>1.58</c:v>
                </c:pt>
                <c:pt idx="1030">
                  <c:v>1.64</c:v>
                </c:pt>
                <c:pt idx="1031">
                  <c:v>1.46</c:v>
                </c:pt>
                <c:pt idx="1032">
                  <c:v>5.87</c:v>
                </c:pt>
                <c:pt idx="1033">
                  <c:v>1.6600000000000001</c:v>
                </c:pt>
                <c:pt idx="1034">
                  <c:v>1.68</c:v>
                </c:pt>
                <c:pt idx="1035">
                  <c:v>5.84</c:v>
                </c:pt>
                <c:pt idx="1036">
                  <c:v>5.96</c:v>
                </c:pt>
                <c:pt idx="1037">
                  <c:v>5.91</c:v>
                </c:pt>
                <c:pt idx="1038">
                  <c:v>15.73</c:v>
                </c:pt>
                <c:pt idx="1039">
                  <c:v>6.43</c:v>
                </c:pt>
                <c:pt idx="1040">
                  <c:v>6.39</c:v>
                </c:pt>
                <c:pt idx="1041">
                  <c:v>1.7</c:v>
                </c:pt>
                <c:pt idx="1042">
                  <c:v>2.31</c:v>
                </c:pt>
                <c:pt idx="1043">
                  <c:v>7.36</c:v>
                </c:pt>
                <c:pt idx="1044">
                  <c:v>6.9799999999999995</c:v>
                </c:pt>
                <c:pt idx="1045">
                  <c:v>2.44</c:v>
                </c:pt>
                <c:pt idx="1046">
                  <c:v>8.4700000000000006</c:v>
                </c:pt>
                <c:pt idx="1047">
                  <c:v>6.6899999999999995</c:v>
                </c:pt>
                <c:pt idx="1048">
                  <c:v>1.27</c:v>
                </c:pt>
                <c:pt idx="1049">
                  <c:v>6.54</c:v>
                </c:pt>
                <c:pt idx="1050">
                  <c:v>1.57</c:v>
                </c:pt>
                <c:pt idx="1051">
                  <c:v>1.53</c:v>
                </c:pt>
                <c:pt idx="1052">
                  <c:v>1.61</c:v>
                </c:pt>
                <c:pt idx="1053">
                  <c:v>9.6199999999999992</c:v>
                </c:pt>
                <c:pt idx="1054">
                  <c:v>5.4799999999999995</c:v>
                </c:pt>
                <c:pt idx="1055">
                  <c:v>2.1399999999999997</c:v>
                </c:pt>
                <c:pt idx="1056">
                  <c:v>1.7000000000000002</c:v>
                </c:pt>
                <c:pt idx="1057">
                  <c:v>5.7</c:v>
                </c:pt>
                <c:pt idx="1058">
                  <c:v>4.6399999999999997</c:v>
                </c:pt>
                <c:pt idx="1059">
                  <c:v>2.5</c:v>
                </c:pt>
                <c:pt idx="1060">
                  <c:v>6.33</c:v>
                </c:pt>
                <c:pt idx="1061">
                  <c:v>13.409999999999998</c:v>
                </c:pt>
                <c:pt idx="1062">
                  <c:v>5.78</c:v>
                </c:pt>
                <c:pt idx="1063">
                  <c:v>6.76</c:v>
                </c:pt>
                <c:pt idx="1064">
                  <c:v>2.1799999999999997</c:v>
                </c:pt>
                <c:pt idx="1065">
                  <c:v>6.09</c:v>
                </c:pt>
                <c:pt idx="1066">
                  <c:v>0.31000000000000005</c:v>
                </c:pt>
                <c:pt idx="1067">
                  <c:v>1.6400000000000001</c:v>
                </c:pt>
                <c:pt idx="1068">
                  <c:v>6.75</c:v>
                </c:pt>
                <c:pt idx="1069">
                  <c:v>2.52</c:v>
                </c:pt>
                <c:pt idx="1070">
                  <c:v>1.61</c:v>
                </c:pt>
                <c:pt idx="1071">
                  <c:v>7.3800000000000008</c:v>
                </c:pt>
                <c:pt idx="1072">
                  <c:v>1.53</c:v>
                </c:pt>
                <c:pt idx="1073">
                  <c:v>2.8899999999999997</c:v>
                </c:pt>
                <c:pt idx="1074">
                  <c:v>7.72</c:v>
                </c:pt>
                <c:pt idx="1075">
                  <c:v>14.33</c:v>
                </c:pt>
                <c:pt idx="1076">
                  <c:v>6.18</c:v>
                </c:pt>
                <c:pt idx="1077">
                  <c:v>14.58</c:v>
                </c:pt>
                <c:pt idx="1078">
                  <c:v>1.91</c:v>
                </c:pt>
                <c:pt idx="1079">
                  <c:v>2.0099999999999998</c:v>
                </c:pt>
                <c:pt idx="1080">
                  <c:v>4.5799999999999992</c:v>
                </c:pt>
                <c:pt idx="1081">
                  <c:v>2.8699999999999997</c:v>
                </c:pt>
                <c:pt idx="1082">
                  <c:v>2.4499999999999997</c:v>
                </c:pt>
                <c:pt idx="1083">
                  <c:v>2.4099999999999997</c:v>
                </c:pt>
                <c:pt idx="1084">
                  <c:v>9.4600000000000009</c:v>
                </c:pt>
                <c:pt idx="1085">
                  <c:v>9.3800000000000008</c:v>
                </c:pt>
                <c:pt idx="1086">
                  <c:v>1.49</c:v>
                </c:pt>
                <c:pt idx="1087">
                  <c:v>4.4499999999999993</c:v>
                </c:pt>
                <c:pt idx="1088">
                  <c:v>8.5699999999999985</c:v>
                </c:pt>
                <c:pt idx="1089">
                  <c:v>7.1899999999999995</c:v>
                </c:pt>
                <c:pt idx="1090">
                  <c:v>6.6199999999999992</c:v>
                </c:pt>
                <c:pt idx="1091">
                  <c:v>5.52</c:v>
                </c:pt>
                <c:pt idx="1092">
                  <c:v>7.22</c:v>
                </c:pt>
                <c:pt idx="1093">
                  <c:v>2.67</c:v>
                </c:pt>
                <c:pt idx="1094">
                  <c:v>2.6599999999999997</c:v>
                </c:pt>
                <c:pt idx="1095">
                  <c:v>2.1</c:v>
                </c:pt>
                <c:pt idx="1096">
                  <c:v>4.05</c:v>
                </c:pt>
                <c:pt idx="1097">
                  <c:v>1.9000000000000001</c:v>
                </c:pt>
                <c:pt idx="1098">
                  <c:v>2.71</c:v>
                </c:pt>
                <c:pt idx="1099">
                  <c:v>7.02</c:v>
                </c:pt>
                <c:pt idx="1100">
                  <c:v>1.4000000000000001</c:v>
                </c:pt>
                <c:pt idx="1101">
                  <c:v>1.44</c:v>
                </c:pt>
                <c:pt idx="1102">
                  <c:v>6.31</c:v>
                </c:pt>
                <c:pt idx="1103">
                  <c:v>5.6199999999999992</c:v>
                </c:pt>
                <c:pt idx="1104">
                  <c:v>5.379999999999999</c:v>
                </c:pt>
                <c:pt idx="1105">
                  <c:v>5.5799999999999992</c:v>
                </c:pt>
                <c:pt idx="1106">
                  <c:v>5.9799999999999995</c:v>
                </c:pt>
                <c:pt idx="1107">
                  <c:v>9.39</c:v>
                </c:pt>
                <c:pt idx="1108">
                  <c:v>1.1000000000000001</c:v>
                </c:pt>
                <c:pt idx="1109">
                  <c:v>7.2899999999999991</c:v>
                </c:pt>
                <c:pt idx="1110">
                  <c:v>7.26</c:v>
                </c:pt>
                <c:pt idx="1111">
                  <c:v>1.59</c:v>
                </c:pt>
                <c:pt idx="1112">
                  <c:v>2.23</c:v>
                </c:pt>
                <c:pt idx="1113">
                  <c:v>1.6900000000000002</c:v>
                </c:pt>
                <c:pt idx="1114">
                  <c:v>1.99</c:v>
                </c:pt>
                <c:pt idx="1115">
                  <c:v>2.8899999999999997</c:v>
                </c:pt>
                <c:pt idx="1116">
                  <c:v>5.5799999999999992</c:v>
                </c:pt>
                <c:pt idx="1117">
                  <c:v>1.34</c:v>
                </c:pt>
                <c:pt idx="1118">
                  <c:v>1.84</c:v>
                </c:pt>
                <c:pt idx="1119">
                  <c:v>1.49</c:v>
                </c:pt>
                <c:pt idx="1120">
                  <c:v>2.4599999999999995</c:v>
                </c:pt>
                <c:pt idx="1121">
                  <c:v>6.18</c:v>
                </c:pt>
                <c:pt idx="1122">
                  <c:v>7.4399999999999995</c:v>
                </c:pt>
                <c:pt idx="1123">
                  <c:v>7.27</c:v>
                </c:pt>
                <c:pt idx="1124">
                  <c:v>4.5299999999999994</c:v>
                </c:pt>
                <c:pt idx="1125">
                  <c:v>8.16</c:v>
                </c:pt>
                <c:pt idx="1126">
                  <c:v>34.200000000000003</c:v>
                </c:pt>
                <c:pt idx="1127">
                  <c:v>6.8299999999999983</c:v>
                </c:pt>
                <c:pt idx="1128">
                  <c:v>4.51</c:v>
                </c:pt>
                <c:pt idx="1129">
                  <c:v>2.5100000000000002</c:v>
                </c:pt>
                <c:pt idx="1130">
                  <c:v>2.4699999999999998</c:v>
                </c:pt>
                <c:pt idx="1131">
                  <c:v>5.6</c:v>
                </c:pt>
                <c:pt idx="1132">
                  <c:v>1.3699999999999999</c:v>
                </c:pt>
                <c:pt idx="1133">
                  <c:v>15.61</c:v>
                </c:pt>
                <c:pt idx="1134">
                  <c:v>6.56</c:v>
                </c:pt>
                <c:pt idx="1135">
                  <c:v>6.56</c:v>
                </c:pt>
                <c:pt idx="1136">
                  <c:v>2.1999999999999997</c:v>
                </c:pt>
                <c:pt idx="1137">
                  <c:v>7.5200000000000005</c:v>
                </c:pt>
                <c:pt idx="1138">
                  <c:v>14.81</c:v>
                </c:pt>
                <c:pt idx="1139">
                  <c:v>2.1599999999999997</c:v>
                </c:pt>
                <c:pt idx="1140">
                  <c:v>9.1199999999999992</c:v>
                </c:pt>
                <c:pt idx="1141">
                  <c:v>9.129999999999999</c:v>
                </c:pt>
                <c:pt idx="1142">
                  <c:v>7.8999999999999995</c:v>
                </c:pt>
                <c:pt idx="1143">
                  <c:v>6.3999999999999986</c:v>
                </c:pt>
                <c:pt idx="1144">
                  <c:v>5.17</c:v>
                </c:pt>
                <c:pt idx="1145">
                  <c:v>5.23</c:v>
                </c:pt>
                <c:pt idx="1146">
                  <c:v>4.72</c:v>
                </c:pt>
                <c:pt idx="1147">
                  <c:v>7.3999999999999995</c:v>
                </c:pt>
                <c:pt idx="1148">
                  <c:v>5.47</c:v>
                </c:pt>
                <c:pt idx="1149">
                  <c:v>2.5</c:v>
                </c:pt>
                <c:pt idx="1150">
                  <c:v>2.02</c:v>
                </c:pt>
                <c:pt idx="1151">
                  <c:v>2.2399999999999998</c:v>
                </c:pt>
                <c:pt idx="1152">
                  <c:v>1.68</c:v>
                </c:pt>
                <c:pt idx="1153">
                  <c:v>2.0099999999999998</c:v>
                </c:pt>
                <c:pt idx="1154">
                  <c:v>1.35</c:v>
                </c:pt>
                <c:pt idx="1155">
                  <c:v>1.3900000000000001</c:v>
                </c:pt>
                <c:pt idx="1156">
                  <c:v>1.37</c:v>
                </c:pt>
                <c:pt idx="1157">
                  <c:v>1.7</c:v>
                </c:pt>
                <c:pt idx="1158">
                  <c:v>1.1000000000000001</c:v>
                </c:pt>
                <c:pt idx="1159">
                  <c:v>7.1399999999999988</c:v>
                </c:pt>
                <c:pt idx="1160">
                  <c:v>5.8699999999999992</c:v>
                </c:pt>
                <c:pt idx="1161">
                  <c:v>1.81</c:v>
                </c:pt>
                <c:pt idx="1162">
                  <c:v>1.67</c:v>
                </c:pt>
                <c:pt idx="1163">
                  <c:v>6.14</c:v>
                </c:pt>
                <c:pt idx="1164">
                  <c:v>1.45</c:v>
                </c:pt>
                <c:pt idx="1165">
                  <c:v>1.63</c:v>
                </c:pt>
                <c:pt idx="1166">
                  <c:v>5.6</c:v>
                </c:pt>
                <c:pt idx="1167">
                  <c:v>5.6099999999999994</c:v>
                </c:pt>
                <c:pt idx="1168">
                  <c:v>5.4499999999999993</c:v>
                </c:pt>
                <c:pt idx="1169">
                  <c:v>6.0299999999999994</c:v>
                </c:pt>
                <c:pt idx="1170">
                  <c:v>1.99</c:v>
                </c:pt>
                <c:pt idx="1171">
                  <c:v>4.51</c:v>
                </c:pt>
                <c:pt idx="1172">
                  <c:v>1.9800000000000002</c:v>
                </c:pt>
                <c:pt idx="1173">
                  <c:v>13.58</c:v>
                </c:pt>
                <c:pt idx="1174">
                  <c:v>5.68</c:v>
                </c:pt>
                <c:pt idx="1175">
                  <c:v>1.42</c:v>
                </c:pt>
                <c:pt idx="1176">
                  <c:v>5.63</c:v>
                </c:pt>
                <c:pt idx="1177">
                  <c:v>16.949999999999996</c:v>
                </c:pt>
                <c:pt idx="1178">
                  <c:v>8.2099999999999991</c:v>
                </c:pt>
                <c:pt idx="1179">
                  <c:v>16.79</c:v>
                </c:pt>
                <c:pt idx="1180">
                  <c:v>16.899999999999999</c:v>
                </c:pt>
                <c:pt idx="1181">
                  <c:v>9.27</c:v>
                </c:pt>
                <c:pt idx="1182">
                  <c:v>5.41</c:v>
                </c:pt>
                <c:pt idx="1183">
                  <c:v>5.99</c:v>
                </c:pt>
                <c:pt idx="1184">
                  <c:v>7</c:v>
                </c:pt>
                <c:pt idx="1185">
                  <c:v>5.1499999999999995</c:v>
                </c:pt>
                <c:pt idx="1186">
                  <c:v>6.99</c:v>
                </c:pt>
                <c:pt idx="1187">
                  <c:v>7.6399999999999988</c:v>
                </c:pt>
                <c:pt idx="1188">
                  <c:v>7</c:v>
                </c:pt>
                <c:pt idx="1189">
                  <c:v>4.58</c:v>
                </c:pt>
                <c:pt idx="1190">
                  <c:v>6.9799999999999986</c:v>
                </c:pt>
                <c:pt idx="1191">
                  <c:v>5.4899999999999993</c:v>
                </c:pt>
                <c:pt idx="1192">
                  <c:v>6.9799999999999995</c:v>
                </c:pt>
                <c:pt idx="1193">
                  <c:v>8.68</c:v>
                </c:pt>
                <c:pt idx="1194">
                  <c:v>6.97</c:v>
                </c:pt>
                <c:pt idx="1195">
                  <c:v>9.6899999999999977</c:v>
                </c:pt>
                <c:pt idx="1196">
                  <c:v>25.740000000000002</c:v>
                </c:pt>
                <c:pt idx="1197">
                  <c:v>1.99</c:v>
                </c:pt>
                <c:pt idx="1198">
                  <c:v>2.37</c:v>
                </c:pt>
                <c:pt idx="1199">
                  <c:v>1.9500000000000002</c:v>
                </c:pt>
                <c:pt idx="1200">
                  <c:v>2.4699999999999998</c:v>
                </c:pt>
                <c:pt idx="1201">
                  <c:v>2.73</c:v>
                </c:pt>
                <c:pt idx="1202">
                  <c:v>2.4099999999999997</c:v>
                </c:pt>
                <c:pt idx="1203">
                  <c:v>2.06</c:v>
                </c:pt>
                <c:pt idx="1204">
                  <c:v>2.09</c:v>
                </c:pt>
                <c:pt idx="1205">
                  <c:v>1.48</c:v>
                </c:pt>
                <c:pt idx="1206">
                  <c:v>1.82</c:v>
                </c:pt>
                <c:pt idx="1207">
                  <c:v>1.47</c:v>
                </c:pt>
                <c:pt idx="1208">
                  <c:v>1.47</c:v>
                </c:pt>
                <c:pt idx="1209">
                  <c:v>1.68</c:v>
                </c:pt>
                <c:pt idx="1210">
                  <c:v>1.75</c:v>
                </c:pt>
                <c:pt idx="1211">
                  <c:v>4.92</c:v>
                </c:pt>
                <c:pt idx="1212">
                  <c:v>5.24</c:v>
                </c:pt>
                <c:pt idx="1213">
                  <c:v>1.6300000000000001</c:v>
                </c:pt>
                <c:pt idx="1214">
                  <c:v>5.8199999999999994</c:v>
                </c:pt>
                <c:pt idx="1215">
                  <c:v>10.93</c:v>
                </c:pt>
                <c:pt idx="1216">
                  <c:v>5.7299999999999995</c:v>
                </c:pt>
                <c:pt idx="1217">
                  <c:v>4.8</c:v>
                </c:pt>
                <c:pt idx="1218">
                  <c:v>5.3</c:v>
                </c:pt>
                <c:pt idx="1219">
                  <c:v>8.9999999999999982</c:v>
                </c:pt>
                <c:pt idx="1220">
                  <c:v>4.1499999999999995</c:v>
                </c:pt>
                <c:pt idx="1221">
                  <c:v>1.19</c:v>
                </c:pt>
                <c:pt idx="1222">
                  <c:v>1.1100000000000001</c:v>
                </c:pt>
                <c:pt idx="1223">
                  <c:v>7.04</c:v>
                </c:pt>
                <c:pt idx="1224">
                  <c:v>1.68</c:v>
                </c:pt>
                <c:pt idx="1225">
                  <c:v>10.71</c:v>
                </c:pt>
                <c:pt idx="1226">
                  <c:v>6.9</c:v>
                </c:pt>
                <c:pt idx="1227">
                  <c:v>6.8</c:v>
                </c:pt>
                <c:pt idx="1228">
                  <c:v>6.8999999999999995</c:v>
                </c:pt>
                <c:pt idx="1229">
                  <c:v>4.8499999999999996</c:v>
                </c:pt>
                <c:pt idx="1230">
                  <c:v>6.79</c:v>
                </c:pt>
                <c:pt idx="1231">
                  <c:v>1.4000000000000001</c:v>
                </c:pt>
                <c:pt idx="1232">
                  <c:v>1.22</c:v>
                </c:pt>
                <c:pt idx="1233">
                  <c:v>1.6700000000000002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D54-458A-89DF-C2BC79B30D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019904"/>
        <c:axId val="71868416"/>
      </c:scatterChart>
      <c:valAx>
        <c:axId val="69019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71868416"/>
        <c:crosses val="autoZero"/>
        <c:crossBetween val="midCat"/>
      </c:valAx>
      <c:valAx>
        <c:axId val="71868416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69019904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Sheet1!$J$1</c:f>
              <c:strCache>
                <c:ptCount val="1"/>
                <c:pt idx="0">
                  <c:v>Rata-Rata Dwelling</c:v>
                </c:pt>
              </c:strCache>
            </c:strRef>
          </c:tx>
          <c:spPr>
            <a:ln w="28575">
              <a:noFill/>
            </a:ln>
          </c:spPr>
          <c:trendline>
            <c:trendlineType val="poly"/>
            <c:order val="6"/>
            <c:dispRSqr val="0"/>
            <c:dispEq val="1"/>
            <c:trendlineLbl>
              <c:layout>
                <c:manualLayout>
                  <c:x val="0.47209921049025499"/>
                  <c:y val="0.42236902091439021"/>
                </c:manualLayout>
              </c:layout>
              <c:numFmt formatCode="General" sourceLinked="0"/>
            </c:trendlineLbl>
          </c:trendline>
          <c:xVal>
            <c:numRef>
              <c:f>Sheet1!$G$2:$G$9</c:f>
              <c:numCache>
                <c:formatCode>@</c:formatCode>
                <c:ptCount val="8"/>
                <c:pt idx="0">
                  <c:v>2</c:v>
                </c:pt>
                <c:pt idx="1">
                  <c:v>7</c:v>
                </c:pt>
                <c:pt idx="2">
                  <c:v>10</c:v>
                </c:pt>
                <c:pt idx="3">
                  <c:v>11</c:v>
                </c:pt>
                <c:pt idx="4">
                  <c:v>17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</c:numCache>
            </c:numRef>
          </c:xVal>
          <c:yVal>
            <c:numRef>
              <c:f>Sheet1!$J$2:$J$9</c:f>
              <c:numCache>
                <c:formatCode>0.00</c:formatCode>
                <c:ptCount val="8"/>
                <c:pt idx="0">
                  <c:v>8.5788940092165937</c:v>
                </c:pt>
                <c:pt idx="1">
                  <c:v>10.113676470588231</c:v>
                </c:pt>
                <c:pt idx="2">
                  <c:v>4.6243359375000015</c:v>
                </c:pt>
                <c:pt idx="3">
                  <c:v>1.4925000000000002</c:v>
                </c:pt>
                <c:pt idx="4">
                  <c:v>5.2643401759530812</c:v>
                </c:pt>
                <c:pt idx="5">
                  <c:v>7.5107142857142843</c:v>
                </c:pt>
                <c:pt idx="6">
                  <c:v>5.7055897435897451</c:v>
                </c:pt>
                <c:pt idx="7">
                  <c:v>5.0666666666666682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9B9-4E31-B00A-C55924A2FE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551488"/>
        <c:axId val="77553024"/>
      </c:scatterChart>
      <c:valAx>
        <c:axId val="77551488"/>
        <c:scaling>
          <c:orientation val="minMax"/>
        </c:scaling>
        <c:delete val="0"/>
        <c:axPos val="b"/>
        <c:numFmt formatCode="@" sourceLinked="1"/>
        <c:majorTickMark val="out"/>
        <c:minorTickMark val="none"/>
        <c:tickLblPos val="nextTo"/>
        <c:crossAx val="77553024"/>
        <c:crosses val="autoZero"/>
        <c:crossBetween val="midCat"/>
      </c:valAx>
      <c:valAx>
        <c:axId val="77553024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77551488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272779158969955E-2"/>
          <c:y val="4.8351196160763735E-2"/>
          <c:w val="0.57386251855785486"/>
          <c:h val="0.84254947783163392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Sheet2!$H$2</c:f>
              <c:strCache>
                <c:ptCount val="1"/>
                <c:pt idx="0">
                  <c:v>PDF f(x) Perhitungan</c:v>
                </c:pt>
              </c:strCache>
            </c:strRef>
          </c:tx>
          <c:invertIfNegative val="1"/>
          <c:val>
            <c:numRef>
              <c:f>Sheet2!$H$3:$H$40</c:f>
              <c:numCache>
                <c:formatCode>General</c:formatCode>
                <c:ptCount val="38"/>
                <c:pt idx="1">
                  <c:v>8.9141004862236632E-3</c:v>
                </c:pt>
                <c:pt idx="2">
                  <c:v>0.18800648298217179</c:v>
                </c:pt>
                <c:pt idx="3">
                  <c:v>0.15964343598055106</c:v>
                </c:pt>
                <c:pt idx="4">
                  <c:v>3.5656401944894653E-2</c:v>
                </c:pt>
                <c:pt idx="5">
                  <c:v>8.4278768233387355E-2</c:v>
                </c:pt>
                <c:pt idx="6">
                  <c:v>0.1012965964343598</c:v>
                </c:pt>
                <c:pt idx="7">
                  <c:v>0.10453808752025932</c:v>
                </c:pt>
                <c:pt idx="8">
                  <c:v>8.5089141004862243E-2</c:v>
                </c:pt>
                <c:pt idx="9">
                  <c:v>5.5915721231766614E-2</c:v>
                </c:pt>
                <c:pt idx="10">
                  <c:v>3.4846029173419772E-2</c:v>
                </c:pt>
                <c:pt idx="11">
                  <c:v>1.7017828200972446E-2</c:v>
                </c:pt>
                <c:pt idx="12">
                  <c:v>1.7017828200972446E-2</c:v>
                </c:pt>
                <c:pt idx="13">
                  <c:v>2.1069692058346839E-2</c:v>
                </c:pt>
                <c:pt idx="14">
                  <c:v>2.3500810372771474E-2</c:v>
                </c:pt>
                <c:pt idx="15">
                  <c:v>8.1037277147487843E-3</c:v>
                </c:pt>
                <c:pt idx="16">
                  <c:v>9.7244732576985422E-3</c:v>
                </c:pt>
                <c:pt idx="17">
                  <c:v>8.9141004862236632E-3</c:v>
                </c:pt>
                <c:pt idx="18">
                  <c:v>8.1037277147487841E-4</c:v>
                </c:pt>
                <c:pt idx="19">
                  <c:v>8.1037277147487841E-4</c:v>
                </c:pt>
                <c:pt idx="20">
                  <c:v>4.8622366288492711E-3</c:v>
                </c:pt>
                <c:pt idx="21">
                  <c:v>8.1037277147487841E-4</c:v>
                </c:pt>
                <c:pt idx="22">
                  <c:v>0</c:v>
                </c:pt>
                <c:pt idx="23">
                  <c:v>3.2414910858995136E-3</c:v>
                </c:pt>
                <c:pt idx="24">
                  <c:v>0</c:v>
                </c:pt>
                <c:pt idx="25">
                  <c:v>8.9141004862236632E-3</c:v>
                </c:pt>
                <c:pt idx="26">
                  <c:v>7.2933549432739062E-3</c:v>
                </c:pt>
                <c:pt idx="27">
                  <c:v>0</c:v>
                </c:pt>
                <c:pt idx="28">
                  <c:v>8.1037277147487841E-4</c:v>
                </c:pt>
                <c:pt idx="29">
                  <c:v>8.1037277147487841E-4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8.1037277147487841E-4</c:v>
                </c:pt>
                <c:pt idx="36">
                  <c:v>5.6726094003241492E-3</c:v>
                </c:pt>
                <c:pt idx="37">
                  <c:v>1.6207455429497568E-3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53-42EC-B2D9-1339E9BE72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7412992"/>
        <c:axId val="77418880"/>
      </c:barChart>
      <c:lineChart>
        <c:grouping val="standard"/>
        <c:varyColors val="1"/>
        <c:ser>
          <c:idx val="1"/>
          <c:order val="1"/>
          <c:tx>
            <c:strRef>
              <c:f>Sheet2!$M$2</c:f>
              <c:strCache>
                <c:ptCount val="1"/>
                <c:pt idx="0">
                  <c:v>Normal f(x) Perhitungan</c:v>
                </c:pt>
              </c:strCache>
            </c:strRef>
          </c:tx>
          <c:marker>
            <c:symbol val="none"/>
          </c:marker>
          <c:val>
            <c:numRef>
              <c:f>Sheet2!$M$3:$M$40</c:f>
              <c:numCache>
                <c:formatCode>General</c:formatCode>
                <c:ptCount val="38"/>
                <c:pt idx="1">
                  <c:v>4.2363735585656974E-2</c:v>
                </c:pt>
                <c:pt idx="2">
                  <c:v>5.0725119222991936E-2</c:v>
                </c:pt>
                <c:pt idx="3">
                  <c:v>5.8666102837449594E-2</c:v>
                </c:pt>
                <c:pt idx="4">
                  <c:v>6.5537027090113636E-2</c:v>
                </c:pt>
                <c:pt idx="5">
                  <c:v>7.0716632180224961E-2</c:v>
                </c:pt>
                <c:pt idx="6">
                  <c:v>7.3704115251302424E-2</c:v>
                </c:pt>
                <c:pt idx="7">
                  <c:v>7.4198861219386694E-2</c:v>
                </c:pt>
                <c:pt idx="8">
                  <c:v>7.2150289421837766E-2</c:v>
                </c:pt>
                <c:pt idx="9">
                  <c:v>6.7766374289897457E-2</c:v>
                </c:pt>
                <c:pt idx="10">
                  <c:v>6.1478853200398413E-2</c:v>
                </c:pt>
                <c:pt idx="11">
                  <c:v>5.3873178600205393E-2</c:v>
                </c:pt>
                <c:pt idx="12">
                  <c:v>4.5598943233585799E-2</c:v>
                </c:pt>
                <c:pt idx="13">
                  <c:v>3.7279689839570571E-2</c:v>
                </c:pt>
                <c:pt idx="14">
                  <c:v>2.9439141293179732E-2</c:v>
                </c:pt>
                <c:pt idx="15">
                  <c:v>2.2455013498553795E-2</c:v>
                </c:pt>
                <c:pt idx="16">
                  <c:v>1.6543859683010025E-2</c:v>
                </c:pt>
                <c:pt idx="17">
                  <c:v>1.1773231681001297E-2</c:v>
                </c:pt>
                <c:pt idx="18">
                  <c:v>8.0926336006633508E-3</c:v>
                </c:pt>
                <c:pt idx="19">
                  <c:v>5.3730316685071814E-3</c:v>
                </c:pt>
                <c:pt idx="20">
                  <c:v>3.4457539105928322E-3</c:v>
                </c:pt>
                <c:pt idx="21">
                  <c:v>2.1344424523789037E-3</c:v>
                </c:pt>
                <c:pt idx="22">
                  <c:v>1.2770855103356881E-3</c:v>
                </c:pt>
                <c:pt idx="23">
                  <c:v>7.3805859106074027E-4</c:v>
                </c:pt>
                <c:pt idx="24">
                  <c:v>4.1199983030780881E-4</c:v>
                </c:pt>
                <c:pt idx="25">
                  <c:v>2.221460367316275E-4</c:v>
                </c:pt>
                <c:pt idx="26">
                  <c:v>1.1569522546680875E-4</c:v>
                </c:pt>
                <c:pt idx="27">
                  <c:v>5.8200623741687889E-5</c:v>
                </c:pt>
                <c:pt idx="28">
                  <c:v>2.8279724633187281E-5</c:v>
                </c:pt>
                <c:pt idx="29">
                  <c:v>1.3272662418927309E-5</c:v>
                </c:pt>
                <c:pt idx="30">
                  <c:v>6.0169479660562799E-6</c:v>
                </c:pt>
                <c:pt idx="31">
                  <c:v>2.6346916677292165E-6</c:v>
                </c:pt>
                <c:pt idx="32">
                  <c:v>1.1143424505699031E-6</c:v>
                </c:pt>
                <c:pt idx="33">
                  <c:v>4.5524259191970681E-7</c:v>
                </c:pt>
                <c:pt idx="34">
                  <c:v>1.7963974689017913E-7</c:v>
                </c:pt>
                <c:pt idx="35">
                  <c:v>6.8469525252069542E-8</c:v>
                </c:pt>
                <c:pt idx="36">
                  <c:v>2.5207369860766389E-8</c:v>
                </c:pt>
                <c:pt idx="37">
                  <c:v>8.9638191497081636E-9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53-42EC-B2D9-1339E9BE723C}"/>
            </c:ext>
          </c:extLst>
        </c:ser>
        <c:ser>
          <c:idx val="2"/>
          <c:order val="2"/>
          <c:tx>
            <c:strRef>
              <c:f>Sheet2!$R$2</c:f>
              <c:strCache>
                <c:ptCount val="1"/>
                <c:pt idx="0">
                  <c:v>Lognormal f(x) Perhitungan</c:v>
                </c:pt>
              </c:strCache>
            </c:strRef>
          </c:tx>
          <c:marker>
            <c:symbol val="none"/>
          </c:marker>
          <c:val>
            <c:numRef>
              <c:f>Sheet2!$R$3:$R$40</c:f>
              <c:numCache>
                <c:formatCode>General</c:formatCode>
                <c:ptCount val="38"/>
                <c:pt idx="1">
                  <c:v>2.2231503049532829E-2</c:v>
                </c:pt>
                <c:pt idx="2">
                  <c:v>0.12749942493800168</c:v>
                </c:pt>
                <c:pt idx="3">
                  <c:v>0.15106738830331135</c:v>
                </c:pt>
                <c:pt idx="4">
                  <c:v>0.1351853285079031</c:v>
                </c:pt>
                <c:pt idx="5">
                  <c:v>0.11085652666137161</c:v>
                </c:pt>
                <c:pt idx="6">
                  <c:v>8.8140035867705191E-2</c:v>
                </c:pt>
                <c:pt idx="7">
                  <c:v>6.9409471623989943E-2</c:v>
                </c:pt>
                <c:pt idx="8">
                  <c:v>5.4635799120393694E-2</c:v>
                </c:pt>
                <c:pt idx="9">
                  <c:v>4.3168687339487165E-2</c:v>
                </c:pt>
                <c:pt idx="10">
                  <c:v>3.4302766144242221E-2</c:v>
                </c:pt>
                <c:pt idx="11">
                  <c:v>2.7435515132955779E-2</c:v>
                </c:pt>
                <c:pt idx="12">
                  <c:v>2.2091767240476165E-2</c:v>
                </c:pt>
                <c:pt idx="13">
                  <c:v>1.7908669179611054E-2</c:v>
                </c:pt>
                <c:pt idx="14">
                  <c:v>1.4612615256525206E-2</c:v>
                </c:pt>
                <c:pt idx="15">
                  <c:v>1.1997980041379983E-2</c:v>
                </c:pt>
                <c:pt idx="16">
                  <c:v>9.9099991166463133E-3</c:v>
                </c:pt>
                <c:pt idx="17">
                  <c:v>8.2317167889713275E-3</c:v>
                </c:pt>
                <c:pt idx="18">
                  <c:v>6.8742697992546647E-3</c:v>
                </c:pt>
                <c:pt idx="19">
                  <c:v>5.7697257579502805E-3</c:v>
                </c:pt>
                <c:pt idx="20">
                  <c:v>4.8658186992400669E-3</c:v>
                </c:pt>
                <c:pt idx="21">
                  <c:v>4.122074117981535E-3</c:v>
                </c:pt>
                <c:pt idx="22">
                  <c:v>3.506946508100948E-3</c:v>
                </c:pt>
                <c:pt idx="23">
                  <c:v>2.995694480867572E-3</c:v>
                </c:pt>
                <c:pt idx="24">
                  <c:v>2.5687945232425787E-3</c:v>
                </c:pt>
                <c:pt idx="25">
                  <c:v>2.21074973526229E-3</c:v>
                </c:pt>
                <c:pt idx="26">
                  <c:v>1.9091896734673625E-3</c:v>
                </c:pt>
                <c:pt idx="27">
                  <c:v>1.6541859517194661E-3</c:v>
                </c:pt>
                <c:pt idx="28">
                  <c:v>1.4377286985936398E-3</c:v>
                </c:pt>
                <c:pt idx="29">
                  <c:v>1.2533236623915361E-3</c:v>
                </c:pt>
                <c:pt idx="30">
                  <c:v>1.0956803506543314E-3</c:v>
                </c:pt>
                <c:pt idx="31">
                  <c:v>9.6046926841583625E-4</c:v>
                </c:pt>
                <c:pt idx="32">
                  <c:v>8.441319111073659E-4</c:v>
                </c:pt>
                <c:pt idx="33">
                  <c:v>7.4373126305559084E-4</c:v>
                </c:pt>
                <c:pt idx="34">
                  <c:v>6.5683356846446734E-4</c:v>
                </c:pt>
                <c:pt idx="35">
                  <c:v>5.8141437567048695E-4</c:v>
                </c:pt>
                <c:pt idx="36">
                  <c:v>5.1578351950388676E-4</c:v>
                </c:pt>
                <c:pt idx="37">
                  <c:v>4.5852495310243755E-4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A53-42EC-B2D9-1339E9BE72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412992"/>
        <c:axId val="77418880"/>
      </c:lineChart>
      <c:catAx>
        <c:axId val="77412992"/>
        <c:scaling>
          <c:orientation val="minMax"/>
        </c:scaling>
        <c:delete val="0"/>
        <c:axPos val="b"/>
        <c:majorTickMark val="cross"/>
        <c:minorTickMark val="cross"/>
        <c:tickLblPos val="nextTo"/>
        <c:crossAx val="77418880"/>
        <c:crosses val="autoZero"/>
        <c:auto val="1"/>
        <c:lblAlgn val="ctr"/>
        <c:lblOffset val="100"/>
        <c:noMultiLvlLbl val="1"/>
      </c:catAx>
      <c:valAx>
        <c:axId val="77418880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cross"/>
        <c:tickLblPos val="nextTo"/>
        <c:crossAx val="77412992"/>
        <c:crosses val="autoZero"/>
        <c:crossBetween val="between"/>
      </c:valAx>
    </c:plotArea>
    <c:legend>
      <c:legendPos val="r"/>
      <c:overlay val="0"/>
    </c:legend>
    <c:plotVisOnly val="1"/>
    <c:dispBlanksAs val="zero"/>
    <c:showDLblsOverMax val="1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664" y="260648"/>
            <a:ext cx="68762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id-ID" altLang="ko-KR" sz="2800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RIZKA RIFDATUS SAFITR</a:t>
            </a:r>
            <a:r>
              <a:rPr kumimoji="0" lang="en-US" altLang="ko-KR" sz="2800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I PROJECT</a:t>
            </a:r>
            <a:endParaRPr kumimoji="0" lang="id-ID" altLang="ko-KR" sz="2800" b="1" dirty="0">
              <a:solidFill>
                <a:srgbClr val="3366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139952" y="2026808"/>
            <a:ext cx="500404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id-ID" sz="2800" b="1" dirty="0"/>
              <a:t>Membuat Ploting Data </a:t>
            </a:r>
          </a:p>
          <a:p>
            <a:pPr algn="ctr"/>
            <a:r>
              <a:rPr lang="id-ID" sz="2800" b="1" dirty="0"/>
              <a:t>Berdasarkan Tabel Dwelling </a:t>
            </a:r>
          </a:p>
          <a:p>
            <a:pPr algn="ctr"/>
            <a:r>
              <a:rPr lang="id-ID" sz="2800" b="1" dirty="0"/>
              <a:t>Time dan Tanggal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1069514"/>
          </a:xfrm>
        </p:spPr>
        <p:txBody>
          <a:bodyPr/>
          <a:lstStyle/>
          <a:p>
            <a:r>
              <a:rPr lang="id-ID" sz="1800" dirty="0"/>
              <a:t>Membuat Ploting Data Berdasarkan Tabel Dwelling Time dan Tanggal</a:t>
            </a:r>
            <a:br>
              <a:rPr lang="en-US" altLang="ko-KR" sz="1800" dirty="0">
                <a:ea typeface="맑은 고딕" pitchFamily="50" charset="-127"/>
              </a:rPr>
            </a:br>
            <a:br>
              <a:rPr lang="en-US" altLang="ko-KR" sz="1800" dirty="0">
                <a:ea typeface="맑은 고딕" pitchFamily="50" charset="-127"/>
              </a:rPr>
            </a:br>
            <a:endParaRPr lang="id-ID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00808"/>
            <a:ext cx="8363272" cy="460648"/>
          </a:xfrm>
        </p:spPr>
        <p:txBody>
          <a:bodyPr/>
          <a:lstStyle/>
          <a:p>
            <a:pPr algn="ctr"/>
            <a:r>
              <a:rPr lang="id-ID" sz="2400" dirty="0">
                <a:latin typeface="Baskerville Old Face" pitchFamily="18" charset="0"/>
              </a:rPr>
              <a:t>Mencari nilai probabilitas dari nilai frekuensi yang diperoleh dibagi dengan banyaknya data yaitu 1234.</a:t>
            </a:r>
          </a:p>
          <a:p>
            <a:endParaRPr lang="id-ID" sz="2400" dirty="0">
              <a:latin typeface="Baskerville Old Face" pitchFamily="18" charset="0"/>
            </a:endParaRPr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348880"/>
            <a:ext cx="2664296" cy="404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243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1069514"/>
          </a:xfrm>
        </p:spPr>
        <p:txBody>
          <a:bodyPr/>
          <a:lstStyle/>
          <a:p>
            <a:r>
              <a:rPr lang="id-ID" sz="1800" dirty="0"/>
              <a:t>Membuat Ploting Data Berdasarkan Tabel Dwelling Time dan Tanggal</a:t>
            </a:r>
            <a:br>
              <a:rPr lang="en-US" altLang="ko-KR" sz="1800" dirty="0">
                <a:ea typeface="맑은 고딕" pitchFamily="50" charset="-127"/>
              </a:rPr>
            </a:br>
            <a:br>
              <a:rPr lang="en-US" altLang="ko-KR" sz="1800" dirty="0">
                <a:ea typeface="맑은 고딕" pitchFamily="50" charset="-127"/>
              </a:rPr>
            </a:br>
            <a:endParaRPr lang="id-ID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id-ID" dirty="0">
                <a:latin typeface="Broadway" pitchFamily="82" charset="0"/>
              </a:rPr>
              <a:t>Distribusi Normal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07504" y="2276872"/>
            <a:ext cx="8229600" cy="3600400"/>
          </a:xfrm>
        </p:spPr>
        <p:txBody>
          <a:bodyPr/>
          <a:lstStyle/>
          <a:p>
            <a:r>
              <a:rPr lang="id-ID" sz="2400" dirty="0">
                <a:latin typeface="Book Antiqua" pitchFamily="18" charset="0"/>
              </a:rPr>
              <a:t>Mencari nilai tengah (x), px, x</a:t>
            </a:r>
            <a:r>
              <a:rPr lang="id-ID" sz="2400" baseline="30000" dirty="0">
                <a:latin typeface="Book Antiqua" pitchFamily="18" charset="0"/>
              </a:rPr>
              <a:t>2</a:t>
            </a:r>
            <a:endParaRPr lang="id-ID" sz="2400" dirty="0">
              <a:latin typeface="Book Antiqua" pitchFamily="18" charset="0"/>
            </a:endParaRPr>
          </a:p>
          <a:p>
            <a:endParaRPr lang="id-ID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2924944"/>
            <a:ext cx="8208982" cy="3457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288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1069514"/>
          </a:xfrm>
        </p:spPr>
        <p:txBody>
          <a:bodyPr/>
          <a:lstStyle/>
          <a:p>
            <a:r>
              <a:rPr lang="id-ID" sz="1800" dirty="0"/>
              <a:t>Membuat Ploting Data Berdasarkan Tabel Dwelling Time dan Tanggal</a:t>
            </a:r>
            <a:br>
              <a:rPr lang="en-US" altLang="ko-KR" sz="1800" dirty="0">
                <a:ea typeface="맑은 고딕" pitchFamily="50" charset="-127"/>
              </a:rPr>
            </a:br>
            <a:br>
              <a:rPr lang="en-US" altLang="ko-KR" sz="1800" dirty="0">
                <a:ea typeface="맑은 고딕" pitchFamily="50" charset="-127"/>
              </a:rPr>
            </a:br>
            <a:endParaRPr lang="id-ID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60648"/>
          </a:xfrm>
        </p:spPr>
        <p:txBody>
          <a:bodyPr/>
          <a:lstStyle/>
          <a:p>
            <a:pPr algn="ctr"/>
            <a:r>
              <a:rPr lang="id-ID" sz="2400" dirty="0">
                <a:latin typeface="Book Antiqua" pitchFamily="18" charset="0"/>
              </a:rPr>
              <a:t>Mencari parameter pada Distribusi Normal yaitu mencari nilai mean, variansi, mean</a:t>
            </a:r>
            <a:r>
              <a:rPr lang="id-ID" sz="2400" baseline="30000" dirty="0">
                <a:latin typeface="Book Antiqua" pitchFamily="18" charset="0"/>
              </a:rPr>
              <a:t>2</a:t>
            </a:r>
            <a:r>
              <a:rPr lang="id-ID" sz="2400" dirty="0">
                <a:latin typeface="Book Antiqua" pitchFamily="18" charset="0"/>
              </a:rPr>
              <a:t>, variansi</a:t>
            </a:r>
            <a:r>
              <a:rPr lang="id-ID" sz="2400" baseline="30000" dirty="0">
                <a:latin typeface="Book Antiqua" pitchFamily="18" charset="0"/>
              </a:rPr>
              <a:t>2</a:t>
            </a:r>
            <a:endParaRPr lang="id-ID" sz="2400" dirty="0">
              <a:latin typeface="Book Antiqua" pitchFamily="18" charset="0"/>
            </a:endParaRPr>
          </a:p>
          <a:p>
            <a:endParaRPr lang="id-ID" dirty="0"/>
          </a:p>
        </p:txBody>
      </p:sp>
      <p:pic>
        <p:nvPicPr>
          <p:cNvPr id="5" name="Picture 10"/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65" y="2457711"/>
            <a:ext cx="3775373" cy="241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Elbow Connector 5"/>
          <p:cNvCxnSpPr/>
          <p:nvPr/>
        </p:nvCxnSpPr>
        <p:spPr>
          <a:xfrm flipV="1">
            <a:off x="3995738" y="3033713"/>
            <a:ext cx="1203325" cy="611187"/>
          </a:xfrm>
          <a:prstGeom prst="bentConnector3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99063" y="2457711"/>
            <a:ext cx="2448272" cy="1152004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id-ID" b="1" spc="30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 </a:t>
            </a:r>
          </a:p>
        </p:txBody>
      </p:sp>
      <p:cxnSp>
        <p:nvCxnSpPr>
          <p:cNvPr id="8" name="Elbow Connector 7"/>
          <p:cNvCxnSpPr/>
          <p:nvPr/>
        </p:nvCxnSpPr>
        <p:spPr>
          <a:xfrm>
            <a:off x="3995738" y="4221088"/>
            <a:ext cx="1440358" cy="828092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Rounded Rectangle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436096" y="4437112"/>
            <a:ext cx="2736304" cy="1224136"/>
          </a:xfrm>
          <a:prstGeom prst="round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id-ID" b="1">
                <a:ln w="1905">
                  <a:solidFill>
                    <a:sysClr val="windowText" lastClr="000000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218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1069514"/>
          </a:xfrm>
        </p:spPr>
        <p:txBody>
          <a:bodyPr/>
          <a:lstStyle/>
          <a:p>
            <a:r>
              <a:rPr lang="id-ID" sz="1800" dirty="0"/>
              <a:t>Membuat Ploting Data Berdasarkan Tabel Dwelling Time dan Tanggal</a:t>
            </a:r>
            <a:br>
              <a:rPr lang="en-US" altLang="ko-KR" sz="1800" dirty="0">
                <a:ea typeface="맑은 고딕" pitchFamily="50" charset="-127"/>
              </a:rPr>
            </a:br>
            <a:br>
              <a:rPr lang="en-US" altLang="ko-KR" sz="1800" dirty="0">
                <a:ea typeface="맑은 고딕" pitchFamily="50" charset="-127"/>
              </a:rPr>
            </a:br>
            <a:endParaRPr lang="id-ID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60648"/>
          </a:xfrm>
        </p:spPr>
        <p:txBody>
          <a:bodyPr/>
          <a:lstStyle/>
          <a:p>
            <a:pPr algn="ctr"/>
            <a:r>
              <a:rPr lang="id-ID" dirty="0">
                <a:latin typeface="Broadway" pitchFamily="82" charset="0"/>
              </a:rPr>
              <a:t>Menghitung nilai dari distribusi Normal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2065" y="1729208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latin typeface="Book Antiqua" pitchFamily="18" charset="0"/>
              </a:rPr>
              <a:t>Rumus distribusi normal:</a:t>
            </a:r>
          </a:p>
          <a:p>
            <a:endParaRPr lang="id-ID" sz="2000" dirty="0">
              <a:latin typeface="Book Antiqua" pitchFamily="18" charset="0"/>
            </a:endParaRPr>
          </a:p>
        </p:txBody>
      </p:sp>
      <p:pic>
        <p:nvPicPr>
          <p:cNvPr id="6" name="Picture 2" descr="C:\Users\asus\Documents\Screenshot_2018-06-05-04-50-55-9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09" y="1729208"/>
            <a:ext cx="4937993" cy="907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Grp="1" noChangeAspect="1" noChangeArrowheads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65" y="2564904"/>
            <a:ext cx="5786119" cy="3018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42064" y="5730986"/>
            <a:ext cx="600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latin typeface="Book Antiqua" pitchFamily="18" charset="0"/>
              </a:rPr>
              <a:t>Rumus  Distribusi Normal pada Excel :</a:t>
            </a:r>
          </a:p>
          <a:p>
            <a:endParaRPr lang="id-ID" dirty="0">
              <a:latin typeface="Book Antiqu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6054151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=(1/(SQRT(2*3,14*$AF$6)))*EXP(-1*(((E4:E40-$AF$5)^2)/(2*$AF$6)))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6649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1069514"/>
          </a:xfrm>
        </p:spPr>
        <p:txBody>
          <a:bodyPr/>
          <a:lstStyle/>
          <a:p>
            <a:r>
              <a:rPr lang="id-ID" sz="1800" dirty="0"/>
              <a:t>Membuat Ploting Data Berdasarkan Tabel Dwelling Time dan Tanggal</a:t>
            </a:r>
            <a:br>
              <a:rPr lang="en-US" altLang="ko-KR" sz="1800" dirty="0">
                <a:ea typeface="맑은 고딕" pitchFamily="50" charset="-127"/>
              </a:rPr>
            </a:br>
            <a:br>
              <a:rPr lang="en-US" altLang="ko-KR" sz="1800" dirty="0">
                <a:ea typeface="맑은 고딕" pitchFamily="50" charset="-127"/>
              </a:rPr>
            </a:br>
            <a:endParaRPr lang="id-ID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324" y="1484784"/>
            <a:ext cx="8229600" cy="460648"/>
          </a:xfrm>
        </p:spPr>
        <p:txBody>
          <a:bodyPr/>
          <a:lstStyle/>
          <a:p>
            <a:pPr algn="ctr"/>
            <a:r>
              <a:rPr lang="id-ID" sz="2400" dirty="0">
                <a:latin typeface="Broadway" pitchFamily="82" charset="0"/>
              </a:rPr>
              <a:t>Distribusi Lognormal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27632" y="2060848"/>
            <a:ext cx="8856984" cy="3600400"/>
          </a:xfrm>
        </p:spPr>
        <p:txBody>
          <a:bodyPr/>
          <a:lstStyle/>
          <a:p>
            <a:pPr lvl="0" algn="just"/>
            <a:r>
              <a:rPr lang="id-ID" sz="2400" dirty="0">
                <a:latin typeface="Book Antiqua" pitchFamily="18" charset="0"/>
              </a:rPr>
              <a:t>Mencari nilai plnx, (ln(x))</a:t>
            </a:r>
            <a:r>
              <a:rPr lang="id-ID" sz="2400" baseline="30000" dirty="0">
                <a:latin typeface="Book Antiqua" pitchFamily="18" charset="0"/>
              </a:rPr>
              <a:t>2</a:t>
            </a:r>
            <a:r>
              <a:rPr lang="id-ID" sz="2400" dirty="0">
                <a:latin typeface="Book Antiqua" pitchFamily="18" charset="0"/>
              </a:rPr>
              <a:t>, plnx</a:t>
            </a:r>
            <a:r>
              <a:rPr lang="id-ID" sz="2400" baseline="30000" dirty="0">
                <a:latin typeface="Book Antiqua" pitchFamily="18" charset="0"/>
              </a:rPr>
              <a:t>2</a:t>
            </a:r>
            <a:r>
              <a:rPr lang="id-ID" sz="2400" dirty="0">
                <a:latin typeface="Book Antiqua" pitchFamily="18" charset="0"/>
              </a:rPr>
              <a:t>  untuk Distribusi Lognormal</a:t>
            </a:r>
          </a:p>
          <a:p>
            <a:endParaRPr lang="id-ID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7" y="2729590"/>
            <a:ext cx="7458075" cy="369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808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1069514"/>
          </a:xfrm>
        </p:spPr>
        <p:txBody>
          <a:bodyPr/>
          <a:lstStyle/>
          <a:p>
            <a:r>
              <a:rPr lang="id-ID" sz="1800" dirty="0"/>
              <a:t>Membuat Ploting Data Berdasarkan Tabel Dwelling Time dan Tanggal</a:t>
            </a:r>
            <a:br>
              <a:rPr lang="en-US" altLang="ko-KR" sz="1800" dirty="0">
                <a:ea typeface="맑은 고딕" pitchFamily="50" charset="-127"/>
              </a:rPr>
            </a:br>
            <a:br>
              <a:rPr lang="en-US" altLang="ko-KR" sz="1800" dirty="0">
                <a:ea typeface="맑은 고딕" pitchFamily="50" charset="-127"/>
              </a:rPr>
            </a:br>
            <a:endParaRPr lang="id-ID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830" y="1844824"/>
            <a:ext cx="8445624" cy="460648"/>
          </a:xfrm>
        </p:spPr>
        <p:txBody>
          <a:bodyPr/>
          <a:lstStyle/>
          <a:p>
            <a:pPr lvl="0" algn="ctr"/>
            <a:r>
              <a:rPr lang="id-ID" sz="2400" dirty="0">
                <a:latin typeface="Book Antiqua" pitchFamily="18" charset="0"/>
              </a:rPr>
              <a:t>Mencari parameter pada Distribusi Lognormal yaitu mencari nilai </a:t>
            </a:r>
            <a:r>
              <a:rPr lang="el-GR" sz="2400" dirty="0">
                <a:latin typeface="Book Antiqua" pitchFamily="18" charset="0"/>
              </a:rPr>
              <a:t>μ</a:t>
            </a:r>
            <a:r>
              <a:rPr lang="id-ID" sz="2400" dirty="0">
                <a:latin typeface="Book Antiqua" pitchFamily="18" charset="0"/>
              </a:rPr>
              <a:t>, </a:t>
            </a:r>
            <a:r>
              <a:rPr lang="el-GR" sz="2400" dirty="0">
                <a:latin typeface="Book Antiqua" pitchFamily="18" charset="0"/>
              </a:rPr>
              <a:t>σ</a:t>
            </a:r>
            <a:r>
              <a:rPr lang="id-ID" sz="2400" dirty="0">
                <a:latin typeface="Book Antiqua" pitchFamily="18" charset="0"/>
              </a:rPr>
              <a:t>, </a:t>
            </a:r>
            <a:r>
              <a:rPr lang="el-GR" sz="2400" dirty="0">
                <a:latin typeface="Book Antiqua" pitchFamily="18" charset="0"/>
              </a:rPr>
              <a:t>μ</a:t>
            </a:r>
            <a:r>
              <a:rPr lang="id-ID" sz="2400" baseline="30000" dirty="0">
                <a:latin typeface="Book Antiqua" pitchFamily="18" charset="0"/>
              </a:rPr>
              <a:t>2</a:t>
            </a:r>
            <a:r>
              <a:rPr lang="id-ID" sz="2400" dirty="0">
                <a:latin typeface="Book Antiqua" pitchFamily="18" charset="0"/>
              </a:rPr>
              <a:t>, </a:t>
            </a:r>
            <a:r>
              <a:rPr lang="el-GR" sz="2400" dirty="0">
                <a:latin typeface="Book Antiqua" pitchFamily="18" charset="0"/>
              </a:rPr>
              <a:t>σ</a:t>
            </a:r>
            <a:r>
              <a:rPr lang="id-ID" sz="2400" baseline="30000" dirty="0">
                <a:latin typeface="Book Antiqua" pitchFamily="18" charset="0"/>
              </a:rPr>
              <a:t>2</a:t>
            </a:r>
            <a:endParaRPr lang="id-ID" sz="2400" dirty="0">
              <a:latin typeface="Book Antiqua" pitchFamily="18" charset="0"/>
            </a:endParaRPr>
          </a:p>
          <a:p>
            <a:endParaRPr lang="id-ID" sz="2400" dirty="0">
              <a:latin typeface="Book Antiqua" pitchFamily="18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2995614"/>
            <a:ext cx="3982392" cy="1991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Elbow Connector 5"/>
          <p:cNvCxnSpPr/>
          <p:nvPr/>
        </p:nvCxnSpPr>
        <p:spPr>
          <a:xfrm flipV="1">
            <a:off x="3985567" y="3491615"/>
            <a:ext cx="946150" cy="5397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578" y="2900671"/>
            <a:ext cx="2444750" cy="1152525"/>
          </a:xfrm>
          <a:prstGeom prst="ellipse">
            <a:avLst/>
          </a:prstGeom>
          <a:ln w="190500" cap="rnd">
            <a:solidFill>
              <a:schemeClr val="accent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9" name="Elbow Connector 8"/>
          <p:cNvCxnSpPr/>
          <p:nvPr/>
        </p:nvCxnSpPr>
        <p:spPr>
          <a:xfrm>
            <a:off x="3985567" y="4365896"/>
            <a:ext cx="1306513" cy="93662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92080" y="4799778"/>
            <a:ext cx="2232248" cy="1005486"/>
          </a:xfrm>
          <a:prstGeom prst="roundRect">
            <a:avLst/>
          </a:prstGeom>
          <a:blipFill rotWithShape="1">
            <a:blip r:embed="rId4"/>
            <a:stretch>
              <a:fillRect l="-8378" t="-10059" b="-35503"/>
            </a:stretch>
          </a:blipFill>
          <a:ln>
            <a:solidFill>
              <a:schemeClr val="accent1">
                <a:lumMod val="5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defRPr/>
            </a:pPr>
            <a:r>
              <a:rPr lang="id-ID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2546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1800" dirty="0"/>
              <a:t>Membuat Ploting Data Berdasarkan Tabel Dwelling Time dan Tanggal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1268760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dirty="0">
                <a:latin typeface="Broadway" pitchFamily="82" charset="0"/>
              </a:rPr>
              <a:t>Menghitung nilai dari distribusi Lognormal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729208"/>
            <a:ext cx="3538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latin typeface="Book Antiqua" pitchFamily="18" charset="0"/>
              </a:rPr>
              <a:t>Rumus distribusi Lognormal:</a:t>
            </a:r>
          </a:p>
          <a:p>
            <a:endParaRPr lang="id-ID" sz="2000" dirty="0">
              <a:latin typeface="Book Antiqu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064" y="5782665"/>
            <a:ext cx="600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latin typeface="Book Antiqua" pitchFamily="18" charset="0"/>
              </a:rPr>
              <a:t>Rumus  Distribusi Lognormal pada Excel :</a:t>
            </a:r>
          </a:p>
          <a:p>
            <a:endParaRPr lang="id-ID" dirty="0">
              <a:latin typeface="Book Antiqu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6220847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=(1/(E4*$AF$13*SQRT(2*3,14)))*EXP((-1*(((F4-$AF$14)^2/(2*$AF$15)))))</a:t>
            </a:r>
            <a:endParaRPr lang="id-ID" dirty="0"/>
          </a:p>
        </p:txBody>
      </p:sp>
      <p:pic>
        <p:nvPicPr>
          <p:cNvPr id="19" name="Picture 2" descr="C:\Users\asus\Documents\Screenshot_2018-06-05-04-51-32-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7"/>
          <a:stretch>
            <a:fillRect/>
          </a:stretch>
        </p:blipFill>
        <p:spPr bwMode="auto">
          <a:xfrm>
            <a:off x="3443134" y="1672340"/>
            <a:ext cx="5254009" cy="855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76" y="2527642"/>
            <a:ext cx="6570044" cy="3203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89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1069514"/>
          </a:xfrm>
        </p:spPr>
        <p:txBody>
          <a:bodyPr/>
          <a:lstStyle/>
          <a:p>
            <a:r>
              <a:rPr lang="id-ID" sz="1800" dirty="0"/>
              <a:t>Membuat Ploting Data Berdasarkan Tabel Dwelling Time dan Tanggal</a:t>
            </a:r>
            <a:br>
              <a:rPr lang="en-US" altLang="ko-KR" sz="1800" dirty="0">
                <a:ea typeface="맑은 고딕" pitchFamily="50" charset="-127"/>
              </a:rPr>
            </a:br>
            <a:br>
              <a:rPr lang="en-US" altLang="ko-KR" sz="1800" dirty="0">
                <a:ea typeface="맑은 고딕" pitchFamily="50" charset="-127"/>
              </a:rPr>
            </a:br>
            <a:endParaRPr lang="id-ID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8310" y="1556792"/>
            <a:ext cx="9324528" cy="460648"/>
          </a:xfrm>
        </p:spPr>
        <p:txBody>
          <a:bodyPr/>
          <a:lstStyle/>
          <a:p>
            <a:pPr algn="ctr"/>
            <a:r>
              <a:rPr lang="id-ID" sz="2800" dirty="0">
                <a:latin typeface="Book Antiqua" pitchFamily="18" charset="0"/>
              </a:rPr>
              <a:t>Metode Evaluasi pada Distribusi Normal dan Distribusi </a:t>
            </a:r>
          </a:p>
          <a:p>
            <a:pPr algn="ctr"/>
            <a:r>
              <a:rPr lang="id-ID" sz="2800" dirty="0">
                <a:latin typeface="Book Antiqua" pitchFamily="18" charset="0"/>
              </a:rPr>
              <a:t>Lognormal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7544" y="2636912"/>
            <a:ext cx="8229600" cy="360040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id-ID" sz="2400" dirty="0">
                <a:latin typeface="Arial Rounded MT Bold" pitchFamily="34" charset="0"/>
              </a:rPr>
              <a:t>ME (Mean Error)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d-ID" sz="2400" dirty="0">
                <a:latin typeface="Arial Rounded MT Bold" pitchFamily="34" charset="0"/>
              </a:rPr>
              <a:t>MAE (Mean Absolut Error)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d-ID" sz="2400" dirty="0">
                <a:latin typeface="Arial Rounded MT Bold" pitchFamily="34" charset="0"/>
              </a:rPr>
              <a:t>MSE (Mean Square Error)</a:t>
            </a:r>
          </a:p>
          <a:p>
            <a:pPr marL="285750" indent="-285750">
              <a:buFont typeface="Arial" pitchFamily="34" charset="0"/>
              <a:buChar char="•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80572905"/>
      </p:ext>
    </p:extLst>
  </p:cSld>
  <p:clrMapOvr>
    <a:masterClrMapping/>
  </p:clrMapOvr>
  <p:transition spd="slow">
    <p:wheel spokes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1069514"/>
          </a:xfrm>
        </p:spPr>
        <p:txBody>
          <a:bodyPr/>
          <a:lstStyle/>
          <a:p>
            <a:r>
              <a:rPr lang="id-ID" sz="1800" dirty="0"/>
              <a:t>Membuat Ploting Data Berdasarkan Tabel Dwelling Time dan Tanggal</a:t>
            </a:r>
            <a:br>
              <a:rPr lang="en-US" altLang="ko-KR" sz="1800" dirty="0">
                <a:ea typeface="맑은 고딕" pitchFamily="50" charset="-127"/>
              </a:rPr>
            </a:br>
            <a:br>
              <a:rPr lang="en-US" altLang="ko-KR" sz="1800" dirty="0">
                <a:ea typeface="맑은 고딕" pitchFamily="50" charset="-127"/>
              </a:rPr>
            </a:br>
            <a:endParaRPr lang="id-ID" sz="18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684185" y="1052736"/>
            <a:ext cx="7488832" cy="1143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id-ID" sz="2800" dirty="0">
                <a:solidFill>
                  <a:schemeClr val="tx1"/>
                </a:solidFill>
                <a:latin typeface="Broadway" pitchFamily="82" charset="0"/>
              </a:rPr>
              <a:t>Distribusi Normal</a:t>
            </a:r>
          </a:p>
        </p:txBody>
      </p:sp>
      <p:sp>
        <p:nvSpPr>
          <p:cNvPr id="12" name="Content Placeholder 3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04800" y="1554162"/>
            <a:ext cx="8686800" cy="5187206"/>
          </a:xfrm>
          <a:blipFill rotWithShape="1">
            <a:blip r:embed="rId2"/>
            <a:stretch>
              <a:fillRect l="-1053" b="-7873"/>
            </a:stretch>
          </a:blipFill>
        </p:spPr>
        <p:txBody>
          <a:bodyPr rtlCol="0">
            <a:normAutofit/>
          </a:bodyPr>
          <a:lstStyle/>
          <a:p>
            <a:pPr indent="-274320" eaLnBrk="1" fontAlgn="auto" hangingPunct="1">
              <a:spcAft>
                <a:spcPts val="0"/>
              </a:spcAft>
              <a:defRPr/>
            </a:pPr>
            <a:r>
              <a:rPr lang="id-ID" dirty="0">
                <a:noFill/>
              </a:rPr>
              <a:t> 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4" y="1950658"/>
            <a:ext cx="5224336" cy="288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316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1069514"/>
          </a:xfrm>
        </p:spPr>
        <p:txBody>
          <a:bodyPr/>
          <a:lstStyle/>
          <a:p>
            <a:r>
              <a:rPr lang="id-ID" sz="1800" dirty="0"/>
              <a:t>Membuat Ploting Data Berdasarkan Tabel Dwelling Time dan Tanggal</a:t>
            </a:r>
            <a:br>
              <a:rPr lang="en-US" altLang="ko-KR" sz="1800" dirty="0">
                <a:ea typeface="맑은 고딕" pitchFamily="50" charset="-127"/>
              </a:rPr>
            </a:br>
            <a:br>
              <a:rPr lang="en-US" altLang="ko-KR" sz="1800" dirty="0">
                <a:ea typeface="맑은 고딕" pitchFamily="50" charset="-127"/>
              </a:rPr>
            </a:br>
            <a:endParaRPr lang="id-ID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60648"/>
          </a:xfrm>
        </p:spPr>
        <p:txBody>
          <a:bodyPr/>
          <a:lstStyle/>
          <a:p>
            <a:pPr algn="ctr"/>
            <a:r>
              <a:rPr lang="id-ID" sz="2800" dirty="0">
                <a:latin typeface="Book Antiqua" pitchFamily="18" charset="0"/>
              </a:rPr>
              <a:t>Hasil nilai ME, MAE, dan MSE pada Distribusi </a:t>
            </a:r>
          </a:p>
          <a:p>
            <a:pPr algn="ctr"/>
            <a:r>
              <a:rPr lang="id-ID" sz="2800" dirty="0">
                <a:latin typeface="Book Antiqua" pitchFamily="18" charset="0"/>
              </a:rPr>
              <a:t>Normal</a:t>
            </a:r>
          </a:p>
        </p:txBody>
      </p:sp>
      <p:pic>
        <p:nvPicPr>
          <p:cNvPr id="5" name="Content Placeholder 3"/>
          <p:cNvPicPr>
            <a:picLocks noGrp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5736" y="2996952"/>
            <a:ext cx="4752528" cy="2664296"/>
          </a:xfrm>
        </p:spPr>
      </p:pic>
    </p:spTree>
    <p:extLst>
      <p:ext uri="{BB962C8B-B14F-4D97-AF65-F5344CB8AC3E}">
        <p14:creationId xmlns:p14="http://schemas.microsoft.com/office/powerpoint/2010/main" val="31786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323" y="332656"/>
            <a:ext cx="9144000" cy="1069514"/>
          </a:xfrm>
        </p:spPr>
        <p:txBody>
          <a:bodyPr/>
          <a:lstStyle/>
          <a:p>
            <a:r>
              <a:rPr lang="id-ID" sz="1800" dirty="0"/>
              <a:t>Membuat Ploting Data Berdasarkan Tabel Dwelling Time dan Tanggal</a:t>
            </a:r>
            <a:br>
              <a:rPr lang="en-US" altLang="ko-KR" sz="3600" dirty="0">
                <a:ea typeface="맑은 고딕" pitchFamily="50" charset="-127"/>
              </a:rPr>
            </a:br>
            <a:endParaRPr lang="ko-KR" alt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ctr"/>
            <a:r>
              <a:rPr lang="id-ID" altLang="ko-KR" sz="2800" b="1" dirty="0">
                <a:latin typeface="Broadway" pitchFamily="82" charset="0"/>
              </a:rPr>
              <a:t>Tujuan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Broadway" pitchFamily="8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2204864"/>
            <a:ext cx="8373616" cy="3600400"/>
          </a:xfrm>
        </p:spPr>
        <p:txBody>
          <a:bodyPr/>
          <a:lstStyle/>
          <a:p>
            <a:pPr marL="285750" indent="-285750" algn="just">
              <a:buFont typeface="Wingdings" pitchFamily="2" charset="2"/>
              <a:buChar char="v"/>
            </a:pPr>
            <a:r>
              <a:rPr lang="id-ID" sz="2400" dirty="0">
                <a:latin typeface="Century" pitchFamily="18" charset="0"/>
              </a:rPr>
              <a:t>Mencari persamaan fungsi untuk menghitung nilai estimasi.</a:t>
            </a:r>
          </a:p>
          <a:p>
            <a:pPr marL="285750" indent="-285750" algn="just">
              <a:buFont typeface="Wingdings" pitchFamily="2" charset="2"/>
              <a:buChar char="v"/>
            </a:pPr>
            <a:r>
              <a:rPr lang="id-ID" sz="2400" dirty="0">
                <a:latin typeface="Century" pitchFamily="18" charset="0"/>
              </a:rPr>
              <a:t>Mencari nilai error antara data aktual dan estimasi.</a:t>
            </a:r>
          </a:p>
          <a:p>
            <a:pPr marL="285750" indent="-285750" algn="just">
              <a:buFont typeface="Wingdings" pitchFamily="2" charset="2"/>
              <a:buChar char="v"/>
            </a:pPr>
            <a:r>
              <a:rPr lang="id-ID" sz="2400" dirty="0">
                <a:latin typeface="Century" pitchFamily="18" charset="0"/>
              </a:rPr>
              <a:t>Menyajikan data hasil distribusi PDF </a:t>
            </a:r>
            <a:r>
              <a:rPr lang="id-ID" sz="2400" i="1" dirty="0">
                <a:latin typeface="Century" pitchFamily="18" charset="0"/>
              </a:rPr>
              <a:t>Dwelling Time</a:t>
            </a:r>
            <a:r>
              <a:rPr lang="id-ID" sz="2400" dirty="0">
                <a:latin typeface="Century" pitchFamily="18" charset="0"/>
              </a:rPr>
              <a:t>, nilai perhitungan fungsi Normal, dan nilai perhitungan fungsi Lognormal.</a:t>
            </a:r>
          </a:p>
          <a:p>
            <a:pPr marL="285750" indent="-285750">
              <a:buFont typeface="Wingdings" pitchFamily="2" charset="2"/>
              <a:buChar char="v"/>
            </a:pPr>
            <a:endParaRPr lang="id-ID" dirty="0"/>
          </a:p>
          <a:p>
            <a:pPr marL="285750" indent="-285750">
              <a:buFont typeface="Wingdings" pitchFamily="2" charset="2"/>
              <a:buChar char="v"/>
            </a:pP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8" y="332656"/>
            <a:ext cx="9144000" cy="1069514"/>
          </a:xfrm>
        </p:spPr>
        <p:txBody>
          <a:bodyPr/>
          <a:lstStyle/>
          <a:p>
            <a:r>
              <a:rPr lang="id-ID" sz="1800" dirty="0"/>
              <a:t>Membuat Ploting Data Berdasarkan Tabel Dwelling Time dan Tanggal</a:t>
            </a:r>
            <a:br>
              <a:rPr lang="en-US" altLang="ko-KR" sz="1800" dirty="0">
                <a:ea typeface="맑은 고딕" pitchFamily="50" charset="-127"/>
              </a:rPr>
            </a:br>
            <a:br>
              <a:rPr lang="en-US" altLang="ko-KR" sz="1800" dirty="0">
                <a:ea typeface="맑은 고딕" pitchFamily="50" charset="-127"/>
              </a:rPr>
            </a:br>
            <a:endParaRPr lang="id-ID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5316" y="885691"/>
            <a:ext cx="9144000" cy="1143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id-ID" sz="2800" dirty="0">
                <a:solidFill>
                  <a:schemeClr val="tx1"/>
                </a:solidFill>
                <a:latin typeface="Broadway" pitchFamily="82" charset="0"/>
              </a:rPr>
              <a:t>Distribusi Lognormal</a:t>
            </a:r>
          </a:p>
        </p:txBody>
      </p:sp>
      <p:sp>
        <p:nvSpPr>
          <p:cNvPr id="6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043492" y="2323652"/>
            <a:ext cx="6777317" cy="3508977"/>
          </a:xfrm>
          <a:blipFill rotWithShape="1">
            <a:blip r:embed="rId2"/>
            <a:stretch>
              <a:fillRect l="-1754" b="-7951"/>
            </a:stretch>
          </a:blipFill>
        </p:spPr>
        <p:txBody>
          <a:bodyPr rtlCol="0">
            <a:normAutofit/>
          </a:bodyPr>
          <a:lstStyle/>
          <a:p>
            <a:pPr indent="-274320" eaLnBrk="1" fontAlgn="auto" hangingPunct="1">
              <a:spcAft>
                <a:spcPts val="0"/>
              </a:spcAft>
              <a:defRPr/>
            </a:pPr>
            <a:r>
              <a:rPr lang="id-ID">
                <a:noFill/>
              </a:rPr>
              <a:t> 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919" y="1772816"/>
            <a:ext cx="4679950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7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1069514"/>
          </a:xfrm>
        </p:spPr>
        <p:txBody>
          <a:bodyPr/>
          <a:lstStyle/>
          <a:p>
            <a:r>
              <a:rPr lang="id-ID" sz="1800" dirty="0"/>
              <a:t>Membuat Ploting Data Berdasarkan Tabel Dwelling Time dan Tanggal</a:t>
            </a:r>
            <a:br>
              <a:rPr lang="en-US" altLang="ko-KR" sz="1800" dirty="0">
                <a:ea typeface="맑은 고딕" pitchFamily="50" charset="-127"/>
              </a:rPr>
            </a:br>
            <a:br>
              <a:rPr lang="en-US" altLang="ko-KR" sz="1800" dirty="0">
                <a:ea typeface="맑은 고딕" pitchFamily="50" charset="-127"/>
              </a:rPr>
            </a:br>
            <a:endParaRPr lang="id-ID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id-ID" sz="2800" dirty="0">
                <a:latin typeface="Book Antiqua" pitchFamily="18" charset="0"/>
              </a:rPr>
              <a:t>Hasil nilai ME, MAE, dan MSE pada Distribusi </a:t>
            </a:r>
          </a:p>
          <a:p>
            <a:pPr algn="ctr"/>
            <a:r>
              <a:rPr lang="id-ID" sz="2800" dirty="0">
                <a:latin typeface="Book Antiqua" pitchFamily="18" charset="0"/>
              </a:rPr>
              <a:t>Lognormal</a:t>
            </a:r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68960"/>
            <a:ext cx="6186141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38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3" y="332656"/>
            <a:ext cx="9144000" cy="1069514"/>
          </a:xfrm>
        </p:spPr>
        <p:txBody>
          <a:bodyPr/>
          <a:lstStyle/>
          <a:p>
            <a:r>
              <a:rPr lang="id-ID" sz="1800" dirty="0"/>
              <a:t>Membuat Ploting Data Berdasarkan Tabel Dwelling Time dan Tanggal</a:t>
            </a:r>
            <a:br>
              <a:rPr lang="en-US" altLang="ko-KR" sz="1800" dirty="0">
                <a:ea typeface="맑은 고딕" pitchFamily="50" charset="-127"/>
              </a:rPr>
            </a:br>
            <a:br>
              <a:rPr lang="en-US" altLang="ko-KR" sz="1800" dirty="0">
                <a:ea typeface="맑은 고딕" pitchFamily="50" charset="-127"/>
              </a:rPr>
            </a:br>
            <a:endParaRPr lang="id-ID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id-ID" sz="2800" dirty="0">
                <a:latin typeface="Book Antiqua" pitchFamily="18" charset="0"/>
              </a:rPr>
              <a:t>Grafik Hasil Distribusi Normal dan Distribusi </a:t>
            </a:r>
          </a:p>
          <a:p>
            <a:pPr algn="ctr"/>
            <a:r>
              <a:rPr lang="id-ID" sz="2800" dirty="0">
                <a:latin typeface="Book Antiqua" pitchFamily="18" charset="0"/>
              </a:rPr>
              <a:t>Lognormal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4050352214"/>
              </p:ext>
            </p:extLst>
          </p:nvPr>
        </p:nvGraphicFramePr>
        <p:xfrm>
          <a:off x="467544" y="2564904"/>
          <a:ext cx="822960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360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28" y="692696"/>
            <a:ext cx="6563072" cy="460648"/>
          </a:xfrm>
        </p:spPr>
        <p:txBody>
          <a:bodyPr/>
          <a:lstStyle/>
          <a:p>
            <a:pPr algn="ctr"/>
            <a:r>
              <a:rPr lang="id-ID" sz="2800" dirty="0">
                <a:latin typeface="Broadway" pitchFamily="82" charset="0"/>
              </a:rPr>
              <a:t>KESIMPULAN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259632" y="1342055"/>
            <a:ext cx="8136904" cy="4147865"/>
          </a:xfrm>
        </p:spPr>
        <p:txBody>
          <a:bodyPr/>
          <a:lstStyle/>
          <a:p>
            <a:r>
              <a:rPr lang="id-ID" sz="2200" dirty="0">
                <a:latin typeface="Book Antiqua" pitchFamily="18" charset="0"/>
              </a:rPr>
              <a:t>Nilai Error Distribusi Lognormal lebih kecil dibandingkan </a:t>
            </a:r>
          </a:p>
          <a:p>
            <a:r>
              <a:rPr lang="id-ID" sz="2200" dirty="0">
                <a:latin typeface="Book Antiqua" pitchFamily="18" charset="0"/>
              </a:rPr>
              <a:t>dengan niai error Distribusi Normal.</a:t>
            </a:r>
          </a:p>
          <a:p>
            <a:endParaRPr lang="id-ID" sz="2200" dirty="0">
              <a:latin typeface="Book Antiqua" pitchFamily="18" charset="0"/>
            </a:endParaRP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sz="2400" dirty="0">
                <a:latin typeface="Book Antiqua" pitchFamily="18" charset="0"/>
              </a:rPr>
              <a:t>Sehingga Distribusi Lognormal lebih efektif digunakan untuk ploting data </a:t>
            </a:r>
            <a:r>
              <a:rPr lang="id-ID" sz="2400" i="1" dirty="0">
                <a:latin typeface="Book Antiqua" pitchFamily="18" charset="0"/>
              </a:rPr>
              <a:t>dwelling time</a:t>
            </a:r>
            <a:r>
              <a:rPr lang="id-ID" sz="2400" dirty="0">
                <a:latin typeface="Book Antiqua" pitchFamily="18" charset="0"/>
              </a:rPr>
              <a:t>.</a:t>
            </a:r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560" y="2299864"/>
            <a:ext cx="3816424" cy="2232248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276872"/>
            <a:ext cx="4211742" cy="2255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520" y="465313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latin typeface="Book Antiqua" pitchFamily="18" charset="0"/>
              </a:rPr>
              <a:t>Nilai Error Distribusi Normal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9679" y="458633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latin typeface="Book Antiqua" pitchFamily="18" charset="0"/>
              </a:rPr>
              <a:t>Nilai Error Distribusi Lognormal</a:t>
            </a:r>
          </a:p>
        </p:txBody>
      </p:sp>
    </p:spTree>
    <p:extLst>
      <p:ext uri="{BB962C8B-B14F-4D97-AF65-F5344CB8AC3E}">
        <p14:creationId xmlns:p14="http://schemas.microsoft.com/office/powerpoint/2010/main" val="377140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23728" y="2710135"/>
            <a:ext cx="6563072" cy="4147865"/>
          </a:xfrm>
        </p:spPr>
        <p:txBody>
          <a:bodyPr/>
          <a:lstStyle/>
          <a:p>
            <a:pPr algn="ctr"/>
            <a:r>
              <a:rPr lang="id-ID" sz="4400" dirty="0">
                <a:solidFill>
                  <a:schemeClr val="tx2">
                    <a:lumMod val="60000"/>
                    <a:lumOff val="40000"/>
                  </a:schemeClr>
                </a:solidFill>
                <a:latin typeface="Broadway" pitchFamily="82" charset="0"/>
              </a:rPr>
              <a:t>TERIMAKASIH</a:t>
            </a:r>
          </a:p>
        </p:txBody>
      </p:sp>
    </p:spTree>
    <p:extLst>
      <p:ext uri="{BB962C8B-B14F-4D97-AF65-F5344CB8AC3E}">
        <p14:creationId xmlns:p14="http://schemas.microsoft.com/office/powerpoint/2010/main" val="53962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547664" y="980728"/>
            <a:ext cx="6563072" cy="4147865"/>
          </a:xfrm>
        </p:spPr>
        <p:txBody>
          <a:bodyPr/>
          <a:lstStyle/>
          <a:p>
            <a:r>
              <a:rPr lang="en-US" altLang="ko-KR" sz="2800" dirty="0">
                <a:latin typeface="Agency FB" pitchFamily="34" charset="0"/>
                <a:cs typeface="Arial" pitchFamily="34" charset="0"/>
              </a:rPr>
              <a:t>Data dwelling time</a:t>
            </a:r>
            <a:endParaRPr lang="id-ID" altLang="ko-KR" sz="2800" dirty="0">
              <a:latin typeface="Agency FB" pitchFamily="34" charset="0"/>
              <a:cs typeface="Arial" pitchFamily="34" charset="0"/>
            </a:endParaRPr>
          </a:p>
          <a:p>
            <a:endParaRPr lang="ko-KR" altLang="en-US" sz="2800" dirty="0">
              <a:latin typeface="Agency FB" pitchFamily="34" charset="0"/>
              <a:cs typeface="Arial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72816"/>
            <a:ext cx="724941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059" y="188640"/>
            <a:ext cx="9144000" cy="1069514"/>
          </a:xfrm>
        </p:spPr>
        <p:txBody>
          <a:bodyPr/>
          <a:lstStyle/>
          <a:p>
            <a:r>
              <a:rPr lang="en-US" altLang="ko-KR" sz="1800" dirty="0"/>
              <a:t> </a:t>
            </a:r>
            <a:r>
              <a:rPr lang="id-ID" sz="1800" dirty="0"/>
              <a:t>Membuat Ploting Data Berdasarkan Tabel Dwelling Time dan Tanggal</a:t>
            </a:r>
            <a:br>
              <a:rPr lang="en-US" altLang="ko-KR" sz="1800" dirty="0">
                <a:ea typeface="맑은 고딕" pitchFamily="50" charset="-127"/>
              </a:rPr>
            </a:br>
            <a:endParaRPr lang="id-ID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7544" y="2852936"/>
            <a:ext cx="8229600" cy="3600400"/>
          </a:xfrm>
        </p:spPr>
        <p:txBody>
          <a:bodyPr/>
          <a:lstStyle/>
          <a:p>
            <a:pPr algn="ctr"/>
            <a:r>
              <a:rPr lang="id-ID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Baskerville Old Face" pitchFamily="18" charset="0"/>
              </a:rPr>
              <a:t>PENYELESAIAN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Baskerville Old Face" pitchFamily="18" charset="0"/>
              </a:rPr>
              <a:t> MASALAH</a:t>
            </a:r>
            <a:endParaRPr lang="id-ID" sz="4000" dirty="0">
              <a:solidFill>
                <a:schemeClr val="tx2">
                  <a:lumMod val="60000"/>
                  <a:lumOff val="40000"/>
                </a:schemeClr>
              </a:solidFill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50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162" y="188640"/>
            <a:ext cx="9144000" cy="1069514"/>
          </a:xfrm>
        </p:spPr>
        <p:txBody>
          <a:bodyPr/>
          <a:lstStyle/>
          <a:p>
            <a:r>
              <a:rPr lang="en-US" altLang="ko-KR" sz="1800" dirty="0"/>
              <a:t> </a:t>
            </a:r>
            <a:r>
              <a:rPr lang="id-ID" sz="1800" dirty="0"/>
              <a:t>Membuat Ploting Data Berdasarkan Tabel Dwelling Time dan Tanggal</a:t>
            </a:r>
            <a:br>
              <a:rPr lang="en-US" altLang="ko-KR" sz="1800" dirty="0">
                <a:ea typeface="맑은 고딕" pitchFamily="50" charset="-127"/>
              </a:rPr>
            </a:br>
            <a:endParaRPr lang="id-ID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9823"/>
            <a:ext cx="8229600" cy="460648"/>
          </a:xfrm>
        </p:spPr>
        <p:txBody>
          <a:bodyPr/>
          <a:lstStyle/>
          <a:p>
            <a:r>
              <a:rPr lang="id-ID" sz="2400" dirty="0">
                <a:latin typeface="Arial Rounded MT Bold" pitchFamily="34" charset="0"/>
              </a:rPr>
              <a:t>Pengeplotan menggunakan angka urutan dan dweling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</p:nvPr>
        </p:nvGraphicFramePr>
        <p:xfrm>
          <a:off x="468313" y="2276475"/>
          <a:ext cx="822960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544" y="1810471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>
                <a:latin typeface="Baskerville Old Face" pitchFamily="18" charset="0"/>
              </a:rPr>
              <a:t>Grafik</a:t>
            </a:r>
          </a:p>
        </p:txBody>
      </p:sp>
    </p:spTree>
    <p:extLst>
      <p:ext uri="{BB962C8B-B14F-4D97-AF65-F5344CB8AC3E}">
        <p14:creationId xmlns:p14="http://schemas.microsoft.com/office/powerpoint/2010/main" val="161111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52" y="188640"/>
            <a:ext cx="9144000" cy="1069514"/>
          </a:xfrm>
        </p:spPr>
        <p:txBody>
          <a:bodyPr/>
          <a:lstStyle/>
          <a:p>
            <a:r>
              <a:rPr lang="id-ID" sz="1800" dirty="0"/>
              <a:t>Membuat Ploting Data Berdasarkan Tabel Dwelling Time dan Tanggal</a:t>
            </a:r>
            <a:br>
              <a:rPr lang="en-US" altLang="ko-KR" sz="1800" dirty="0">
                <a:ea typeface="맑은 고딕" pitchFamily="50" charset="-127"/>
              </a:rPr>
            </a:br>
            <a:endParaRPr lang="id-ID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200" dirty="0">
                <a:latin typeface="Arial Rounded MT Bold" pitchFamily="34" charset="0"/>
              </a:rPr>
              <a:t>Mencari persamaan berdasarkan hasil rata-rata per tanggal</a:t>
            </a:r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92896"/>
            <a:ext cx="6741984" cy="3537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57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069514"/>
          </a:xfrm>
        </p:spPr>
        <p:txBody>
          <a:bodyPr/>
          <a:lstStyle/>
          <a:p>
            <a:r>
              <a:rPr lang="id-ID" sz="1800" dirty="0"/>
              <a:t>Membuat Ploting Data Berdasarkan Tabel Dwelling Time dan Tanggal</a:t>
            </a:r>
            <a:br>
              <a:rPr lang="en-US" altLang="ko-KR" sz="1800" dirty="0">
                <a:ea typeface="맑은 고딕" pitchFamily="50" charset="-127"/>
              </a:rPr>
            </a:br>
            <a:endParaRPr lang="id-ID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dirty="0">
                <a:latin typeface="Arial Rounded MT Bold" pitchFamily="34" charset="0"/>
              </a:rPr>
              <a:t>Hasil Plot Data Berdasarkan Rata-Rata dari Dwelling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</p:nvPr>
        </p:nvGraphicFramePr>
        <p:xfrm>
          <a:off x="468313" y="2276475"/>
          <a:ext cx="822960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708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069514"/>
          </a:xfrm>
        </p:spPr>
        <p:txBody>
          <a:bodyPr/>
          <a:lstStyle/>
          <a:p>
            <a:r>
              <a:rPr lang="id-ID" sz="1800" dirty="0"/>
              <a:t>Membuat Ploting Data Berdasarkan Tabel Dwelling Time dan Tanggal</a:t>
            </a:r>
            <a:br>
              <a:rPr lang="en-US" altLang="ko-KR" sz="1800" dirty="0">
                <a:ea typeface="맑은 고딕" pitchFamily="50" charset="-127"/>
              </a:rPr>
            </a:br>
            <a:endParaRPr lang="id-ID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algn="ctr"/>
            <a:r>
              <a:rPr lang="id-ID" sz="2800" dirty="0">
                <a:latin typeface="Californian FB" pitchFamily="18" charset="0"/>
              </a:rPr>
              <a:t>Setelah </a:t>
            </a:r>
            <a:r>
              <a:rPr lang="id-ID" sz="2800" i="1" dirty="0">
                <a:latin typeface="Californian FB" pitchFamily="18" charset="0"/>
              </a:rPr>
              <a:t>dwelling time </a:t>
            </a:r>
            <a:r>
              <a:rPr lang="id-ID" sz="2800" dirty="0">
                <a:latin typeface="Californian FB" pitchFamily="18" charset="0"/>
              </a:rPr>
              <a:t>dirata-rata berdasarkan tanggal, </a:t>
            </a:r>
          </a:p>
          <a:p>
            <a:pPr algn="ctr"/>
            <a:r>
              <a:rPr lang="id-ID" sz="2800" dirty="0">
                <a:latin typeface="Californian FB" pitchFamily="18" charset="0"/>
              </a:rPr>
              <a:t>diperoleh delapan titik sebaran data. Hasil ini lebih </a:t>
            </a:r>
          </a:p>
          <a:p>
            <a:pPr algn="ctr"/>
            <a:r>
              <a:rPr lang="id-ID" sz="2800" dirty="0">
                <a:latin typeface="Californian FB" pitchFamily="18" charset="0"/>
              </a:rPr>
              <a:t>sedikit dibandingkan dengan sebaran data acak asli </a:t>
            </a:r>
          </a:p>
          <a:p>
            <a:pPr algn="ctr"/>
            <a:r>
              <a:rPr lang="id-ID" sz="2800" dirty="0">
                <a:latin typeface="Californian FB" pitchFamily="18" charset="0"/>
              </a:rPr>
              <a:t>yang mencapai ribuan. Sehingga metode dengan </a:t>
            </a:r>
          </a:p>
          <a:p>
            <a:pPr algn="ctr"/>
            <a:r>
              <a:rPr lang="id-ID" sz="2800" dirty="0">
                <a:latin typeface="Californian FB" pitchFamily="18" charset="0"/>
              </a:rPr>
              <a:t>pengambilan rata-rata </a:t>
            </a:r>
            <a:r>
              <a:rPr lang="id-ID" sz="2800" i="1" dirty="0">
                <a:latin typeface="Californian FB" pitchFamily="18" charset="0"/>
              </a:rPr>
              <a:t>dwelling time </a:t>
            </a:r>
            <a:r>
              <a:rPr lang="id-ID" sz="2800" dirty="0">
                <a:latin typeface="Californian FB" pitchFamily="18" charset="0"/>
              </a:rPr>
              <a:t>ini dianggap </a:t>
            </a:r>
          </a:p>
          <a:p>
            <a:pPr algn="ctr"/>
            <a:r>
              <a:rPr lang="id-ID" sz="2800" dirty="0">
                <a:latin typeface="Californian FB" pitchFamily="18" charset="0"/>
              </a:rPr>
              <a:t>kurang efektif.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3312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374" y="188640"/>
            <a:ext cx="9144000" cy="1069514"/>
          </a:xfrm>
        </p:spPr>
        <p:txBody>
          <a:bodyPr/>
          <a:lstStyle/>
          <a:p>
            <a:r>
              <a:rPr lang="id-ID" sz="1800" dirty="0"/>
              <a:t>Membuat Ploting Data Berdasarkan Tabel Dwelling Time dan Tanggal</a:t>
            </a:r>
            <a:br>
              <a:rPr lang="en-US" altLang="ko-KR" sz="1800" dirty="0">
                <a:ea typeface="맑은 고딕" pitchFamily="50" charset="-127"/>
              </a:rPr>
            </a:br>
            <a:endParaRPr lang="id-ID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84784"/>
            <a:ext cx="8280920" cy="1872208"/>
          </a:xfrm>
        </p:spPr>
        <p:txBody>
          <a:bodyPr/>
          <a:lstStyle/>
          <a:p>
            <a:r>
              <a:rPr lang="id-ID" sz="2400" dirty="0">
                <a:latin typeface="Californian FB" pitchFamily="18" charset="0"/>
              </a:rPr>
              <a:t>Karena pengeplotan menggunakan rata-rata tidak berhasil, maka selanjutnya data dikelompokkan berdasarkan </a:t>
            </a:r>
            <a:r>
              <a:rPr lang="id-ID" sz="2400" i="1" dirty="0">
                <a:latin typeface="Californian FB" pitchFamily="18" charset="0"/>
              </a:rPr>
              <a:t>range</a:t>
            </a:r>
            <a:r>
              <a:rPr lang="id-ID" sz="2400" dirty="0">
                <a:latin typeface="Californian FB" pitchFamily="18" charset="0"/>
              </a:rPr>
              <a:t> pada </a:t>
            </a:r>
            <a:r>
              <a:rPr lang="id-ID" sz="2400" i="1" dirty="0">
                <a:latin typeface="Californian FB" pitchFamily="18" charset="0"/>
              </a:rPr>
              <a:t>dwelling</a:t>
            </a:r>
            <a:r>
              <a:rPr lang="id-ID" sz="2400" dirty="0">
                <a:latin typeface="Californian FB" pitchFamily="18" charset="0"/>
              </a:rPr>
              <a:t> dan mencari nilai frekuensi pada setiap </a:t>
            </a:r>
            <a:r>
              <a:rPr lang="id-ID" sz="2400" i="1" dirty="0">
                <a:latin typeface="Californian FB" pitchFamily="18" charset="0"/>
              </a:rPr>
              <a:t>range dwelling</a:t>
            </a:r>
            <a:r>
              <a:rPr lang="id-ID" sz="2400" dirty="0">
                <a:latin typeface="Californian FB" pitchFamily="18" charset="0"/>
              </a:rPr>
              <a:t>. Contoh cara mendapatkan nilai frekuensi misal pada range 1 dan 2 yaitu </a:t>
            </a:r>
          </a:p>
          <a:p>
            <a:r>
              <a:rPr lang="id-ID" sz="2400" b="1" dirty="0">
                <a:latin typeface="Californian FB" pitchFamily="18" charset="0"/>
              </a:rPr>
              <a:t>=(G4:G40)/1234.</a:t>
            </a:r>
          </a:p>
          <a:p>
            <a:endParaRPr lang="id-ID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01008"/>
            <a:ext cx="6708820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217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_rels/themeOverr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Austin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E68200"/>
    </a:hlink>
    <a:folHlink>
      <a:srgbClr val="FFA94A"/>
    </a:folHlink>
  </a:clrScheme>
  <a:fontScheme name="Austin">
    <a:majorFont>
      <a:latin typeface="Century Gothic"/>
      <a:ea typeface=""/>
      <a:cs typeface=""/>
      <a:font script="Jpan" typeface="ＭＳ ゴシック"/>
      <a:font script="Hang" typeface="HY중고딕"/>
      <a:font script="Hans" typeface="幼圆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幼圆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Austin">
    <a:fillStyleLst>
      <a:solidFill>
        <a:schemeClr val="phClr"/>
      </a:solidFill>
      <a:gradFill rotWithShape="1">
        <a:gsLst>
          <a:gs pos="0">
            <a:schemeClr val="phClr">
              <a:tint val="20000"/>
              <a:satMod val="180000"/>
              <a:lumMod val="98000"/>
            </a:schemeClr>
          </a:gs>
          <a:gs pos="40000">
            <a:schemeClr val="phClr">
              <a:tint val="30000"/>
              <a:satMod val="260000"/>
              <a:lumMod val="84000"/>
            </a:schemeClr>
          </a:gs>
          <a:gs pos="100000">
            <a:schemeClr val="phClr">
              <a:tint val="100000"/>
              <a:satMod val="110000"/>
              <a:lumMod val="100000"/>
            </a:schemeClr>
          </a:gs>
        </a:gsLst>
        <a:lin ang="5040000" scaled="1"/>
      </a:gradFill>
      <a:gradFill rotWithShape="1">
        <a:gsLst>
          <a:gs pos="0">
            <a:schemeClr val="phClr"/>
          </a:gs>
          <a:gs pos="100000">
            <a:schemeClr val="phClr">
              <a:shade val="75000"/>
              <a:satMod val="120000"/>
              <a:lumMod val="90000"/>
            </a:schemeClr>
          </a:gs>
        </a:gsLst>
        <a:lin ang="5400000" scaled="0"/>
      </a:gradFill>
    </a:fillStyleLst>
    <a:lnStyleLst>
      <a:ln w="9525" cap="flat" cmpd="sng" algn="ctr">
        <a:solidFill>
          <a:schemeClr val="phClr"/>
        </a:solidFill>
        <a:prstDash val="solid"/>
      </a:ln>
      <a:ln w="15875" cap="flat" cmpd="sng" algn="ctr">
        <a:solidFill>
          <a:schemeClr val="phClr"/>
        </a:solidFill>
        <a:prstDash val="solid"/>
      </a:ln>
      <a:ln w="22225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a:effectStyle>
      <a:effectStyle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phClr">
              <a:shade val="3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94000"/>
              <a:satMod val="114000"/>
              <a:lumMod val="96000"/>
            </a:schemeClr>
          </a:gs>
          <a:gs pos="62000">
            <a:schemeClr val="phClr">
              <a:tint val="92000"/>
              <a:shade val="66000"/>
              <a:satMod val="110000"/>
              <a:lumMod val="80000"/>
            </a:schemeClr>
          </a:gs>
          <a:gs pos="100000">
            <a:schemeClr val="phClr">
              <a:tint val="89000"/>
              <a:shade val="62000"/>
              <a:satMod val="110000"/>
              <a:lumMod val="72000"/>
            </a:schemeClr>
          </a:gs>
        </a:gsLst>
        <a:lin ang="5400000" scaled="0"/>
      </a:gradFill>
      <a:blipFill rotWithShape="1">
        <a:blip xmlns:r="http://schemas.openxmlformats.org/officeDocument/2006/relationships" r:embed="rId1">
          <a:duotone>
            <a:schemeClr val="phClr">
              <a:tint val="80000"/>
              <a:shade val="58000"/>
            </a:schemeClr>
            <a:schemeClr val="phClr">
              <a:tint val="73000"/>
              <a:shade val="68000"/>
              <a:satMod val="150000"/>
            </a:schemeClr>
          </a:duotone>
        </a:blip>
        <a:tile tx="0" ty="0" sx="100000" sy="100000" flip="none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639</Words>
  <Application>Microsoft Office PowerPoint</Application>
  <PresentationFormat>On-screen Show (4:3)</PresentationFormat>
  <Paragraphs>95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맑은 고딕</vt:lpstr>
      <vt:lpstr>Agency FB</vt:lpstr>
      <vt:lpstr>Arial</vt:lpstr>
      <vt:lpstr>Arial Rounded MT Bold</vt:lpstr>
      <vt:lpstr>Baskerville Old Face</vt:lpstr>
      <vt:lpstr>Book Antiqua</vt:lpstr>
      <vt:lpstr>Broadway</vt:lpstr>
      <vt:lpstr>Calibri</vt:lpstr>
      <vt:lpstr>Californian FB</vt:lpstr>
      <vt:lpstr>Century</vt:lpstr>
      <vt:lpstr>Wingdings</vt:lpstr>
      <vt:lpstr>Office Theme</vt:lpstr>
      <vt:lpstr>Custom Design</vt:lpstr>
      <vt:lpstr>PowerPoint Presentation</vt:lpstr>
      <vt:lpstr>Membuat Ploting Data Berdasarkan Tabel Dwelling Time dan Tanggal </vt:lpstr>
      <vt:lpstr>PowerPoint Presentation</vt:lpstr>
      <vt:lpstr> Membuat Ploting Data Berdasarkan Tabel Dwelling Time dan Tanggal </vt:lpstr>
      <vt:lpstr> Membuat Ploting Data Berdasarkan Tabel Dwelling Time dan Tanggal </vt:lpstr>
      <vt:lpstr>Membuat Ploting Data Berdasarkan Tabel Dwelling Time dan Tanggal </vt:lpstr>
      <vt:lpstr>Membuat Ploting Data Berdasarkan Tabel Dwelling Time dan Tanggal </vt:lpstr>
      <vt:lpstr>Membuat Ploting Data Berdasarkan Tabel Dwelling Time dan Tanggal </vt:lpstr>
      <vt:lpstr>Membuat Ploting Data Berdasarkan Tabel Dwelling Time dan Tanggal </vt:lpstr>
      <vt:lpstr>Membuat Ploting Data Berdasarkan Tabel Dwelling Time dan Tanggal  </vt:lpstr>
      <vt:lpstr>Membuat Ploting Data Berdasarkan Tabel Dwelling Time dan Tanggal  </vt:lpstr>
      <vt:lpstr>Membuat Ploting Data Berdasarkan Tabel Dwelling Time dan Tanggal  </vt:lpstr>
      <vt:lpstr>Membuat Ploting Data Berdasarkan Tabel Dwelling Time dan Tanggal  </vt:lpstr>
      <vt:lpstr>Membuat Ploting Data Berdasarkan Tabel Dwelling Time dan Tanggal  </vt:lpstr>
      <vt:lpstr>Membuat Ploting Data Berdasarkan Tabel Dwelling Time dan Tanggal  </vt:lpstr>
      <vt:lpstr>Membuat Ploting Data Berdasarkan Tabel Dwelling Time dan Tanggal</vt:lpstr>
      <vt:lpstr>Membuat Ploting Data Berdasarkan Tabel Dwelling Time dan Tanggal  </vt:lpstr>
      <vt:lpstr>Membuat Ploting Data Berdasarkan Tabel Dwelling Time dan Tanggal  </vt:lpstr>
      <vt:lpstr>Membuat Ploting Data Berdasarkan Tabel Dwelling Time dan Tanggal  </vt:lpstr>
      <vt:lpstr>Membuat Ploting Data Berdasarkan Tabel Dwelling Time dan Tanggal  </vt:lpstr>
      <vt:lpstr>Membuat Ploting Data Berdasarkan Tabel Dwelling Time dan Tanggal  </vt:lpstr>
      <vt:lpstr>Membuat Ploting Data Berdasarkan Tabel Dwelling Time dan Tanggal  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use</cp:lastModifiedBy>
  <cp:revision>48</cp:revision>
  <dcterms:created xsi:type="dcterms:W3CDTF">2014-04-01T16:35:38Z</dcterms:created>
  <dcterms:modified xsi:type="dcterms:W3CDTF">2020-04-19T12:20:13Z</dcterms:modified>
</cp:coreProperties>
</file>