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12.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1.xml" ContentType="application/inkml+xml"/>
  <Override PartName="/ppt/ink/ink1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3.xml" ContentType="application/inkml+xml"/>
  <Override PartName="/ppt/ink/ink14.xml" ContentType="application/inkml+xml"/>
  <Override PartName="/ppt/notesSlides/notesSlide17.xml" ContentType="application/vnd.openxmlformats-officedocument.presentationml.notesSlide+xml"/>
  <Override PartName="/ppt/ink/ink15.xml" ContentType="application/inkml+xml"/>
  <Override PartName="/ppt/ink/ink16.xml" ContentType="application/inkml+xml"/>
  <Override PartName="/ppt/notesSlides/notesSlide18.xml" ContentType="application/vnd.openxmlformats-officedocument.presentationml.notesSlide+xml"/>
  <Override PartName="/ppt/ink/ink17.xml" ContentType="application/inkml+xml"/>
  <Override PartName="/ppt/notesSlides/notesSlide19.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77"/>
  </p:notesMasterIdLst>
  <p:handoutMasterIdLst>
    <p:handoutMasterId r:id="rId78"/>
  </p:handoutMasterIdLst>
  <p:sldIdLst>
    <p:sldId id="344" r:id="rId2"/>
    <p:sldId id="2948" r:id="rId3"/>
    <p:sldId id="346" r:id="rId4"/>
    <p:sldId id="2932" r:id="rId5"/>
    <p:sldId id="2933" r:id="rId6"/>
    <p:sldId id="259" r:id="rId7"/>
    <p:sldId id="260" r:id="rId8"/>
    <p:sldId id="2949" r:id="rId9"/>
    <p:sldId id="261" r:id="rId10"/>
    <p:sldId id="2950" r:id="rId11"/>
    <p:sldId id="264" r:id="rId12"/>
    <p:sldId id="2951" r:id="rId13"/>
    <p:sldId id="2952" r:id="rId14"/>
    <p:sldId id="265" r:id="rId15"/>
    <p:sldId id="321" r:id="rId16"/>
    <p:sldId id="322" r:id="rId17"/>
    <p:sldId id="323" r:id="rId18"/>
    <p:sldId id="324" r:id="rId19"/>
    <p:sldId id="325" r:id="rId20"/>
    <p:sldId id="326" r:id="rId21"/>
    <p:sldId id="327" r:id="rId22"/>
    <p:sldId id="274" r:id="rId23"/>
    <p:sldId id="275" r:id="rId24"/>
    <p:sldId id="331" r:id="rId25"/>
    <p:sldId id="277" r:id="rId26"/>
    <p:sldId id="333" r:id="rId27"/>
    <p:sldId id="334" r:id="rId28"/>
    <p:sldId id="335" r:id="rId29"/>
    <p:sldId id="2926" r:id="rId30"/>
    <p:sldId id="282" r:id="rId31"/>
    <p:sldId id="338" r:id="rId32"/>
    <p:sldId id="285" r:id="rId33"/>
    <p:sldId id="286" r:id="rId34"/>
    <p:sldId id="1695" r:id="rId35"/>
    <p:sldId id="287" r:id="rId36"/>
    <p:sldId id="288" r:id="rId37"/>
    <p:sldId id="289" r:id="rId38"/>
    <p:sldId id="345" r:id="rId39"/>
    <p:sldId id="291" r:id="rId40"/>
    <p:sldId id="292" r:id="rId41"/>
    <p:sldId id="410" r:id="rId42"/>
    <p:sldId id="348" r:id="rId43"/>
    <p:sldId id="349" r:id="rId44"/>
    <p:sldId id="350" r:id="rId45"/>
    <p:sldId id="351" r:id="rId46"/>
    <p:sldId id="352" r:id="rId47"/>
    <p:sldId id="353" r:id="rId48"/>
    <p:sldId id="354" r:id="rId49"/>
    <p:sldId id="355" r:id="rId50"/>
    <p:sldId id="301" r:id="rId51"/>
    <p:sldId id="303" r:id="rId52"/>
    <p:sldId id="304" r:id="rId53"/>
    <p:sldId id="306" r:id="rId54"/>
    <p:sldId id="307" r:id="rId55"/>
    <p:sldId id="2947" r:id="rId56"/>
    <p:sldId id="309" r:id="rId57"/>
    <p:sldId id="310" r:id="rId58"/>
    <p:sldId id="365" r:id="rId59"/>
    <p:sldId id="314" r:id="rId60"/>
    <p:sldId id="370" r:id="rId61"/>
    <p:sldId id="371" r:id="rId62"/>
    <p:sldId id="372" r:id="rId63"/>
    <p:sldId id="373" r:id="rId64"/>
    <p:sldId id="374" r:id="rId65"/>
    <p:sldId id="375" r:id="rId66"/>
    <p:sldId id="376" r:id="rId67"/>
    <p:sldId id="2914" r:id="rId68"/>
    <p:sldId id="2928" r:id="rId69"/>
    <p:sldId id="2929" r:id="rId70"/>
    <p:sldId id="2930" r:id="rId71"/>
    <p:sldId id="311" r:id="rId72"/>
    <p:sldId id="367" r:id="rId73"/>
    <p:sldId id="377" r:id="rId74"/>
    <p:sldId id="378" r:id="rId75"/>
    <p:sldId id="2931" r:id="rId76"/>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344"/>
            <p14:sldId id="2948"/>
            <p14:sldId id="346"/>
            <p14:sldId id="2932"/>
            <p14:sldId id="2933"/>
            <p14:sldId id="259"/>
            <p14:sldId id="260"/>
            <p14:sldId id="2949"/>
            <p14:sldId id="261"/>
            <p14:sldId id="2950"/>
            <p14:sldId id="264"/>
            <p14:sldId id="2951"/>
            <p14:sldId id="2952"/>
            <p14:sldId id="265"/>
            <p14:sldId id="321"/>
            <p14:sldId id="322"/>
            <p14:sldId id="323"/>
            <p14:sldId id="324"/>
            <p14:sldId id="325"/>
            <p14:sldId id="326"/>
            <p14:sldId id="327"/>
            <p14:sldId id="274"/>
            <p14:sldId id="275"/>
            <p14:sldId id="331"/>
            <p14:sldId id="277"/>
            <p14:sldId id="333"/>
            <p14:sldId id="334"/>
            <p14:sldId id="335"/>
            <p14:sldId id="2926"/>
            <p14:sldId id="282"/>
            <p14:sldId id="338"/>
            <p14:sldId id="285"/>
            <p14:sldId id="286"/>
            <p14:sldId id="1695"/>
            <p14:sldId id="287"/>
            <p14:sldId id="288"/>
            <p14:sldId id="289"/>
            <p14:sldId id="345"/>
            <p14:sldId id="291"/>
            <p14:sldId id="292"/>
            <p14:sldId id="410"/>
            <p14:sldId id="348"/>
            <p14:sldId id="349"/>
            <p14:sldId id="350"/>
            <p14:sldId id="351"/>
            <p14:sldId id="352"/>
            <p14:sldId id="353"/>
            <p14:sldId id="354"/>
            <p14:sldId id="355"/>
            <p14:sldId id="301"/>
            <p14:sldId id="303"/>
            <p14:sldId id="304"/>
            <p14:sldId id="306"/>
            <p14:sldId id="307"/>
            <p14:sldId id="2947"/>
            <p14:sldId id="309"/>
            <p14:sldId id="310"/>
            <p14:sldId id="365"/>
            <p14:sldId id="314"/>
            <p14:sldId id="370"/>
            <p14:sldId id="371"/>
            <p14:sldId id="372"/>
            <p14:sldId id="373"/>
            <p14:sldId id="374"/>
            <p14:sldId id="375"/>
            <p14:sldId id="376"/>
            <p14:sldId id="2914"/>
            <p14:sldId id="2928"/>
            <p14:sldId id="2929"/>
            <p14:sldId id="2930"/>
            <p14:sldId id="311"/>
            <p14:sldId id="367"/>
            <p14:sldId id="377"/>
            <p14:sldId id="378"/>
            <p14:sldId id="29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03" autoAdjust="0"/>
    <p:restoredTop sz="99110" autoAdjust="0"/>
  </p:normalViewPr>
  <p:slideViewPr>
    <p:cSldViewPr>
      <p:cViewPr varScale="1">
        <p:scale>
          <a:sx n="98" d="100"/>
          <a:sy n="98" d="100"/>
        </p:scale>
        <p:origin x="437" y="5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6/30/2023</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09:11:41.277"/>
    </inkml:context>
    <inkml:brush xml:id="br0">
      <inkml:brushProperty name="width" value="0.05292" units="cm"/>
      <inkml:brushProperty name="height" value="0.05292" units="cm"/>
      <inkml:brushProperty name="color" value="#FF0000"/>
    </inkml:brush>
  </inkml:definitions>
  <inkml:trace contextRef="#ctx0" brushRef="#br0">4409 5323 224 0</inkml:trace>
  <inkml:trace contextRef="#ctx0" brushRef="#br0" timeOffset="6960.72">21047 3992 222 0,'0'-13'112'0,"0"13"-15"15,0 0-14-15,0 0 5 0,0-13-48 0,0 13-6 16,22-17 29-16,-22 13-5 0,0 1-10 0,1 3-11 16,0-2 5-16,1 1-5 0,-1-1-20 15,-1 2 2-15,0-1 10 0,0 1 6 0,0 0-17 16,1 1-2-16,3 1 6 0,-4 0-30 0,3-1 14 15,-3 2-21-15,1 1 8 0,0-1 40 16,0 2-18-16,-1-1-24 0,3 1 4 0,-3 0 0 16,0 1-1-16,1 2 9 0,2 7-3 15,-2-3 29-15,-1 1-12 0,0-3-2 0,4 7-2 16,-4-10 3-16,0 1-11 0,0 4 1 0,0 1 22 16,0 2 0-16,0 2-3 0,0-5-20 0,0 2-14 15,0-3 1-15,0-1 13 0,0 0 0 16,0-1-2-16,0-1-17 0,0-1 23 0,0 1 0 15,0-1-2-15,0-1-1 0,0 0 1 16,0 1 0-16,0-7-8 0,0 9 1 0,0-3-13 16,0-6 1-16,0 7 7 0,0-7 0 0,0 7 2 15,0-7 12-15,0 7-7 0,-6-7-13 0,6 0-69 16,0 0-203-16,-17 11 14 0,12-12 7 16</inkml:trace>
  <inkml:trace contextRef="#ctx0" brushRef="#br0" timeOffset="7570.25">21492 4014 212 0,'1'-5'174'0,"1"-1"-60"0,-2 2-15 16,2-3 18-16,-2 2-29 0,0 2 22 0,0-1-13 16,1 0-44-16,-1 1 8 0,2-2-16 0,-1 3 12 15,-1 2 10-15,4-5-7 0,1 4-7 16,-1 0-4-16,1 1-20 0,0 0 4 0,1 0-33 15,2 0 39-15,0 1-21 0,-2-1-1 16,13 8 9-16,-6-1-16 0,0 0-2 0,-3 2-28 16,2-1 27-16,-6 4-15 0,2 2 24 15,-8-3 11-15,1 1-4 0,-1-5-10 0,-18 18 4 16,6-9-28-16,-5 1 18 0,-1-4-3 0,0 2-6 16,-3-2 17-16,2 0-24 0,-1 1 10 0,-1-3-23 15,5-1 18-15,-1-3 8 0,4 1 3 16,2-1-23-16,3-2 34 0,2-2-3 0,0-3-9 15,1 3-21-15,3-1 15 0,-2 1 9 16,-1-2 9-16,5-1 10 0,-1 1 3 0,1-1-1 16,0 0-2-16,6 0-13 0,2-1 16 0,16 1-13 15,-10 0-5-15,8 0-14 0,7 0 16 16,3 0-4-16,3 0-4 0,2 0 14 0,1 0-8 16,-1 0-4-16,1 0-5 0,-2 0 0 0,0 0-6 15,-3 0 10-15,30 8-14 0,-37-7-6 16,-5 1 38-16,-3-1-15 0,-4 0 9 0,-5-1-31 15,0 1 3-15,-9-1 13 0,0 0 17 0,7 0-25 16,-7 0 25-16,7 0-23 0,-7 0 4 16,8 0-3-16,-8 0 0 0,8 0-160 0,-2 0-216 15,7 9 25-15,-8-9 18 0,-5 0 34 16</inkml:trace>
  <inkml:trace contextRef="#ctx0" brushRef="#br0" timeOffset="9951.54">2086 7706 329 0,'0'0'54'0,"0"0"18"0,0 0-8 0,13 0-20 16,-13 0-57-16,0 0-20 0,0 0-127 16</inkml:trace>
  <inkml:trace contextRef="#ctx0" brushRef="#br0" timeOffset="14836.15">18837 6481 256 0,'0'-13'124'0,"0"13"-13"15,0 0-28-15,21-28-15 0,-17 24-8 16,-3-2 40-16,-1 3-9 0,2-3-12 0,-1 3-9 15,0 0-40-15,0 1-4 0,1-1 19 16,-2 1-5-16,1 0-3 0,0-1-10 0,-1 2-4 16,0-2 0-16,0 0-4 0,0 3-2 0,0 1 1 15,0 2 0-15,0 0-3 0,0 0-2 16,0 2-13-16,-2 2-1 0,2-2 35 0,-2 15-13 16,2-11-2-16,0 4-2 0,-7 22 0 0,4-14-11 15,1 1 11-15,2-2-7 0,0-9 7 16,0 6-6-16,0 2 11 0,0 1-1 0,0 2-4 15,0-4-9-15,0 1-24 0,0 0 42 0,0-2-28 16,11 12 11-16,-10-18 18 0,1-2-42 16,0-2 23-16,-2-2 6 0,2 0-1 0,-1-1-1 15,0 0-34-15,1-1 3 0,0-1 2 16,-1-2-167-16,5 0-129 0,1-2 18 0,1 2 8 16,17-16 2-16</inkml:trace>
  <inkml:trace contextRef="#ctx0" brushRef="#br0" timeOffset="15115.7">19282 6394 331 0,'0'-3'117'0,"0"1"-12"0,0 2-16 15,1 0-42-15,1 1-6 0,-2 2 16 16,0-1 4-16,0 5-17 0,-1-1-5 0,-1 13 25 16,2-11-3-16,0 6-6 0,-9 22-5 0,6-15-6 15,0 1-17-15,1 2-5 0,-1-1-14 16,-2 0-2-16,5-11 1 0,0 8-13 16,0 4 1-16,0 1 31 0,0 3-3 0,-10 33-40 15,7-35-247-15,-2 1-28 0,0-5 33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6:51:18.291"/>
    </inkml:context>
    <inkml:brush xml:id="br0">
      <inkml:brushProperty name="width" value="0.05292" units="cm"/>
      <inkml:brushProperty name="height" value="0.05292" units="cm"/>
      <inkml:brushProperty name="color" value="#FF0000"/>
    </inkml:brush>
  </inkml:definitions>
  <inkml:trace contextRef="#ctx0" brushRef="#br0">13733 14745 265 0,'0'0'308'16,"0"0"-59"-16,0 0-36 0,0 0-21 0,0 0-29 16,5 9-25-16,13-16 1 0,0 2-27 15,7-3 8-15,6 1-18 0,-4 0-12 0,4 0 7 16,1-1-13-16,0 0-7 0,2 2-2 16,2-6-19-16,2 4-3 0,0-1-1 0,1 1-19 15,3-2 2-15,2 0-3 0,0 1 8 0,4 0-10 16,-5 1-5-16,6 1-4 0,-5-1 1 15,1 1 10-15,-4 3-14 0,0-2-5 0,-3 0-5 16,-6 2 11-16,3 2-13 0,-5-1 3 0,-3-1-11 16,-5 1-9-16,1 3-26 0,-8-2-33 15,-4 2-47-15,-11 0 11 0,6 0-158 0,-6 0-97 16,0 0 23-16,9 5 24 0,-13-4-4 0,-10 5 38 16,-2-1 28-16</inkml:trace>
  <inkml:trace contextRef="#ctx0" brushRef="#br0" timeOffset="249.02">13873 14959 483 0,'-20'7'331'0,"-2"-1"-45"0,9-1-10 16,8-4-53-16,7 1-17 0,4-5-1 0,10-1-46 15,8-1-17-15,4-1-13 0,6-1-5 0,4-1-3 16,6-1-33-16,1-1-3 0,3 0 20 15,4 0-25-15,0 0-22 0,2-1 2 0,-1 1-8 16,0-2-9-16,6-2 18 0,-4 0-28 16,2 0-14-16,-3 2-23 0,-3-2-41 0,-4 4-65 15,-6 0-51-15,-6 3 14 0,-3 3-251 0,-4 3 28 16,-19 1 27-16,-3 0 1 0,-1 10 39 16,-16 1-31-16,-16 0 32 0</inkml:trace>
  <inkml:trace contextRef="#ctx0" brushRef="#br0" timeOffset="415.81">14243 14989 529 0,'-55'18'247'0,"7"-4"-22"0,9 1-17 16,2-1 0-16,13-1 11 0,5 3-31 16,15-8-7-16,4-8-17 0,34 8-18 0,-15-8-13 15,16 0-2-15,72-15-11 0,-24 4-3 0,17-1-20 16,1-3-30-16,14-4-12 0,0-2-77 16,7-4-85-16,2-2 11 0,2-3-309 0,-3-2 9 15,-3-4 45-15,2-4 38 0,-2-4-17 0,-4 1 31 16,-1-3 39-16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10:18:47.225"/>
    </inkml:context>
    <inkml:brush xml:id="br0">
      <inkml:brushProperty name="width" value="0.05292" units="cm"/>
      <inkml:brushProperty name="height" value="0.05292" units="cm"/>
      <inkml:brushProperty name="color" value="#FF0000"/>
    </inkml:brush>
  </inkml:definitions>
  <inkml:trace contextRef="#ctx0" brushRef="#br0">11806 17829 329 0,'0'-5'105'0,"0"1"24"0,0 0-27 15,0 2-1-15,0-2-12 0,0 2-39 0,0-2-4 16,0 3-5-16,0-2-5 0,3 1 24 16,-3-1-7-16,1 1-6 0,-5 1 4 0,7 1-16 15,-2 0-7-15,0 3-10 0,2 0 16 16,-1 0-10-16,0 2-7 0,4 15-5 0,-6-1 6 15,4 6-7-15,0-4 17 0,3 4-11 0,-4 6 6 16,-1-1 6-16,1-2-37 0,-3 2 4 16,1-2-3-16,2-1 23 0,-2 2-13 0,-1-4 32 15,3 0-8-15,-3-14-15 0,0 4-1 0,0 3 0 16,0-2-14-16,0-2 16 0,0-1-31 16,0-2 7-16,0-2 22 0,0-2-3 0,0-2 23 15,0-5 33-15,0 9 10 0,0-9-27 0,8 6 21 16,-10-10-22-16,2-3 0 0,-1-2 2 15,1-3-4-15,-3-3-10 0,3 6 3 0,-3-24-7 16,0 9-9-16,-1-3 3 0,0-5 3 16,0 0-23-16,-1-3 22 0,4 1-4 0,-1 6 0 15,-2 3-9-15,4 0-6 0,-2 2 0 0,2 0 3 16,0 4-3-16,-1-2-1 0,1 13-3 16,0-3 7-16,0 1-4 0,0 1 0 0,0 0 1 15,0 3-12-15,0 6 4 0,0-8 1 16,0 8 5-16,0 0-16 0,4-8 4 0,-4 10 4 15,3 2 9-15,-3 1 2 0,1 16-1 0,-1-10-15 16,0 7-8-16,0 2 17 0,0 2 7 16,7 27 1-16,-3-25-45 0,1 0-29 15,1-1 5-15,-3-8-181 0,3 2 19 0,-3-6-195 0,7-2 46 16,-2-4 21-16,-1-3-30 0</inkml:trace>
  <inkml:trace contextRef="#ctx0" brushRef="#br0" timeOffset="29557.02">4772 11376 428 0,'0'0'133'16,"24"4"-17"-16,-3-15-14 0,-2 2-8 0,6 0-10 15,6-6-11-15,5-2 6 0,9-1-10 0,10-5-7 16,6-3-26-16,7 0-6 0,3-2-304 15,4-2-35-15,2-2-11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10:21:16.440"/>
    </inkml:context>
    <inkml:brush xml:id="br0">
      <inkml:brushProperty name="width" value="0.05292" units="cm"/>
      <inkml:brushProperty name="height" value="0.05292" units="cm"/>
      <inkml:brushProperty name="color" value="#FF0000"/>
    </inkml:brush>
  </inkml:definitions>
  <inkml:trace contextRef="#ctx0" brushRef="#br0">17139 16617 224 0,'13'0'362'16,"-13"0"-87"-16,0 12-46 0,0-12-22 15,0 0-32-15,0 0-11 0,0 0-26 0,0 0-21 16,0 0 2-16,12 0-21 0,-12 0-20 0,0 13-9 15,0-13-35-15,0 0-40 0,0 0-50 16,0 0 8-16,0 0-226 0,0 0-101 0,0 0 21 16,0 0 26-16,0 0 0 0</inkml:trace>
  <inkml:trace contextRef="#ctx0" brushRef="#br0" timeOffset="104596.08">23691 14119 665 0,'8'-12'355'0,"-5"3"-72"16,1 0-42-16,-1 2-18 0,-2 0-19 15,2 2-48-15,-3-1-113 0,1 2-103 16,0-3 5-16,1 5-267 0,2-1 21 0,2 0 23 15,-1 2-18-15,3 0 13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6-26T08:48:28.737"/>
    </inkml:context>
    <inkml:brush xml:id="br0">
      <inkml:brushProperty name="width" value="0.05292" units="cm"/>
      <inkml:brushProperty name="height" value="0.05292" units="cm"/>
      <inkml:brushProperty name="color" value="#FF0000"/>
    </inkml:brush>
  </inkml:definitions>
  <inkml:trace contextRef="#ctx0" brushRef="#br0">14089 11501 556 0,'0'0'154'15,"0"0"-4"-15,0 0-24 0,0 0-33 16,0 0 31-16,0 0-62 0,0 0-3 0,0 0 0 16,0 0 39-16,0 0 20 0,-13 0-23 0,13 0-18 15,0 0 9-15,0 0 12 0,0 0 5 16,0 0-14-16,0 0-3 0,0 0-12 0,0 0 0 16,0 0 15-16,0 0-18 0,0 0-9 15,0 0 7-15,0 0 0 0,0 0-21 0,0 0-4 16,0 0-11-16,0 0 0 0,0 0 4 0,0 0-6 15,0 0 15-15,0 0-1 0,0 0-4 0,21 1 7 16,-7-1-25-16,11 0 1 0,4 0-3 16,6 0 5-16,9 0 16 0,6 0-16 0,9 0-3 15,6 0 5-15,7 0-28 0,2 0 5 16,1 0 2-16,5 0-1 0,1 0 14 0,-4 0 1 16,2 0-14-16,-6 0 21 0,-2 0-21 0,-1 0 25 15,-5 0-10-15,-5 0 3 0,-7-6-4 0,-4 6 12 16,-3 0 8-16,-7 0 19 0,35-10-12 15,-45 9-4-15,-16 1 10 0,3 0-4 0,1 0-4 16,-1 0 35-16,-4 0-8 0,-1 0-4 16,-3 0-5-16,-1 0 9 0,-7 0 1 0,9 0-17 15,-9 0 6-15,6 0-12 0,-6 0-12 0,7 0-8 16,-7 0-29-16,0 0 3 0,6 0 2 0,-6 0-67 16,0 0-33-16,9 0-21 0,-9 0-54 15,0 0-44-15,0 0 20 0,7-6-273 0,-9 3 41 16,-2 3 55-16,1-4-39 0,-1 0 37 15,-5-4 50-15,-1-1 58 0,3 0-34 0,1 4 74 16</inkml:trace>
  <inkml:trace contextRef="#ctx0" brushRef="#br0" timeOffset="4163.67">18631 11457 502 0,'-13'0'208'0,"13"0"-39"0,0 0-27 15,0 0-13-15,0 0-11 0,0 0-8 0,0 0-4 16,0 0-10-16,0 0 18 0,0 0-8 15,0 0 8-15,0 0-17 0,0 0 21 0,0 0-4 16,0 0-13-16,0 0 13 0,0 0-12 16,5 15 5-16,1-15-23 0,7 0-22 0,8 0 3 15,6 0 5-15,38-10-5 0,-19 8-13 0,4-1-14 16,8-2-3-16,9 4 7 0,6-2 12 16,5 1-31-16,6-1 18 0,0 2-12 0,9-1-5 15,-4-2 3-15,-1 3 5 0,1-1-9 16,-4 2-13-16,-4-2 1 0,-8 1 9 0,-4 0 13 15,-5-2 38-15,-35 3 1 0,11 0-9 16,-1 0 10-16,0 0-7 0,-2 0 39 0,-4 0 15 16,-2 0 4-16,-3 0 15 0,-5 0-12 0,-2 0 20 15,-5 0-3-15,-1 0-11 0,-5 0 9 16,-1 0-9-16,-1 0-27 0,-8-5-14 0,8 5 3 16,-8 0-20-16,7 0 2 0,-7 0-2 0,7 0-14 15,-7 0-24-15,0 0-19 0,7 0-21 0,-7 0-18 16,0 0-33-16,7 0-38 0,-7 0 11 15,0 0-111-15,10-10-84 0,-11 9 24 0,-2 1-289 16,-1-4 40-16,-11-3 56 0,-2-1 27 16,-2-1 33-16,-3 0-30 0,-2 1 93 0,4-2 34 15,-6 2 17-15,-3 1 6 0,-1 2-30 0,1 5 58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10:26:18.055"/>
    </inkml:context>
    <inkml:brush xml:id="br0">
      <inkml:brushProperty name="width" value="0.05292" units="cm"/>
      <inkml:brushProperty name="height" value="0.05292" units="cm"/>
      <inkml:brushProperty name="color" value="#FF0000"/>
    </inkml:brush>
  </inkml:definitions>
  <inkml:trace contextRef="#ctx0" brushRef="#br0">9906 6076 274 0,'-1'3'222'0,"-2"-1"-3"16,1 0-58-16,2 0-11 0,1 1-1 0,2-2 3 15,-2 1-18-15,4 0-11 0,2 0-8 0,10 0-10 16,-1-2-14-16,-2 0-12 0,-3 0-19 15,8 0-69-15,3 0 0 0,23-12-313 16,-23 5-20-16,-7-3 30 0,-1 2-8 0,-7-2 56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10:27:03.505"/>
    </inkml:context>
    <inkml:brush xml:id="br0">
      <inkml:brushProperty name="width" value="0.05292" units="cm"/>
      <inkml:brushProperty name="height" value="0.05292" units="cm"/>
      <inkml:brushProperty name="color" value="#FF0000"/>
    </inkml:brush>
  </inkml:definitions>
  <inkml:trace contextRef="#ctx0" brushRef="#br0">4475 10340 310 0,'0'0'64'16,"0"0"-2"-16,0 0 12 0,0 0-37 16,0 0-28-16,0 0 31 0,-14 0-62 0,14 0-36 15,0 0-30-15,0 0-23 0</inkml:trace>
  <inkml:trace contextRef="#ctx0" brushRef="#br0" timeOffset="964.1">4278 10136 376 0,'-14'0'267'0,"14"-13"-30"15,0 13-29-15,0 0-9 0,0 0-29 16,-16 0-15-16,-2-20-5 0,15 18-2 0,1 1-31 16,-2-3-4-16,1 4-13 0,1-2-5 15,-1 1-10-15,2 0-5 0,-2-2-4 0,2 1-14 16,-1 1-8-16,0 0 11 0,0 0 11 0,-1 0-11 15,2-1-28-15,0 1 40 0,-1 0-39 16,2 0-4-16,-1-1 3 0,1 0 23 0,0-1-37 16,-1 2 6-16,1 0-4 0,0 0-3 0,0-2 12 15,0 0-23-15,0 3 4 0,0 0 4 16,0 0-17-16,11-8 29 0,3 1-20 0,2 3-5 16,-1 0 17-16,5 1-9 0,0 1-17 15,1-1 3-15,-9 3-10 0,3 0 15 0,6 0 9 16,21 15-1-16,-22-8-21 0,-2 2-3 15,1 4 7-15,-6 2 25 0,0 3-31 0,-3 2 7 16,-5 1 9-16,-2 1-1 0,-3-9 33 0,-12 24-28 16,3-12 13-16,-3-1 5 0,0-5 10 15,-3 2-31-15,-1-1 43 0,1 0-17 0,2 0-32 16,-1-1 12-16,4-4 3 0,-2-1 18 16,6-8 24-16,-3 6-41 0,4-4 24 15,1-3-16-15,0-1 18 0,1 1-4 0,0-3 37 16,0 1 8-16,1-2-23 0,-1 0-7 0,3-1 13 15,0 0-12-15,0 0 15 0,-1-11-6 0,4-3-24 16,4-4 2-16,1-3-16 0,2-1-35 16,0 1 20-16,3-3-2 0,6-2-4 0,1-2-5 15,1 1-4-15,1-1-6 0,-3 2-1 0,4-2-1 16,-4 3 3-16,2 0 0 0,-5 4 23 16,1 0-23-16,-2 2-1 0,1-1 3 0,-3 4 22 15,-3 2-7-15,-1 1 0 0,0 3 0 0,-3 2-13 16,-2 2 3-16,-1 2 0 0,0-2 1 0,0 4-1 15,0-1-2-15,-3 1 1 0,0 2-26 16,0 0 3-16,-3 4 31 0,-6 5-8 0,0 2 22 16,-4 4-1-16,2 1-9 0,-3 2-4 0,3-1 21 15,2 0-24-15,0 3 7 0,-1 0-4 16,1-2 7-16,7 4-9 0,-1-2 4 0,3-8 29 16,0 5-18-16,0 1 2 0,16 22-13 0,-5-20 13 15,-1-3-18-15,7 2-7 0,0-4 17 16,3 0 0-16,1-1 0 0,-1-4 1 0,3 2-20 15,-1-1 0-15,-3-2-14 0,3-2 1 0,-4-1-86 16,-1-1-72-16,2-4 19 0,-12-1-324 16,12-10-18-16,-6-3 89 0,-2-3 13 0,-3-3 39 15,-2 0 3-15,-2-5 36 0,0-1 35 16,-1-2 4-16,-2 3 31 0</inkml:trace>
  <inkml:trace contextRef="#ctx0" brushRef="#br0" timeOffset="1429.14">4309 9737 606 0,'-8'-4'305'0,"3"1"-42"0,-1 1-11 0,0-2-22 16,3 1-5-16,0 0-52 0,-2 1-16 0,4 1-13 15,-2-2-21-15,2 1 6 0,-1 0-43 16,0 2 6-16,-1-2 9 0,1 2-6 0,2 0-22 16,-2 1-21-16,2 0 10 0,0 1-17 0,0 0 20 15,2 2-24-15,2 0-24 0,0 0 8 16,10 3 15-16,5 2-16 0,0-3 18 0,8-1-5 15,1-1-30-15,4-1-7 0,6-3 6 16,0 0-6-16,1 2 6 0,1-2 3 0,-21 0 12 16,11 0 1-16,0 0-18 0,3 0 22 15,-1 0-2-15,-3 0-4 0,-4 0-32 0,-3 0 11 16,-4 0-5-16,-4 0 17 0,-1 0-1 0,-3 0 11 16,-4 0-17-16,-6 0 21 0,16-14-15 15,-14 13-13-15,-1 1 23 0,1 0-49 0,-2-3-28 16,1 1-53-16,0 2-48 0,1-1 11 0,-2 1-290 15,0 0 5-15,0 0 57 0,0 0 37 16,0 0 25-16,7 0 48 0,15 14-23 0,-6-7 29 16</inkml:trace>
  <inkml:trace contextRef="#ctx0" brushRef="#br0" timeOffset="1828.23">5391 10276 1027 0,'-1'-1'376'15,"1"2"-34"-15,-2-1-53 0,2 0-34 16,-1 0-2-16,0-1-31 0,2 2-24 0,-2-1-22 16,2 0-33-16,0 0-15 0,3 0-14 0,3-1-11 15,12 1-14-15,-8 0-8 0,8 0-9 16,4 0-7-16,27-8-7 0,-20 6 2 0,-16 2 1 16,10 0-19-16,0 0-4 0,4 0-32 0,2 0-1 15,-1 0 43-15,-1 0-14 0,-2 0-4 16,-3 0-69-16,-3 0-3 0,-2 0-33 0,-4 0-9 15,-2 0-44-15,-3 0-59 0,-2 0 15 16,7-5-302-16,-10 0 54 0,3-6 19 0,0-4 49 16,1 3 6-16,0-6 21 0,1-1 33 0,6-1 33 15,-5-1-4-15</inkml:trace>
  <inkml:trace contextRef="#ctx0" brushRef="#br0" timeOffset="2461.77">6123 9837 631 0,'-4'-2'260'0,"2"0"-48"0,-1 0-13 15,2 2-32-15,0 0-20 0,-1 0-16 0,2 2-10 16,3 1-10-16,-2 0-18 0,2 0-4 0,1 1-15 15,10 6-22-15,0-3 1 0,0 1 3 16,4 0-4-16,-1-1-3 0,2-3-22 0,1 2 17 16,-1-2 0-16,3-1-16 0,-12-3-13 0,4 0 9 15,3 0 7-15,0 0-17 0,-5 0 4 16,1 0-7-16,-4 0-1 0,-1 0 0 0,-2 0 8 16,7-9-18-16,-8 5 23 0,-2 1-16 15,-2 3 18-15,1-2-6 0,1 0-6 0,0 0-7 16,-1 2 9-16,2-1-10 0,-4 1 2 0,0 0-17 15,0 0 11-15,-5 23 8 0,-4-6 4 16,-4 2-9-16,0 3 7 0,0-2-17 0,-3 3 6 16,1 1 7-16,-3 2-5 0,1 0 8 0,-3 2 3 15,1 1-30-15,0-3 21 0,3 3-1 16,0-3 3-16,0-1-7 0,4-4-5 0,-2 0 0 16,2-2 20-16,3-3-7 0,-1-1-7 0,2-1 23 15,1-5 6-15,3-5 60 0,1 2-13 0,0-4 2 16,-3 1 9-16,6-3 2 0,0 0 17 15,0-4-44-15,0 0-7 0,1 0 3 16,1-2-26-16,0 2 37 0,-1-1-4 0,0 1-31 16,1-2-3-16,0 1-2 0,1 2 5 15,1-4-17-15,6-2-3 0,0 5-4 0,-1-1 3 16,5 1 9-16,4 1-16 0,-3 3 5 0,-5 0 3 16,3 0 19-16,4 0-26 0,20 10 11 0,-19-5-18 15,1 1-1-15,0-2 0 0,-2 3 12 16,2 1 12-16,-1 0-28 0,1-2-29 0,0 1 20 15,-2-3-58-15,1-3-69 0,-4 1-63 16,-1-1 19-16,-13-1-292 0,14 0 66 0,18-14 31 16,-17-1 46-16,3 4 8 0,-1-2 29 0,-1-5-5 15,2 2 34-15,2-1 40 0</inkml:trace>
  <inkml:trace contextRef="#ctx0" brushRef="#br0" timeOffset="2894.05">6778 10119 698 0,'-1'-4'278'0,"1"0"-32"16,-2 1 17-16,4-1-52 0,-2 1-18 16,-3 1-40-16,3-1 0 0,0 3-31 0,0 1-14 15,-2 2-10-15,0 1 12 0,1 0-34 0,-3 11-15 16,0-1 26-16,3 5-14 0,-8 3-22 0,5-1-4 16,-3 0-8-16,-2 2 19 0,-4 1-7 15,0-6-20-15,-1 5 10 0,0-3-6 16,2-2-26-16,-3 1 8 0,3-4 27 0,-1 2-13 15,1-6-16-15,-2-2 14 0,4-2-17 0,-2-3 42 16,3-4-20-16,2 1 3 0,7-1 2 0,-7 0 29 16,7 0-23-16,-9 0-2 0,-3-10-7 15,6 6 9-15,0-8-19 0,-1-1 17 16,4 3 5-16,-2 2-5 0,2-2-14 0,2 3-27 16,1 1 29-16,0 6-11 0,0 0 8 0,0-7-1 15,0 0-6-15,0 7-29 0,12-14 27 0,-6 12-13 16,0 1 0-16,1 1 9 0,3 0 2 15,-3 0-14-15,7 0-22 0,18 13 20 0,-12-5 11 16,2 2-24-16,-3-1 6 0,3 0 21 16,-2-1-15-16,-4 1-14 0,5 0 37 0,-3 1-33 15,0-2-12-15,3-2-36 0,-4-4-53 0,-7-2-44 16,4 0-49-16,19-11 20 0,-13 2-289 0,-2-4 55 16,-2 0 42-16,-2-7 45 0,3 1-23 15,-2-3 62-15,-1 3 20 0,2-4 3 0,-4 4 43 16</inkml:trace>
  <inkml:trace contextRef="#ctx0" brushRef="#br0" timeOffset="3178.38">7049 10149 267 0,'0'-6'325'0,"1"-2"-32"0,-3 2-42 0,2 1 3 16,0 1-35-16,0 1-17 0,0-3-5 0,0 3 1 15,0 0-26-15,0 1-57 0,0 2 30 16,0 0-23-16,0 0-12 0,0 0-39 0,0-7 8 16,0 11-8-16,0 0-7 0,-2 0-6 15,1 5 21-15,0 9-16 0,1-9 19 0,0 7 13 16,-9 24-21-16,3-16-8 0,0 2-6 0,0-2-9 15,0-2-7-15,-2 0 30 0,-1 4 6 16,3-1-12-16,-1 2-20 0,-1 0 16 0,0-1-7 16,-1 0-18-16,1 2 18 0,-1-3-8 0,0 0-10 15,1 0 1-15,-1 1-4 0,3 4-4 16,-3-6 4-16,1 5-13 0,-1-2-25 0,-1-2 32 16,3-1-26-16,-2-2-15 0,1-2 0 15,3-1-89-15,-3-1-29 0,4-8-45 0,2-1-58 16,0-3 20-16,2-6-258 0,0 0 47 0,11 2 25 15,-4-3 22-15,11-6 25 0,3-2 34 16,1-4 3-16,-1 0 50 0,2 1-64 0</inkml:trace>
  <inkml:trace contextRef="#ctx0" brushRef="#br0" timeOffset="3510.16">7185 10565 742 0,'3'-7'254'0,"1"4"-47"0,-1 1-20 15,-1-1-27-15,2 2-16 0,1 0-7 16,-2 2-17-16,1 1-11 0,-2 2-22 0,3 1-8 16,-2 11-6-16,-2 2 5 0,-1-9-8 0,-14 24-19 15,5-8-2-15,-1-2-2 0,-3-3 22 16,0 0 0-16,-2 0 34 0,3-2 16 0,1-4 10 16,-1 2 11-16,2-5-13 0,5-3 49 15,1-2 8-15,-1-2 9 0,4 1-11 0,-2-2-8 16,1 1-21-16,1-1 1 0,-1-2-24 15,2 1-12-15,0-2-26 0,4-1 2 0,1 0-27 16,10-3-6-16,4-1 0 0,6-1-41 0,6-1-16 16,2 4-32-16,-4 1 3 0,6-4-85 15,-2 0-69-15,0-1-100 0,0-1 26 0,3-2-256 16,-4-1 58-16,-1-3 9 0,-2-1 36 0,-2-3 41 16,-4 2 19-16,-4 1 19 0,-1-4-19 0,-1 2 88 15,-4 2-19-15</inkml:trace>
  <inkml:trace contextRef="#ctx0" brushRef="#br0" timeOffset="4394.18">8091 9710 620 0,'2'-4'223'0,"-2"3"-40"0,0-1-27 15,3-2-5-15,-2 2-12 0,2 1-26 16,-1 2-7-16,-2 2-6 0,3 1-21 0,0-3 6 15,-1 4 1-15,1-2-5 0,-2 4-1 16,-1-1 1-16,0 3-7 0,-1-4 3 0,1 4-3 16,-16 15-6-16,7-10 20 0,-1 0-29 0,-3-3-6 15,0 0 25-15,1-3-8 0,-4-3-14 0,6 1 31 16,1-3-11-16,2-2 6 0,7-1-15 16,0 0-12-16,-11 0 21 0,4 0 4 0,7 0-5 15,-21-17 0-15,12 3-44 0,5 3 15 0,2 2-22 16,-1-3-9-16,3 5 11 0,0 7-19 15,0-13-10-15,0 3 20 0,13-14 13 0,-7 16-10 16,3-1-15-16,3 1-1 0,2 0-18 0,1-1 28 16,5 5-9-16,-1-1-1 0,5 3 12 15,5 1-17-15,3-2 34 0,-1 3-31 16,6-1 14-16,0 1-22 0,-20 0 2 0,11 0 8 16,5 0 15-16,3 0-21 0,2 0-2 0,-2 0 18 15,-1 0-8-15,0 0 4 0,0 0-19 16,-3 0 30-16,-3 0 4 0,-2 0-1 0,-4 0-36 15,-5 0 0-15,-3 0 12 0,-2 0-1 0,-1 0-3 16,-5 0 17-16,-1 0-26 0,-6 0 12 16,7 0 1-16,-7 0 16 0,9 0 13 0,-9 0-38 15,6 0 1-15,-6 0 20 0,0 0-43 0,7 0-103 16,-7 0-63-16,0 0 17 0,0 0-263 16,0 0 34-16,0 0-10 0,12 14 79 0,-16-12-14 15,-3 1 79-15,-6 6 12 0,-4 3 30 16,-4-2-56-16</inkml:trace>
  <inkml:trace contextRef="#ctx0" brushRef="#br0" timeOffset="4759.6">7862 10105 967 0,'-14'1'400'0,"2"1"-53"0,2-2-3 0,5 0-20 16,-1 0-65-16,6 0-32 0,0 0-30 0,-7 0-49 15,7 0 24-15,0 0-29 0,-12 2-10 16,14-1-2-16,4-1-37 0,1 0-24 16,15 1 14-16,-8-1-8 0,7 0-8 0,6 0-1 15,6 0-6-15,2 0-27 0,2 0 28 0,3 0-27 16,3 0-7-16,2 0 5 0,3 0 7 16,3 0-11-16,-2 0 2 0,0 0-15 0,53-4 17 15,-54 0-14-15,0 1 2 0,-2 2-9 0,-3-2-12 16,-2 2 11-16,-3-3-1 0,-4-1 2 15,-3 3-20-15,1 0-7 0,-5-2 18 0,-3 0 15 16,-2 2-24-16,-6-2 6 0,1 0 4 0,-7 0-17 16,0 1 12-16,-3 0 0 0,-2 2-102 15,-3-3-53-15,-2 4-53 0,0 0 20 0,0 0-306 16,-11-13 38-16,-8 11 27 0,-4 1 19 0,-1-1 31 16,12 2 45-16,-25 12 34 0,9-2-29 0,5 4 30 15,-2 2 57-15</inkml:trace>
  <inkml:trace contextRef="#ctx0" brushRef="#br0" timeOffset="5560.03">8187 10546 406 0,'1'-4'340'0,"0"1"-65"0,-1-1-20 0,3 0-25 15,-3 1-7-15,3 0-35 0,-3 0-16 16,1-1 12-16,0 1-8 0,-1 0-26 0,1-1-29 16,-1 4-21-16,2-4 26 0,-1 3-48 15,-1-1 1-15,1 1-11 0,2-2 19 0,-3 2 2 16,0 1-45-16,1-2-7 0,0 2 20 0,-1 0-12 15,1 3 17-15,2 0-38 0,0 0 8 0,4 11-16 16,-1-5 8-16,2 3-15 0,-1 3 17 0,0-1 12 16,0 0-13-16,3 3-2 0,-4 0 7 15,-3-1-18-15,2 3 37 0,2 0-36 0,-2-2 13 16,3-1-4-16,-1 0 20 0,-3-3-38 16,1 2-18-16,1-4 37 0,-2-3 2 0,0 0-12 15,-3-3-16-15,0 0 10 0,-1-2 9 16,3 0 22-16,-2-3-31 0,-1 0 10 0,0 0-11 15,15-20 27-15,-5 1-16 0,-4 0-27 16,0-1 12-16,0-5 0 0,1 0 0 0,0-2 9 16,-4 1-2-16,3 1-4 0,-4 0 19 0,-2 2-21 15,1 1 0-15,-1 12 4 0,0-7-3 0,0 2 1 16,0-3 8-16,-12-11-28 0,9 13 30 16,-1 4-10-16,2 1 6 0,0 4-10 15,0 1 1-15,2 1 0 0,-3-1-18 0,3 3 2 16,0-2 2-16,0 2 28 0,-1 0-7 0,1 2-14 15,0-2 15-15,0 0-11 0,0 0 8 16,0 2-15-16,0 1 9 0,0 0-4 0,0 0 22 16,10-7-3-16,-3 4 0 0,12 1-27 0,3-3 8 15,-1 0-1-15,2 2 2 0,2 0-7 16,-1-2 19-16,1 2-32 0,0-1 30 0,-3 1-8 16,-2 0 1-16,2 0-1 0,-4 2 3 0,-4 0 6 15,-2 1-2-15,-3-1 0 0,2 1-31 16,-5 0-44-16,-1-1-30 0,-1 1-79 0,1 0 17 15,-1-2-259-15,-4 2-3 0,0 0-15 0,0 0 31 16,0 0 25-16,4 12 66 0,-4-6 54 16,0-1 12-16,-2 2-3 0</inkml:trace>
  <inkml:trace contextRef="#ctx0" brushRef="#br0" timeOffset="6026.25">8634 10529 774 0,'-3'0'401'0,"-3"-1"-71"16,1-2-41-16,0 3-37 0,1-1-22 0,2-1-20 15,-5 1-43-15,6-1 3 0,-3 2-27 16,2-1-29-16,0 1 25 0,2 0-44 0,2 0-18 16,0-1-19-16,3 1 0 0,2 0-18 0,-1 1 23 15,1 0-25-15,-1-1 34 0,0 2-42 0,3-2-5 16,9 8 3-16,-4 0-12 0,-5-4 11 15,-2 1 5-15,0 0-11 0,-4 2-10 16,1-2-3-16,-2 1 17 0,1-2 6 0,-2 1-26 16,0-2-3-16,1 3 0 0,-1-2 30 0,0-1-28 15,0 1-4-15,-1-2 18 0,0 1 18 0,2 1-40 16,-1-3 16-16,-1 1 22 0,1 0-44 16,1-1 18-16,-2-1-10 0,0 0 18 0,0 0-20 15,7-10 7-15,-4 7-20 0,8-5 46 0,0-4 1 16,1 3-32-16,1-2-2 0,1 2-15 15,-1 2 12-15,0 0 18 0,-4 1-14 0,-3 3-10 16,0 0 17-16,0 2 3 0,-2-1-13 0,2 1 29 16,-2-1-30-16,1 2 8 0,-5 0 6 0,0 0-26 15,0 0 48-15,6 0-22 0,14 18 3 16,-7-9-4-16,-4 0-10 0,-2 0 10 0,4 1-35 16,-2 0-40-16,-1-3-47 0,2 2-76 15,-2-2 19-15,-1-4-300 0,4-1 35 0,-6-1 44 16,4-1 33-16,10 2-21 0,-11-2 42 0,7 0 55 15,22-16 14-15</inkml:trace>
  <inkml:trace contextRef="#ctx0" brushRef="#br0" timeOffset="7492.54">9284 10320 756 0,'0'-5'304'16,"-2"0"-49"-16,2-1-16 0,-2 2-22 15,2 0-45-15,-1 1-2 0,1 0-39 0,0-1 12 16,-2 3-43-16,1-1 2 0,0-2-13 16,1 1 6-16,1 2-7 0,-1 0-40 0,1 1 0 15,1-1 1-15,-2 1 4 0,3 0-9 0,-1 1-13 16,1 0-12-16,-1 2 29 0,2 2-26 16,-2-2 8-16,1 0 15 0,6 11 4 0,-2-2-20 15,0 1 18-15,2 1-7 0,-3-1-5 16,2 5-4-16,1-3 34 0,-3 0-6 0,1 1-49 15,0 1 15-15,1 1-2 0,1 0 17 0,-4 3-8 16,3-2 15-16,2 2-31 0,-4-1-6 0,-2 1 9 16,4 1-12-16,-1-1-17 0,0-2 36 15,-1-1-6-15,1 1-15 0,-2-1-1 16,2-1 14-16,-3-2-4 0,1-1 16 0,-1-3-26 16,-1-2-7-16,-1-1 18 0,2-2-18 0,-2-1-14 15,-1 0 34-15,-1 0-4 0,1-2-15 0,3 1 19 16,-4-1 14-16,0-1-5 0,2 1 12 15,0-2-5-15,-1 0 60 0,-1-1-16 0,0 0 8 16,0 0-18-16,0 0-6 0,9-22-7 0,-5 6-14 16,1-5 7-16,4-1-5 0,-2 0-1 15,0-2-25-15,2 5 22 0,-2-4-31 0,1 1 35 16,0 1-3-16,1 2-18 0,-4-3 10 0,0 0 11 16,0-1-2-16,-1 2-9 0,0-2 14 15,0 0-9-15,-3 2 3 0,2-3-2 16,-2 0-4-16,-1 2-8 0,0-4-6 0,2 5 11 15,-2 8-8-15,0-3-15 0,0-4 2 0,0-3-1 16,0 0-5-16,0-1 3 0,0 1-2 0,0-1 6 16,-11-25 13-16,10 25-13 0,-2 2-7 15,-1 1-3-15,1-2 4 0,1 3 0 0,-3-1 8 16,0-3-12-16,1 2 2 0,1-3 8 0,1 3 1 16,-2 0-13-16,1 0 16 0,1 0-16 15,-1 2-8-15,1 1 12 0,-1 0 13 0,2 3-4 16,-2-2 6-16,1-3-7 0,2 4-20 0,-5-2 16 15,5 5 7-15,0 2-20 0,0 0 10 16,0-6-15-16,0 6 15 0,0 12-9 0,0-13 4 16,0 0-8-16,0 0 4 0,0 2 9 0,0 0-1 15,0 1 6-15,0 3-16 0,0-3-9 16,0 5 12-16,0-2 5 0,0 0-3 0,0-1 1 16,0 8-1-16,0-8 0 0,0 2 14 15,0 6-1-15,0-9-6 0,0 4-1 0,0 5-7 0,0-7 7 16,0 7-1-16,0-7-8 0,0 7-12 15,0-8 23-15,0 8-4 0,0 0-5 0,0-6-10 16,0 6 11-16,0 0-9 0,0-6 12 16,0 6-7-16,0 0 0 0,0 0 15 0,0-7-17 15,0 7 7-15,0 0-5 0,0 0 14 16,0 0-29-16,0 0 13 0,0 0-9 0,0 0 7 16,0-6-1-16,0 6-1 0,0 0-4 0,0 0 1 15,0 0-10-15,0 0 31 0,0 0-18 16,15-9 10-16,-12 9 5 0,-1 0-5 0,2 0-9 15,0 0 19-15,0 2-16 0,1-2-8 16,1 0 18-16,-1 1 3 0,2-1 7 16,-3 1-10-16,-4-1-7 0,0 0 9 0,9 0 3 15,-2 0 8-15,18 7-18 0,-14-7-4 0,0 2 11 16,1-1 1-16,-3 0-17 0,0 0 2 0,10 3 17 16,-4-2 1-16,1-1-14 0,0 4 1 15,0-4-3-15,3 1 16 0,1-2-14 0,2 2 17 16,3-1-14-16,-3-1 19 0,3 3-21 15,0-3 4-15,2 2 19 0,4-1-4 0,-1 1-11 16,1-1 2-16,1-1-3 0,3 2-2 0,0-1 5 16,3 0-23-16,1 1 13 0,7-1 10 15,0-1 1-15,4 2-8 0,1-1 1 0,4 0 17 16,4 1-12-16,-1-1-17 0,3 2 17 16,0-2 11-16,2-1-6 0,-2 3-27 0,3-1 13 15,-3 2-3-15,1-2 5 0,-3 2-2 0,-2-2 0 16,-1 1-11-16,-1-1 5 0,-4-1 13 15,-6-1 2-15,-1 2-29 0,-5-1 27 0,0-1-19 16,-5 0 24-16,-16 0 11 0,4 0-1 16,2 0-12-16,2 0 17 0,-5 0-2 0,-4 0 19 15,-3 0 2-15,9-10 18 0,-13 9 5 0,-3 1 15 16,-2 0-5-16,0 0 0 0,-1-2 23 0,1 2-27 16,-3-1-5-16,2 1 0 0,1-1 16 15,-2 0-37-15,0 0 16 0,1 1-16 0,-3 0 0 16,-1 0-15-16,0 0 5 0,0 0-20 15,0 0 3-15,0 0-5 0,0 0 19 0,0 0-23 16,7 0-37-16,-7 0-35 0,0 0-44 0,0 0 13 16,5-4-244-16,-11 2 30 0,-16-2-292 0,-4-4 52 15,-9-2 46-15,-5-4 5 0,-10 0 68 16,3-1 21-16,0 2 62 0,0 1 22 0,-2 3-5 16,4 2 25-16,4 5 17 0,21 2 23 0</inkml:trace>
  <inkml:trace contextRef="#ctx0" brushRef="#br0" timeOffset="9307.44">9919 9594 491 0,'0'0'236'16,"0"0"-65"-16,0 0 18 0,0 0-26 0,0-13-21 16,0 13-16-16,0 0-8 0,0 0-29 15,27-20 23-15,-26 17-20 0,1 1-17 0,-2 2 10 16,0-1 1-16,0-1-19 0,0 1 10 0,0 0-39 16,0 0 21-16,1 0-10 0,-1-1-10 15,-1 2-9-15,2 0 14 0,-1-1-14 16,0 1-11-16,0 0 7 0,0 1 16 0,1 3 5 15,-2-2 4-15,2 2 4 0,-2 2 2 0,5 11 9 16,-3-4 4-16,-1-4-5 0,0 4-14 16,0 2 2-16,0 2-21 0,0 3 11 0,0-2 1 15,0 2 15-15,0-1-5 0,0-3-5 16,0 0-2-16,0-1-20 0,0-4 10 0,0-1-3 16,0-1-28-16,0-2 15 0,0 0-25 0,0-7-4 15,0 8 8-15,0-8 18 0,0 7-25 16,0-7-48-16,0 0-35 0,0 7-80 0,0-7 15 15,-12 5-269-15,12-7-7 0,0-2 81 16,2-2 4-16,-1 2 42 0,-1-2-28 0,4-9 54 16,2 0 51-16</inkml:trace>
  <inkml:trace contextRef="#ctx0" brushRef="#br0" timeOffset="9608.24">9992 9594 727 0,'0'-5'216'0,"0"1"-37"16,0-1-18-16,0 3-19 0,1-2-19 15,0 1 2-15,2 3-38 0,0-2-10 0,-2 4 7 16,3-2-9-16,1 1-15 0,-1 3 19 16,11 5-10-16,-5 0 8 0,1 1-33 0,3 4 18 15,1 0-6-15,0 3-15 0,1-1-2 0,0 1-2 16,-2 0 5-16,3 0-4 0,-2-2-10 0,1 3 11 15,-3-5 5-15,0 4-13 0,2-2 1 16,-1-4-9-16,-3 1-4 0,3 0-12 0,-2-4 24 16,-2 1-27-16,0-2-7 0,-5-5-31 15,3 0-2-15,-3-2-54 0,-5 0 9 0,10 0-181 16,9-13-91-16,-9 2 15 0,-3-3 0 0,1-2 73 16,-4-2-48-16,-1-2 41 0</inkml:trace>
  <inkml:trace contextRef="#ctx0" brushRef="#br0" timeOffset="9893.34">10287 9532 629 0,'-1'-4'231'0,"-1"2"-35"0,2-2-18 16,-3 1-31-16,3 1-14 0,0 0-14 16,-1-1 3-16,1 1-24 0,-3 0-8 0,3 0-24 15,0 2-12-15,0 0 17 0,0 0-19 0,1 1 3 16,1 2-1-16,-1 0 2 0,-1 3 6 15,3 1 2-15,2 10-3 0,-1 1-3 0,-1 3 1 16,1-1 4-16,0 2-3 0,0-3-12 16,-3 4-5-16,2 1 3 0,-1-1-7 0,1 0 5 15,-2-2 5-15,0 1-5 0,2-1-12 0,-2-1-11 16,1-3 14-16,-2 0-18 0,2 0-5 16,-1-1-33-16,-1-3-30 0,3-5-57 0,-2 2 9 15,-1-7-246-15,3 0-40 0,-2-1 61 16,-1-2 0-16,0 0-36 0,0 0 103 0,0 0-71 15</inkml:trace>
  <inkml:trace contextRef="#ctx0" brushRef="#br0" timeOffset="10096.5">10457 9849 635 0,'2'-2'317'16,"0"1"-29"-16,-2 1-13 0,1 0-53 15,2-1-11-15,0 0-46 0,-2 1-18 16,0-2-15-16,3 2-5 0,0 0-1 0,2 2-53 16,2-2-32-16,1 0-52 0,6 0-78 0,3 0 10 15,4 0-328-15,-2 0 54 0,2 0 25 16,18-9 34-16,-25 3-6 0,0-2 27 0</inkml:trace>
  <inkml:trace contextRef="#ctx0" brushRef="#br0" timeOffset="10540.48">10777 9622 477 0,'5'-2'212'0,"-2"-3"6"0,-1 2-69 0,5 1 9 16,-4-1-21-16,4 4-5 0,8 4-28 0,1 2 9 15,3 2-29-15,-3 2 10 0,1 3-8 0,-7 0-2 16,-1 1-16-16,1 3-18 0,1-1 21 15,-2 2-17-15,-2-2-2 0,1 0-11 0,-4-1 5 16,0 1-11-16,-2-6 4 0,1-1-14 16,-2-2 12-16,2-1-2 0,-2-2-10 0,0 0 7 15,2-1 8-15,-2-2 20 0,1-1 16 0,-2 2-7 16,3-3-5-16,-3 0-18 0,0 0 25 0,13-20 3 16,-7 1-38-16,4 2-12 0,2-4 20 15,-2 0 9-15,2-1-20 0,-1 2-12 0,2-3-8 16,1 7-2-16,-2-2 1 0,0 2-2 0,-1 2 3 15,-1 1 15-15,0 4 7 0,-2 2-9 16,-2 0-3-16,2 3-35 0,-1 0 6 0,-2 4 13 16,2-2-4-16,-1 2 12 0,-6 0-17 0,22 10 12 15,-8-1-8-15,1 3-5 0,0 2 1 16,0-1-6-16,-4 3 6 0,3 3 7 0,-3 0 1 16,2 2-2-16,-2-1-7 0,0 2 23 15,-3 1-58-15,-4-4-35 0,-4-11-76 0,0 9 16 16,-12 15-284-16,2-15 29 0,-4-6 42 0,-1-3-2 15,-2 0-12-15,0-3 71 0,-3-2 37 0,2 2 24 16</inkml:trace>
  <inkml:trace contextRef="#ctx0" brushRef="#br0" timeOffset="11107.15">9870 10189 827 0,'-4'0'327'0,"1"-2"-12"0,-2 2-72 16,4 0-33-16,-2-1 8 0,0 1-63 0,1 0 26 15,1 0-51-15,1 0 8 0,1 0-13 16,1 0-47-16,2-1 12 0,4 0-24 0,11 0 10 16,-9 1-11-16,30-8-14 0,-9 4 2 15,0 2 11-15,4 0-20 0,6-4 5 0,5 3-5 16,1-1-5-16,8 0 0 0,7 0 1 15,2-3-10-15,5 1 9 0,2-1-20 0,9 0 0 16,0-1 15-16,2 2-8 0,2-2 0 0,1 4-29 16,-4 0 39-16,-4 0-29 0,-6-1-17 15,-5 3 44-15,-2-3-37 0,-12 1-10 16,-1 2 25-16,-10-4-5 0,-1 3-7 0,-6 0 19 16,-5-1-17-16,-1-1 20 0,-1 2 25 0,-4-4-13 15,-3 2-5-15,-7 3 24 0,-2-2 21 16,-3 0-34-16,-2 3 5 0,2 0 1 0,-4 0-7 15,1 0 4-15,-1-3-28 0,0 3 13 16,-2 1-3-16,3-1-105 0,-3 1-48 0,-1-1-73 16,0-2 21-16,-1 4-321 0,0-1 32 0,-4 2 87 15,-11 1 14-15,-7 2 31 0,-2 1-35 16,-4-1 84-16,1 3 3 0,-6 1 46 0</inkml:trace>
  <inkml:trace contextRef="#ctx0" brushRef="#br0" timeOffset="11826.33">10427 10315 813 0,'-2'-1'280'0,"1"-1"0"0,1 1-54 16,0 1-13-16,-1 0-29 0,-2-1-34 0,3 1-9 15,-1 0-9-15,1 1-22 0,0 0 8 16,0 4-7-16,1-1-19 0,-1 1-11 0,4 2-12 16,0 9 34-16,-2 2-44 0,1-2 11 0,1 2-9 15,0 0 12-15,1-3-33 0,-2 1-2 0,-1 1 0 16,2-1-5-16,-2-2-5 0,2-4 0 15,-3-3-9-15,1 0 0 0,-1 0 0 0,-1-7 16 16,0 0 1-16,0 0-21 0,0 7 14 16,0-7 5-16,0 7 2 0,0-7 17 0,0 0-6 15,0 0-3-15,3 9-6 0,-6-10-4 16,3 0-7-16,0-2-6 0,-1-1-1 0,-1-3 22 16,2 1-5-16,0 0-25 0,-1-12 5 0,1 9 0 15,0-4-3-15,0-3-2 0,0-1 17 16,0 0-3-16,0 2-15 0,14-17 3 0,-8 18-14 15,0-1 0-15,0 1 1 0,-1 4 4 0,3-3-2 16,0 1 0-16,-3 4-1 0,1 4-8 16,-2-2-1-16,2 1 0 0,0 4 0 0,1 0 7 15,-7 1-20-15,10 0 15 0,17 13 23 16,-14-5-16-16,4 3 9 0,-3 0-20 0,1-1 1 16,-1 5 1-16,0-1 9 0,2 1-24 15,-4 2 13-15,0-3 28 0,2 3-16 0,-4-2-9 16,2-1 21-16,-1-4-20 0,-2 2-18 0,3-1 7 15,-6-3 2-15,2-3 2 0,-3 2 8 0,-1-4-4 16,2 1 32-16,-3-2-25 0,-1 0-19 16,1-2 20-16,-3 0-20 0,0 0 17 0,0 0-9 15,16-13 20-15,-9 1 7 0,-1-1-3 16,2-2 1-16,-2-5-1 0,2 0-2 0,-7 0-3 16,4-2 4-16,-1 0-23 0,0 1 21 0,1 1-4 15,-4 0 0-15,2 3-1 0,1 2-9 0,-2 5-51 16,-2 2-49-16,3 1-86 0,-3 3 18 15,1-1-265-15,4 4 3 0,-5 0 54 0,0 1-26 16,0 0 61-16,0 0-4 0,7 11 70 16,-4 7-2-16,-3-4 28 0</inkml:trace>
  <inkml:trace contextRef="#ctx0" brushRef="#br0" timeOffset="12012.28">10916 10435 998 0,'13'9'321'0,"-10"-11"2"15,-1 0-39-15,2 0-55 0,-3 0-8 16,3 1-48-16,1-1 0 0,2-1-31 0,7-2-20 16,-3 4 6-16,6-3-38 0,3 2 0 15,-3-1 1-15,5 3-33 0,1 0 1 16,-2-4-52-16,-3 4-38 0,1-1-53 0,-9 1-58 16,5 0 14-16,0 0-318 0,3 0 60 0,14-12-2 15,-18 4 89-15,1 4 0 0,1-6 13 16,0 1 10-16,-1-3-37 0</inkml:trace>
  <inkml:trace contextRef="#ctx0" brushRef="#br0" timeOffset="12255.46">11365 10249 582 0,'0'-3'393'16,"-1"-1"-36"-16,1-1-43 0,0 4-12 16,0 0-38-16,-1-3-33 0,-1 1-2 0,2 0-17 15,0 1-22-15,-1-1-12 0,0 3-52 16,1 0 4-16,1 0-22 0,-1 1-13 0,1 4 6 15,2-1 5-15,-2 2-16 0,4 9-1 0,0 5 6 16,3 1-14-16,-2-1-17 0,0 4-19 0,-1-2-17 16,1-1 20-16,0 3-26 0,3 2-1 15,0-1-96-15,-6 2-52 0,-2 0-93 0,3-2 20 16,-4-15-286-16,0 5 54 0,0 0 31 0,-23 15 15 16,13-20-6-16,1 0 82 0,0-4-1 15,2-5 60-15,7-1-1 0</inkml:trace>
  <inkml:trace contextRef="#ctx0" brushRef="#br0" timeOffset="14555.7">13850 9905 591 0,'0'0'202'15,"0"0"-15"-15,-13 0-7 0,13 0-20 0,0 0-5 16,0 0-7-16,0 0-9 0,0 0-6 0,0 0-19 15,0 0-11-15,0 0 12 0,0 0-7 16,0 0-12-16,0 0 1 0,0 0-26 0,0 0 10 16,0 0-1-16,0 0-19 0,0 0 2 15,0 0-9-15,0 0-13 0,0 0-7 16,0 0 0-16,0-15 19 0,0 0 2 0,1 11-21 16,5 1 4-16,-3-3-27 0,0 2 12 0,0 1 12 15,1 1-26-15,1-2 0 0,9-3 19 16,-5 1-12-16,6 1-23 0,1 2 10 0,1-1 8 15,-10 4-17-15,2 0 22 0,4 0-14 0,16 12 13 16,-11-4-21-16,-4 4 1 0,3 3 6 16,-4 1 22-16,-2 3-28 0,-1 0 2 0,-3 2 7 15,-6 1 3-15,-1-12-9 0,0 6 42 16,-15 20-30-16,-1-13 26 0,3-1-27 0,-3-1 15 16,3-5-11-16,-5 3-4 0,4-4 22 0,1-3-28 15,1 0 12-15,4-6 16 0,0 1-24 0,3 0 20 16,1-3 0-16,2-2 15 0,-1 1 20 0,2-3-2 15,1 0-13-15,0 0-9 0,1-6-14 16,7-7 3-16,4 0 16 0,1-7-23 0,1 2 5 16,1-3-8-16,1-1-21 0,2 1 15 15,-1 2-20-15,-2-4 31 0,-1 4 1 0,0 0-30 16,0 0 30-16,-2-2-5 0,-2 5-12 0,0-1-2 16,-1 4 1-16,-4 0 4 0,-1 5-1 15,0 1-3-15,1-2-6 0,-4 5-2 0,0 1 1 16,2 1 0-16,-3-1 11 0,1-1 16 15,1 4-4-15,-4 1-30 0,4 2-7 0,-2 1 10 16,-2 2-7-16,1 2 39 0,0 11-38 0,1-9 21 16,0 6-18-16,0 5 20 0,0-1-7 0,0 2-26 15,0-1 14-15,6 26 2 0,2-24 7 16,-3 3-6-16,3-7-2 0,1-1 11 0,1 2-5 16,2-2-2-16,3-3-13 0,2-2 5 0,-2 1-8 15,1-4-23-15,-2-4-64 0,3-4-57 16,-8-2 14-16,2 0-306 0,23-15 49 0,-20 3 18 15,-5-2 30-15,-2-2 24 0,2-1 46 0,-6-2-3 16,-2 1 7-16,-1 6 18 0</inkml:trace>
  <inkml:trace contextRef="#ctx0" brushRef="#br0" timeOffset="14838.22">13771 9746 581 0,'-6'0'237'16,"2"-2"1"-16,1 0-29 0,1-1-31 0,-2 3-1 16,4-2-27-16,-3 2-14 0,2 0-31 0,2 0 2 15,2 0-5-15,1 2-11 0,1-1-12 16,4-1-24-16,13 5 7 0,4-3 0 0,4 1-11 15,4-2-16-15,2 1 15 0,-18-2-29 0,10 0 8 16,4 0-11-16,4 0-31 0,42-11-31 16,-32 6 5-16,0 1-312 0,0-3-12 0,-1-1 38 15,1-2 21-15,-1 5-4 0,-3-5 46 16,-4 3 27-16</inkml:trace>
  <inkml:trace contextRef="#ctx0" brushRef="#br0" timeOffset="15221.07">14928 9730 662 0,'-1'0'268'0,"0"0"-51"16,-1-1-12-16,2 0-26 0,0 1-33 0,-1 0-6 15,1 1-25-15,1 0 11 0,-1 2-7 16,2 1-12-16,-1 1 5 0,0 0-15 16,7 9-3-16,-2 0-4 0,2 0-23 0,-3 2 0 15,0 0 2-15,2 2 1 0,0-2 6 0,-3 5 24 16,4-1-40-16,-3 0 5 0,0 1 16 0,-1 2-22 16,1-2 0-16,1 3-6 0,-3-3 1 15,2 0-15-15,-1 1 11 0,-4-12-17 0,0 5-9 16,0 2 1-16,0 1 0 0,0-1-3 0,0-3-15 15,0-3 21-15,0 1-42 0,0-3-35 16,0-2-39-16,0-7-70 0,0 5 14 0,0-5-288 16,-7 6-13-16,5-11 95 0,-11-4-39 0,3-3 24 15,0-3 24-15,-2 0 65 0,6 1 29 16</inkml:trace>
  <inkml:trace contextRef="#ctx0" brushRef="#br0" timeOffset="15737.18">14837 9987 680 0,'-3'0'323'0,"0"-1"-20"16,-1 0-44-16,3 0-6 0,-3-2-19 0,4 2-1 15,-2 0-54-15,-1 1-5 0,2 0-46 0,-2-1-24 16,2 1 18-16,0-2-20 0,-1 2-7 15,2-1-8-15,-2 1 7 0,0 0-42 0,1-1-8 16,0 1-1-16,1 1 7 0,0-1 6 0,1 0-28 16,2 1-2-16,1-1-19 0,2 3 38 15,18 0-18-15,2-1 27 0,3-2-25 0,3 0-16 16,-14 0 9-16,8 0-11 0,6 0 5 0,4 0-13 16,4 0 8-16,0 0-4 0,0 0 7 15,-2 0-10-15,-2 0 10 0,34-11-12 0,-43 9 30 16,-2 2 2-16,-4-1-27 0,1 0 0 15,-8 0 21-15,-14 1-3 0,7 0-2 0,2 0-1 16,-2 0-13-16,0 0 1 0,-7 0 3 0,7 0-49 16,-7 0-48-16,0 0-108 0,9-7 18 15,-10 7-303-15,-5-1 55 0,3-2 8 0,-3 1 39 16,1 1 55-16,0-2 17 0,3 1-5 16,0-1 68-16,5 2 16 0</inkml:trace>
  <inkml:trace contextRef="#ctx0" brushRef="#br0" timeOffset="17236.34">15955 9742 609 0,'0'0'301'16,"0"0"-30"-16,0 0-52 0,0 0-24 0,0 0-20 15,0 0-19-15,0 0-26 0,0 0 1 16,0 0-23-16,0 0 9 0,0 0-38 0,0 0-7 16,0 0-2-16,22-17-9 0,-1 18 9 0,-10-1-7 15,8 0-17-15,3 0-10 0,1 0-6 0,5 0-1 16,1 0 5-16,2 0-10 0,29-6 2 0,-33 2-2 16,-4 0-7-16,1-1-3 0,-4-1 9 15,-4 1-12-15,-1 1 8 0,-3-1 15 0,-4 0-6 16,-2 3 18-16,-1 1-15 0,-3-2-7 15,2 1 37-15,0 0-52 0,-1 1 4 0,-3 1 4 16,2-1 17-16,-2 2-22 0,-2 2-9 0,-5 9 11 16,-6 2 25-16,-3 1 10 0,-2 5-48 15,-1 0 19-15,-3-1 6 0,3 1-6 16,-3 2 28-16,2-1-49 0,-1 0 14 0,1 0-1 16,-2-1-18-16,4 0 3 0,-1-3 19 15,1-2-6-15,3 3 24 0,1-6 3 0,5 2-24 16,-2-4-9-16,0-2 5 0,5-1 12 15,-1-1-25-15,3-2 4 0,2 0 28 0,-1-1 1 16,0-1-21-16,2 1 23 0,0-2-2 0,0 2 17 16,1-3-4-16,0 0-7 0,0 0-3 15,0 0-4-15,2 0-2 0,-1-2 1 0,2 1-5 16,1 1 5-16,0 0-1 0,0-1-5 0,1 1 0 16,4 0-1-16,-3 1-20 0,3-1 3 15,8 0-20-15,-5 0 1 0,23 11 2 0,-18-4 14 16,-1-1 0-16,2 0-11 0,0 0 20 15,1 2 0-15,-1 1-1 0,-1-1-2 0,-1-1 1 16,1 5-59-16,0-6-32 0,-1 0-47 0,1-5-37 16,0 6 14-16,-7-7-223 0,4 0-86 0,15-14 22 15,-12 4 83-15,-2-3 21 0,0-1 7 16,1-3 53-16,0 0 17 0,1-2-29 0</inkml:trace>
  <inkml:trace contextRef="#ctx0" brushRef="#br0" timeOffset="17653.25">16661 9886 585 0,'1'-4'259'0,"-1"1"-20"16,1 0-34-16,1 0-5 0,-4 0-24 15,4 1-11-15,-1-3-36 0,-1 4 2 0,0 0-21 16,0-2-8-16,0 1-11 0,0 1-19 0,0 1-4 16,1-1 3-16,0 3-14 0,-1 2 7 0,-1-2 2 15,2 4-6-15,-1 0 26 0,-3 7-20 16,3-4-8-16,-11 16-1 0,5-6 1 0,-2 2 22 15,2-2-24-15,-3 0 14 0,-6 1-34 16,2-2 7-16,0 1 10 0,-4 3-26 0,-2-4-2 16,2-3 4-16,-2 3 12 0,4-4-2 0,-4-4-5 15,6-2-18-15,-1 0 13 0,1-2-21 16,3-2-7-16,2-3 15 0,8-1-1 0,-7 0 42 16,7 0-46-16,-18-10 5 0,13 7 6 0,2-3 9 15,-2-9-41-15,4 5 17 0,1 0 14 16,0 10-34-16,0-7 18 0,0-1 16 0,0 1-18 15,0 7-2-15,10-15 36 0,-6 11-29 16,1 0 4-16,-3 2-34 0,2-1-3 0,1 2 36 16,2-1 12-16,-2 3-38 0,4-1 21 0,4 0-10 15,16 12 15-15,-14-6-23 0,-1-1 34 0,3 3-27 16,-2-1-5-16,3 4 8 0,-2-4-53 16,3-1-35-16,-1 1-38 0,2-4-51 15,-8-3 15-15,5 0-262 0,0 0 2 0,21-12 73 16,-18 3 13-16,0-3-12 0,-2-4 26 0,1 3 51 15,-1-6 6-15</inkml:trace>
  <inkml:trace contextRef="#ctx0" brushRef="#br0" timeOffset="17919.46">16990 9832 867 0,'2'-3'265'0,"-2"0"-32"0,1 1 1 0,-1-1-40 15,0 2 5-15,0 0-38 0,0-2-25 0,-3 4-8 16,1 3 4-16,2 0-13 0,-3 1-5 15,-4 10 7-15,3 1-51 0,-5 1 13 0,4 1 19 16,1 1-33-16,-6 2-5 0,7 1 6 16,-3-1-21-16,1 1 11 0,-3 1-33 0,-2-1 2 15,1 3 10-15,5-2 5 0,-4 3-25 0,-3 0 5 16,6-1 31-16,-3 1-17 0,2 1-47 0,-2-3-25 16,2-2-29-16,-2-3-44 0,8-9-65 15,0 2 16-15,0 2-271 0,0-3 33 0,0-3 25 16,9 1-11-16,-7-9 75 0,7-3-18 15,5 0 63-15,-3-8 13 0</inkml:trace>
  <inkml:trace contextRef="#ctx0" brushRef="#br0" timeOffset="18204.28">17045 10147 461 0,'13'-12'188'0,"1"0"-21"0,3 2-16 16,-5 3-9-16,4 1 8 0,-3 2-9 0,0 2-38 15,-4 1-16-15,-9 1 4 0,7 0-10 0,15 15 11 16,-16-3-29-16,0 4 0 0,-6 3 22 0,0-9 1 15,0 6 4-15,-21 22 17 0,7-18-19 16,-4 2-5-16,-1 0 25 0,3-4 10 16,-3 1-7-16,0-3-11 0,2 1 47 0,-2-3-17 15,4-1 38-15,0-4-18 0,6 1 23 0,1-4-8 16,0-1-3-16,5-2-22 0,-1-1-23 0,1-2-4 16,2 3-5-16,1-2-21 0,0-1-10 15,0 0 5-15,25-6-21 0,-8 4-15 0,-4 2 0 16,24-3-44-16,-10-2-14 0,3 2 0 15,2-3-131-15,-5-4-51 0,4 1 21 0,-2-1-313 16,-2-2 35-16,-2-4 9 0,-5-1 46 0,-7-2 11 16,1-3 35-16,-5 0 24 0,3 0 44 15,-1-1-37-15,-1-2 24 0,4 3 4 0</inkml:trace>
  <inkml:trace contextRef="#ctx0" brushRef="#br0" timeOffset="18785.48">18130 9515 473 0,'2'0'241'16,"-2"-2"-27"-16,0 4-12 0,-2-1-13 15,0 2-29-15,-3 0-21 0,0 1-7 0,-6 2-12 16,-4 4-15-16,0-3-16 0,1 0 0 16,0 0-8-16,5-2 1 0,1-1-21 0,0 0-3 15,1 0 11-15,3-3-4 0,-3-1 7 0,1 0-10 16,6 0 7-16,0 0 40 0,-7 0-27 15,7 0 15-15,-23-16-4 0,15 9-6 0,6 0 38 16,-2 0-63-16,1 2 7 0,2 1 6 16,0-1 7-16,-1 0-30 0,1 1-7 0,1 4-5 15,0 0-8-15,0 0 7 0,24-18-17 16,-7 16-13-16,5-3-8 0,2-1 34 0,3 5-8 16,2 1-11-16,-11 0-6 0,8 0-2 15,3 0 1-15,3 0-1 0,3 0 34 0,31 13-27 16,-30-13-18-16,-3 4 6 0,2 0 5 0,-4-1-6 15,0-1 18-15,1 0-20 0,-2 0 9 0,-5 0 2 16,-2-2-27-16,-2 5 17 0,-14-5-8 16,2 0 19-16,0 0 17 0,0 0-13 15,-2 0-3-15,0 0 13 0,-7 0-17 0,7 0-9 16,-7 0 8-16,7 0-14 0,-7 0-40 0,0 0-55 16,7 0-37-16,-7 0-43 0,0 0 2 0,6 0 16 15,-6 0-254-15,10 10 7 0,-10-7 31 16,0-2 37-16,-1 2-32 0,-12 6 47 0,-3-4 79 15,-4 7-7-15</inkml:trace>
  <inkml:trace contextRef="#ctx0" brushRef="#br0" timeOffset="19069.25">17893 9885 710 0,'-9'4'341'0,"0"0"-7"16,-5 0-1-16,5 0-74 0,3-1-12 0,2-2-6 15,8-1-28-15,0 1-24 0,2 0-19 0,16 2-40 16,-11-3-6-16,7 0-18 0,7 0-9 16,3 0-7-16,2 0-10 0,4 0-8 0,0 0 11 15,36 9-9-15,-34-9-25 0,-16 0 0 16,8 0-14-16,5 0-5 0,1 0-2 0,-1 0 8 0,-1 0-7 16,-5 0-3-16,-2 0 0 0,19-11 0 15,-30 8-3-15,2-2-2 0,-7 2-16 0,-2 1-59 16,-2-4-59-16,-2 2-69 0,-3-1 16 15,-3 3-296-15,-4-1 31 0,-7-1 6 0,-9-2 87 16,10 6-37-16,-8 0 64 0,-3 0 1 0,-27 13 0 16,24-8 67-16</inkml:trace>
  <inkml:trace contextRef="#ctx0" brushRef="#br0" timeOffset="19618.68">18030 10120 858 0,'0'0'290'0,"0"0"-60"0,-3 1-11 15,2 2-52-15,1-1-16 0,0 1-8 16,0 2 3-16,1 0-24 0,-1 2-24 0,4 9 0 16,-4-8-14-16,0 6 16 0,0 2-25 0,0 4-7 15,6 21 8-15,-6-28-26 0,0 2 25 16,0 4-33-16,0 1 14 0,0-1-24 0,11 20 9 15,-9-20-11-15,1-6 4 0,-2-1-7 16,3 4-5-16,-2-4 24 0,0-3-5 0,-1-3-13 16,-1 0-36-16,1-1 17 0,-1-1 4 0,2 1 2 15,-2-2 38-15,1-1-4 0,0 0 32 0,0-1-22 16,2-2-10-16,1 0-4 0,5-8-9 16,2-5-6-16,0-2 2 0,-1-4-3 0,1-3-4 15,1-2 11-15,-2 1-16 0,0 0 0 16,-2-1-4-16,0 2 19 0,-1-4-10 0,0 1 3 15,-1 1-10-15,2 3-25 0,-4 0 1 0,-3 2 49 16,2 2-4-16,0 2-60 0,0 4 34 0,-1 4 11 16,1 1-19-16,-2 0-2 0,0 2 0 15,-1 2-13-15,2-1 13 0,2 0-2 16,-2 3 1-16,5 0-4 0,0 0-25 0,12-4 20 16,3 4 5-16,0 1-6 0,0-1 5 0,-10 1 6 15,4 0 13-15,4 0-25 0,2 0 10 0,0 0-8 16,3 0 15-16,-3 0-15 0,0 0-13 15,-3 0 24-15,-3 0-1 0,-3 0-8 0,-4 0 10 16,1 0-5-16,-3 0 11 0,-1 0-14 16,-6 0-1-16,10 0-11 0,-10 0-39 0,7 0-47 15,-7 0-96-15,11-6 18 0,-11 3-259 0,-2 3-15 16,1-1 81-16,-2 2-1 0,2-1 41 0,-3 3-9 16,0 1 70-16,1-1 29 0,-7 6-16 15</inkml:trace>
  <inkml:trace contextRef="#ctx0" brushRef="#br0" timeOffset="20068.25">18366 10286 683 0,'-2'-1'335'0,"-2"1"-18"0,1-1-51 0,-1 1-45 16,3 0-36-16,-3-1 1 0,4-1-44 15,0 1 17-15,0 1-61 0,3-1 24 0,1 0-29 16,1 2-29-16,1 0 13 0,0 0-29 0,11 4-7 15,-2 1-7-15,0 1 3 0,-2-2 12 16,-3 2-23-16,-3 0-15 0,-2-1 24 0,2-2-28 16,-5 3 6-16,2-2-3 0,-1 1 18 15,-2-2-32-15,0 1 10 0,-1 1 2 0,3 0 0 16,-2-3 12-16,0 2-14 0,1-1-1 0,-1-2-3 16,0 2 1-16,-1-3-1 0,2 3 21 15,-1-1 3-15,-1-2-15 0,2 1 20 0,-2-2-12 16,0 0 13-16,0 0-6 0,0 0-19 15,14-11-10-15,-5 1-1 0,2-3 12 0,1 2-6 16,2-4 30-16,-1 5-24 0,-1-1-15 0,0 2 9 16,-1-1 10-16,-4 1-19 0,2 3 20 0,-2 1-13 15,-1 0 8-15,-2 4-7 0,0-1-13 16,0 2 15-16,1-1 17 0,0 1-13 0,-5 0 36 16,0 0-30-16,0 0 14 0,7 0 4 15,6 11-33-15,-10-5 17 0,7 6-11 0,-2-1-4 16,-3-1 11-16,1 2-5 0,-2-2 6 0,2 0-39 15,-3-5-75-15,-2 2-97 0,3-1 17 16,-3-3-228-16,2 0 17 0,-2-3 31 0,3 1 12 16,-4-1 17-16,0 0 57 0,13 0-4 0,11-16 7 15</inkml:trace>
  <inkml:trace contextRef="#ctx0" brushRef="#br0" timeOffset="20868.64">19011 10029 801 0,'4'-5'287'0,"-1"1"-37"0,-2 1-49 0,3-2 3 16,-1 3-30-16,-1 0-44 0,1 2-1 16,1 0-16-16,2 2-17 0,0 0 1 0,-2 3-18 15,5 4 11-15,2 1-3 0,0 0-15 0,-3 4-15 16,-1 2-7-16,0 4 15 0,0-3 13 15,-1 6-31-15,-3-1 10 0,3 0-12 0,0 2-16 16,-6-3 10-16,3 0 9 0,3 2-25 16,-4-3 4-16,4-1 0 0,-3-3-19 0,1 2 41 15,0-2-22-15,0 0-10 0,2-5 19 0,-5-3 1 16,2-1-39-16,-2 0 8 0,2-1 17 0,-1-1-8 16,0-1-1-16,-1-1 19 0,0 0-15 15,2-3-16-15,0 1 5 0,-3-1-9 0,0 0 27 16,0 0-10-16,22-16 19 0,-13 2 18 15,-2-4-16-15,2-2-17 0,-3-4-3 0,1 2-1 16,-4-4 29-16,7-1-6 0,-6 1-3 0,2-2-3 16,-4 1-5-16,2 0-2 0,1 1-2 0,0-2 10 15,1-1-13-15,-2 4-1 0,2-8-2 16,-4 4 5-16,5-1-18 0,-4 1 12 16,2 0-5-16,-2-2-3 0,2-1 1 0,-2 2-2 15,-2-2 0-15,5 0 7 0,-6-2-12 0,3 0-2 16,-2 2 1-16,1 4 0 0,-1-2 0 0,0 1 10 15,-1 1 2-15,0 3 11 0,1-2-1 16,-1 5-2-16,0 11-3 0,0-6-2 16,0 0-1-16,0-1-2 0,0 2 2 0,0 2 1 15,0 2-11-15,0 3 15 0,0 1 0 16,0 1-15-16,0 7 16 0,0-9-25 0,0 9 6 16,0-7 4-16,0 7-2 0,0-8 0 0,0 8-6 15,10-16 6-15,3 11 0 0,4-2-3 16,-2 1-8-16,7 1-3 0,2 3 2 0,3 2-18 15,4-3 1-15,2 3 26 0,0 0 1 16,-16 0-1-16,14 0 0 0,6 0 1 0,9 0-2 16,51 10 1-16,-36-7 0 0,1 0-1 15,4 0 1-15,1 0 5 0,0-2 1 0,0 1-3 16,-3-1-2-16,1-1-6 0,-1 2-1 0,-36-2-5 16,14 0 1-16,7 0 1 0,-2 0 4 15,2 0-17-15,39-12 3 0,-47 9 0 0,-5-1 3 16,-6-1 25-16,2 1 22 0,-2-2-26 0,-5 4 14 15,-3-5-10-15,-2 5 18 0,-3-3 8 16,-7 3-8-16,2 0-9 0,-6 0-30 0,1-1 32 16,-1 3-1-16,-1 0-66 0,-1 0-60 0,-3 0-46 15,-1 0-74-15,-3 3 20 0,1-3-299 16,-17 2 69-16,0-1 24 0,6-1 41 0,-26 7 19 16,10 0-3-16,-2 1 45 0,-1 4 39 0,-1 2-29 15</inkml:trace>
  <inkml:trace contextRef="#ctx0" brushRef="#br0" timeOffset="21651.83">19760 9513 754 0,'0'-2'307'0,"0"-2"-68"0,0 0-9 16,-2 2-50-16,2-2-31 0,0 3-6 0,2-2-24 15,-2 0-14-15,0 3 2 0,0 0-19 0,0 3-15 16,1 0-3-16,0 3-10 0,2-1 5 0,-3 3-10 16,0 12-10-16,0-11 31 0,0 7-15 15,0 2-8-15,0 0 12 0,0 2-3 0,0-1-14 16,0 0-5-16,0-2-13 0,-15 17 21 16,12-22-18-16,2 0 27 0,-1-4-36 0,0 0 26 15,1-2-32-15,-1-2-13 0,1 1 21 0,0-2-10 16,1 1 12-16,-3-1-8 0,3 0 4 0,-3 0 8 15,3-1 46-15,-1-1-8 0,1-1-7 16,-1-3-4-16,1 1-3 0,-1-3-22 0,1-2-5 16,-3-11 19-16,3 9-8 0,0-6-36 15,0-4 23-15,13-21 5 0,-7 19-6 16,-2 2 4-16,4 3-3 0,-4-3-4 0,2 4-28 16,-3 2 20-16,0 5-4 0,1 0 5 15,-2 2-1-15,0 2-1 0,0 0-34 16,0 0 22-16,-1-1 1 0,0 3-1 0,1 0-1 15,-1 2 0-15,-1 0-2 0,0 0-8 0,0 0 2 16,23 15-2-16,-15-3 9 0,-3 1-4 16,1 6 6-16,1-1-21 0,-3 2 2 0,3 3 1 15,-1-2 24-15,0 1-24 0,-1-4 21 16,1 3 1-16,2-5-1 0,-4 0 25 0,3-3-3 16,-1 3-18-16,-1-11 2 0,-4 2-3 0,2-1-8 15,0-2 0-15,0-3 44 0,-3-1 9 16,0 0-23-16,0 0 5 0,22-18 0 0,-12 4 19 15,1-6-24-15,0-1 1 0,0-2-24 0,1-2 17 16,-3 1 3-16,1 3 18 0,-1-2-12 16,0 3 13-16,-2-1-27 0,-2 5 6 0,0 1-11 15,1 3-7-15,-4 0-14 0,1 6 9 16,-2-1 1-16,2 3-139 0,-3 1-41 0,0 1-59 16,2 2 24-16,-2 0-317 0,0 0 69 0,0 0 45 15,3 13 15-15,-6-5 54 0,3-1 43 16,3 14 16-16,-3-9-25 0,0 2-17 0,0 4 61 15</inkml:trace>
  <inkml:trace contextRef="#ctx0" brushRef="#br0" timeOffset="21826.21">20072 9695 810 0,'1'-3'318'16,"0"-2"-17"-16,-1 3-47 0,3-2-24 0,-2 2-33 15,0-1-4-15,1 1-43 0,3-1 13 0,-1 3-24 16,3-3-14-16,9 0-24 0,0 1-9 15,-7 2-28-15,5 0-46 0,5 0-37 0,2 0-43 16,-3 0-44-16,2 0 10 0,20 11-294 16,-30-11-1-16,0 0 43 0,-1 0 41 0,8-11 17 15,-11 10 17-15,1 1 34 0</inkml:trace>
  <inkml:trace contextRef="#ctx0" brushRef="#br0" timeOffset="22251.1">20349 9594 651 0,'1'-2'198'16,"1"-1"-21"-16,-1 3-33 0,0-2-28 0,2 2 16 15,2 2-7-15,-1-1-32 0,1 5-26 0,4 5 19 16,0 2-16-16,0-1-30 0,-2 2-4 16,-2-5 28-16,2 4-23 0,-2 1-13 0,-1-4 1 15,1-1 14-15,-3-2-2 0,1-2-9 0,-2 0 1 16,2-1 0-16,-3 0-31 0,0-1 38 0,2-2-6 15,1 0 8-15,-3-1-25 0,0 0 13 16,6 0 4-16,17-10 6 0,-8 1 16 16,-2-3 4-16,3 1 7 0,-2-2-2 0,-3-1 42 15,1 4-7-15,-3-5-25 0,2 8 15 0,-4-2 16 16,-2 1 1-16,0 1-35 0,-1 2-5 16,-2 1-8-16,1 3-5 0,-2-5-14 0,2 5-13 15,-3-1-3-15,2 2-4 0,-2 0 16 16,0 0-15-16,0 0-10 0,7 0 22 0,5 13-38 15,-1 0 50-15,3 4-42 0,-4-1 5 0,-1 0 4 16,4 3-8-16,-3-1 3 0,-1 0 14 0,-2 1-20 16,0-4 24-16,-3 1-19 0,1 3-28 15,-5-13-63-15,0 6-49 0,-17 10 14 0,1-9-337 16,-5-5 33-16,2 1 37 0,-5-4-9 16,2-3 59-16,1 3 22 0,0-3 23 0,-7 1-15 15,1-1 80-15</inkml:trace>
  <inkml:trace contextRef="#ctx0" brushRef="#br0" timeOffset="22667.92">19696 9955 491 0,'-14'-1'442'0,"3"1"-49"15,4 0-56-15,-1-1 42 0,3-1-10 16,0 2-65-16,2-1-24 0,3 1-20 0,0 0-38 15,0 0-19-15,0 0-29 0,-7 0-22 16,7 0-20-16,-8-1-3 0,13 1-26 0,16 2-13 16,-7-2 10-16,7 0-18 0,40 9-9 0,-19-7-9 15,5 1-12-15,5-2 4 0,3 1-5 16,-25-2 3-16,16 0-28 0,10 0-3 0,71-12 17 16,-51 10-34-16,-3-5 22 0,-1 4-9 0,-8-1-10 15,-5-1-4-15,-6 0 3 0,-3 1 3 16,-6 1 8-16,-6-2-10 0,-2-1 26 0,-7 2 13 15,3-1 7-15,-8 2 14 0,1-1 17 16,-5 2 1-16,-7 1 7 0,-2-3 15 0,-2 2-10 16,-1 0-8-16,-2 2-4 0,-2 0 0 0,2-2-22 15,-2 1-17-15,0 0 5 0,-1 1 10 0,1-1-34 16,-2 1-44-16,1 0-33 0,-1 0-43 16,1-1-36-16,-3 1 12 0,0 0-186 0,4-3 28 15,-7 2-319-15,2-3 25 0,-7-9 51 0,-1 1 17 16,-5-3 78-16,1 3 34 0,-6 0 58 15,-1 2-40-15,-2 7 69 0,-2 1-10 0,-3 0 44 16,-1 2-3-16</inkml:trace>
  <inkml:trace contextRef="#ctx0" brushRef="#br0" timeOffset="24166.55">19687 10146 523 0,'0'0'244'0,"0"0"-20"0,0 0-35 16,0 0-42-16,0 0 16 0,0-13-31 0,0 13-20 15,0 0-25-15,0 0 16 0,0 0-20 0,0 0 15 16,0 0 11-16,27 20 4 0,-26-3-24 0,-1 5-3 15,3-2-3-15,-3-8 11 0,0 7-8 16,0 0-28-16,0 3-8 0,0 0 29 0,0-2-19 16,0 1-9-16,0-3-22 0,0-4-2 15,0 0 0-15,0-4-1 0,0-2-5 0,0 0 17 16,0-8 9-16,0 7-10 0,0-7 46 0,0 7-15 16,0-7-7-16,0 0-6 0,0 0 9 15,-9 9 8-15,9-15-54 0,1 1 17 0,0-2-3 16,3-7 35-16,-1-7-40 0,3 1 32 15,-2-2-31-15,-1 1-3 0,3 3-16 0,0-3 24 16,1 4-2-16,-3 1-4 0,-1-1-21 0,1 8 20 16,0 0-43-16,-3 1 2 0,0 1 1 15,1 6 43-15,-2-3-35 0,1 1-8 0,1 3 8 16,-2 0-9-16,0 0 2 0,16 17 24 16,-7-1-1-16,0 1-15 0,1 1 10 0,3 4-7 15,0-4-3-15,-1 1 12 0,4-2-5 0,0 1-8 16,0-1 12-16,3 1-20 0,-1-3 6 15,-3-3 34-15,0-1-37 0,-1-2-13 0,1 2 71 16,-5-9-20-16,-10-2-4 16,6 0 7-16,13-15-4 0,-9 2 0 0,1-2 6 15,-2-2-5-15,0-7-13 0,-3 2 0 0,0-1 7 16,0 0 18-16,-4 0-19 0,2 0-8 0,-3 4-6 16,-1 1 1-16,3 4-48 0,-3 3-15 15,0 11-73-15,0-8-93 0,0 1 21 0,0 7-305 16,0-8 45-16,0 8 56 0,0 0 51 15,-3-7 22-15,6 11-16 0,-3 0 60 0,4 12 30 16,1 4-4-16</inkml:trace>
  <inkml:trace contextRef="#ctx0" brushRef="#br0" timeOffset="24320.27">20134 10422 771 0,'0'2'386'0,"0"-1"-89"15,2 0-7-15,-1-1-33 0,1-1-17 0,0 0-41 16,0-1-17-16,2-1-19 0,1-1-19 0,13-1-72 15,1-4-38-15,0 1-62 0,3-5-74 16,0 7 8-16,0-6-304 0,3 1 38 0,1-3 27 16,-3 2 32-16,0-2 39 0,0 3-7 15,2-2-13-15</inkml:trace>
  <inkml:trace contextRef="#ctx0" brushRef="#br0" timeOffset="24537.97">20504 10230 712 0,'-2'-2'390'16,"1"0"-7"-16,1 0-50 0,0-1-6 15,0 2-35-15,0 0-38 0,0-1-9 0,0 0-23 16,0-1-30-16,0 3-25 0,-1 1-7 0,1 3-18 16,0-1-15-16,0 5-21 0,1 10-8 15,-1-6 3-15,0 8 2 0,0 3-12 0,0 4-21 16,0 2 0-16,0 2-15 0,0 0-25 0,0 3-42 16,0 1 2-16,0 3-268 0,-14 41 28 0,8-40-248 15,-6-7 71-15,1 0-6 0,-3-4 50 16,1-1-12-16,-5-4 57 0,3 2 53 0,-1-5 12 15,0-5 14-15,3-3 11 0</inkml:trace>
  <inkml:trace contextRef="#ctx0" brushRef="#br0" timeOffset="31828.98">10624 16981 499 0,'0'0'213'0,"0"0"-55"0,0 0-8 0,0 0-7 15,0 0 6-15,-13 0-12 0,13 0-7 16,0 0-29-16,0 0-1 0,0-13-2 0,0 13-21 16,-23-13 2-16,23 13-1 0,-2-1-16 0,1 1-8 15,1 0-11-15,0 0-5 0,1-2 8 0,2 2-10 16,4-1-19-16,10-3 13 0,5-2-1 16,1 3 3-16,5 1-12 0,4-4 5 0,0 0 0 15,3 2 2-15,11-4 0 0,9-2-3 16,5-1 0-16,11-1-6 0,6-2-2 0,11 0 1 15,4-1 2-15,4 1 6 0,9 1-9 0,5-2 4 16,3 2-12-16,3-2 5 0,-6 0 3 0,2 0 1 16,-5 1-10-16,-4 0 4 0,-5 1 5 15,-6 0-15-15,-3 0 6 0,-13 2 2 0,0 0-6 16,-10 1 4-16,-7 4 9 0,-5-5-6 0,-11 6-3 16,-3-1 1-16,-4-1-4 0,-8 4 2 15,-1-1 1-15,-4 2-5 0,-9 0-8 16,-7 1 7-16,-7 1-2 0,0 0 1 0,3 5-6 15,-7-1 1-15,-7 5-27 0,-2 0-33 0,-2-1-47 16,-2 4 11-16,-5-1-158 0,2 0 20 0,-3-2-160 16,-3 1 23-16,-1 0 60 0,0-3-3 15,1 4 4-15</inkml:trace>
  <inkml:trace contextRef="#ctx0" brushRef="#br0" timeOffset="32245.23">11145 17088 328 0,'-27'5'243'0,"6"0"-37"15,0 1-26-15,5-4-12 0,5 0-25 0,2 1-14 16,3-1 26-16,6 0-13 0,4-1-4 0,1 0-3 15,12 2-17-15,8-7 3 0,-7 4 15 16,37-8-34-16,-8-1 3 0,11 0 18 0,4-2-2 16,15-3-19-16,6-4-22 0,13 1-6 15,5-2-10-15,10-1 16 0,1-1-9 0,6-1-24 16,4-1-11-16,3 4-7 0,-2-1 8 16,-5 1-11-16,-8 1 19 0,-4 2-10 0,-9 1-15 15,-6 2 22-15,-9 0-24 0,-7 3-1 16,-13-2-5-16,-5 5-2 0,-9 0 5 0,-4 0 10 15,-6 2-10-15,-5-1-5 0,-1 1 31 0,-4 4 8 16,-1-3-18-16,-7 1 17 0,-10 3-24 16,0 0-6-16,0 0-3 0,-3 0-3 0,1 5-13 15,-14-2-80-15,-14 8-97 0,-7 0 16 16,-8-3-316-16,-3-2 59 0,-7 3 19 0,-2-2 27 16,-4-5 24-16,2 1 17 0,2-1 30 0,0-1 13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7:23:36.852"/>
    </inkml:context>
    <inkml:brush xml:id="br0">
      <inkml:brushProperty name="width" value="0.05292" units="cm"/>
      <inkml:brushProperty name="height" value="0.05292" units="cm"/>
      <inkml:brushProperty name="color" value="#FF0000"/>
    </inkml:brush>
  </inkml:definitions>
  <inkml:trace contextRef="#ctx0" brushRef="#br0">9194 16674 256 0,'-14'0'150'16,"14"0"-29"-16,0 0-16 0,0 0-1 16,-15 0-2-16,-3 7-3 0,14-7-33 0,3 0 2 0,1 0-1 15,1 1-29-15,0-1 15 0,3 0-20 16,3 0-12-16,14 0 40 0,-10 0-29 0,10 0 19 15,6 0-40-15,4 0 25 0,1 0-10 16,46-12 1-16,-32 8-36 0,2-1 14 0,0 0 18 16,3 0-20-16,-4 1-7 0,-3 1 18 0,-2 1-9 15,-2 1 0-15,-7-2 0 0,0 2 19 16,-6 0-8-16,-14 1-21 0,2 0 14 0,1 0-7 16,0 0 9-16,-3 0-9 0,-4 0-14 15,-2 0 16-15,-7 0-8 0,8 0 29 0,-8 0-46 16,0 0 2-16,6 0-44 0,-6 0-138 15,0 0-111-15,8 0-3 0,-8 0 22 0</inkml:trace>
  <inkml:trace contextRef="#ctx0" brushRef="#br0" timeOffset="849.11">13397 16565 231 0,'0'12'149'0,"0"-12"-20"0,0 0-18 15,0 0-15-15,12 17-8 0,0-17-13 16,7 0-6-16,32 4-9 0,-23-3-22 0,7-1-7 16,1 0-4-16,-17 0-1 0,8 0-4 15,3 0 1-15,2 0-23 0,3 0-1 0,34-12 1 16,-34 7 3-16,0 1 8 0,-2-1-1 0,-2 0-11 16,-2 0 22-16,0 0 0 0,4-1-4 15,-7 2-26-15,-2 0-33 0,-4 2 18 0,-6 0-32 16,-2-1-58-16,-6 0-130 0,-2 1-32 0</inkml:trace>
  <inkml:trace contextRef="#ctx0" brushRef="#br0" timeOffset="1031.97">13620 16651 325 0,'9'1'117'0,"14"4"-23"0,-6-5-20 0,38 5-9 15,-8-5 7-15,7 1-10 0,3-1-14 16,-26 0 0-16,18 0-41 0,8 0-22 0,77-14-78 16,-58 5-192-16,6-3-22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9T08:39:17.839"/>
    </inkml:context>
    <inkml:brush xml:id="br0">
      <inkml:brushProperty name="width" value="0.05292" units="cm"/>
      <inkml:brushProperty name="height" value="0.05292" units="cm"/>
      <inkml:brushProperty name="color" value="#FF0000"/>
    </inkml:brush>
  </inkml:definitions>
  <inkml:trace contextRef="#ctx0" brushRef="#br0">16877 7551 620 0,'0'-8'281'0,"0"5"-32"0,-2-4-16 15,1 2-27-15,0 3-53 0,1-3 1 16,0 1-29-16,-3 2-25 0,3-2-28 0,0 1-31 16,-2 2-23-16,2 0-69 0,0 1 4 15,-2 0-155-15,4 1-178 0,-2-1 89 0,0 2-50 16,0 1 67-16,0 1-3 0</inkml:trace>
  <inkml:trace contextRef="#ctx0" brushRef="#br0" timeOffset="4603.33">20913 7747 241 0,'2'-5'368'0,"0"-1"-81"15,-2 0-2-15,1 0-48 0,-1-1 10 0,0 1-42 16,0 1-33-16,1-1-17 0,-1 6-34 0,0 0-9 16,7-18 2-16,-6 12-12 0,-1 4-43 15,0-3-40-15,1 1-58 0,-1 1-31 0,0 3-19 16,0 0 8-16,0 0-207 0,0 0-93 16,0 0 52-16,-13-4 30 0,8 5-30 0,-1 2 49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9T08:41:26.236"/>
    </inkml:context>
    <inkml:brush xml:id="br0">
      <inkml:brushProperty name="width" value="0.05292" units="cm"/>
      <inkml:brushProperty name="height" value="0.05292" units="cm"/>
      <inkml:brushProperty name="color" value="#FF0000"/>
    </inkml:brush>
  </inkml:definitions>
  <inkml:trace contextRef="#ctx0" brushRef="#br0">15020 7980 688 0,'-1'-4'274'16,"0"3"-45"-16,-1 0-22 0,0-1-43 0,-1 0-11 15,3-1-17-15,-2 2-43 0,1 0-44 0,2-1-68 16,4 2 3-16,-4-2-254 0,2 1-57 15,-1 1 51-15,1-3 7 0,-1 2-31 0</inkml:trace>
  <inkml:trace contextRef="#ctx0" brushRef="#br0" timeOffset="25897.62">12826 15627 339 0,'0'0'168'0,"0"0"-15"15,0 0-41-15,0 0-1 0,0 0-9 16,0 0-23-16,0 0-13 0,0 0-24 0,0 0 26 16,0 0-14-16,0 0-29 0,0 0 9 0,0 0 21 15,0 0 5-15,0 0-25 0,0 0-8 0,0 0 32 16,18 23-8-16,1-21 14 0,-8-2-29 15,23 2-33-15,-20-2 39 0,8 0 11 0,4 0-34 16,4 0 28-16,4 0-20 0,1 0-7 16,0 0-12-16,1 0-12 0,-2 0 26 0,-1 0-29 15,1 0 38-15,-2 0 5 0,-3 0-29 0,0 0 0 16,-3 0 15-16,-3 0-28 0,19-10 14 16,-28 9 22-16,-1-1-27 0,-1 2 29 0,-2 0-7 15,-5-1-15-15,0 1 9 0,-2 0-39 16,0 0 27-16,0 0-10 0,-2 0-17 0,2 0-21 15,-1-2 3-15,0 2-62 0,-2 0-138 0,-2-1 16 16,0 0 21-16,-2 1-121 0,-1-2 29 16,1 2 1-16</inkml:trace>
  <inkml:trace contextRef="#ctx0" brushRef="#br0" timeOffset="26132.24">12742 15765 261 0,'-6'1'220'16,"2"2"-36"-16,4-2-11 0,2 1-28 15,5-2-17-15,0 0-4 0,18 2-12 0,-14-2-24 16,33 2-11-16,-14-1-17 0,5-1 11 0,-18 0-9 16,9 0 5-16,6 0-46 0,2 0-5 15,0 0 26-15,-1 0-17 0,2 0 28 0,-3 0-58 16,0 0 28-16,-4 0-48 0,1 0 3 15,-3 0-75-15,-3 0-201 0,15-15-9 0,-26 10 2 16,-5 3 11-16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7:27:26.678"/>
    </inkml:context>
    <inkml:brush xml:id="br0">
      <inkml:brushProperty name="width" value="0.05292" units="cm"/>
      <inkml:brushProperty name="height" value="0.05292" units="cm"/>
      <inkml:brushProperty name="color" value="#FF0000"/>
    </inkml:brush>
  </inkml:definitions>
  <inkml:trace contextRef="#ctx0" brushRef="#br0">5535 7986 348 0,'0'0'116'0,"0"0"-17"0,0 0 21 16,0 0-16-16,30 16-15 0,-12-22-27 0,3 4-8 15,0 0-11-15,2-1-9 0,0-3-3 0,2 5-4 16,1-4-8-16,3 2-4 0,-1 0 1 0,2-1-2 16,-2 2 16-16,4 0-4 0,-4-1-22 15,-2 1-15-15,-1 0 0 0,-3 0 0 0,0-1 11 16,-4 2 0-16,-1-2 40 0,-4 0-17 0,0 3-3 15,-4-2-37-15,-4 2 2 0,2 0 37 16,-1 0 11-16,-1 0-5 0,-3 0-41 0,2 0 2 16,-4 0 2-16,0 0 2 0,0 0-2 15,0 0 41-15,0 0-10 0,0 0-3 0,7 0-2 16,-10 0-2-16,1 2-45 0,-4 0 9 0,1 1-11 16,-2-2-45-16,-9 2-104 0,-3 1-102 0,4 3 43 15,-4-4-24-15</inkml:trace>
  <inkml:trace contextRef="#ctx0" brushRef="#br0" timeOffset="396.8">5461 8127 347 0,'-6'3'139'15,"1"-1"-16"-15,1-2-17 0,1 2-13 16,1-2-5-16,-1 1-26 0,2 2-12 0,-1-3-5 15,2 1-5-15,2 0 25 0,0-1-6 0,3 2 32 16,1-4-45-16,13-3 11 0,-10 5-40 0,23-5 29 16,-7 0 0-16,1 4 7 0,2-3-30 15,4 0-28-15,-4-1 42 0,4 1-15 0,0-2 22 16,0 4-14-16,2-4-3 0,2-1 3 16,-3 1 2-16,1 1-13 0,-2-2 0 0,-2 0-6 15,2 2 4-15,0-1 5 0,-4 0-11 16,-2 2 1-16,-3-1 17 0,-5 2-7 0,0-2-2 15,-5 4 9-15,-2 0-23 0,-5-2 20 16,0 2 9-16,-1 0-8 0,0 0-3 0,0-1 12 16,-3 1-25-16,1 1 27 0,1-1-43 0,-3 1 16 15,3-1 13-15,-4 1-13 0,3-3-5 16,-2 3-5-16,0-1 14 0,0 1-6 0,-1-2-19 16,0 2-22-16,0 0-18 0,-2-1 4 0,1 1-124 15,-2-1-152-15,0 1 21 0,1-2 39 16,-2 1-27-16,-1-2 16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09:31:15.872"/>
    </inkml:context>
    <inkml:brush xml:id="br0">
      <inkml:brushProperty name="width" value="0.05292" units="cm"/>
      <inkml:brushProperty name="height" value="0.05292" units="cm"/>
      <inkml:brushProperty name="color" value="#FF0000"/>
    </inkml:brush>
  </inkml:definitions>
  <inkml:trace contextRef="#ctx0" brushRef="#br0">10010 5386 491 0,'0'0'184'0,"0"0"-46"0,0 0-30 16,0 0 32-16,0 0-21 0,0 0-21 0,-13 0-15 16,13 0-1-16,0 0-28 0,0 0 8 15,0 0 13-15,-22-23 17 0,20 22-19 0,2 1 2 16,-1 0-9-16,-1 0-11 0,2 0 2 0,-1 0-2 16,1 1-7-16,-1-1-10 0,-1 0-3 15,2 0 14-15,0-1-22 0,0 1 4 0,-2 0-20 16,1 0 15-16,1 0 5 0,0 0-7 0,0 0-12 15,0-1 13-15,1 0-15 0,1-1 4 16,2 2 14-16,4-1-5 0,15-1-15 0,-13 2-3 16,29-5-11-16,-5 3 4 0,1 0 12 15,0-1-3-15,6 2 13 0,3 1-11 0,3 0 0 16,-23 0 3-16,13 0-6 0,8 0-5 0,0 0 9 16,2 0-11-16,-2 0 3 0,2 0-13 0,-5 0 17 15,44 11-19-15,-49-11 19 0,-1 1-14 16,-1 0 18-16,-3-1-4 0,-4 0-4 0,-3 2 5 15,-3-2 2-15,-14 0-21 0,3 0 9 16,1 0 9-16,-3 0 1 0,-2 0-5 0,0 0-9 16,-7 0-7-16,8 0 11 0,-8 0-6 0,8 0-14 15,-8 0-13-15,0 0-22 0,7 0 6 0,-7 0-74 16,6 1-62-16,-10-1-101 0,4 0-78 16,-5 0 62-16,1 3 18 0,-1-1-65 0</inkml:trace>
  <inkml:trace contextRef="#ctx0" brushRef="#br0" timeOffset="366.84">10193 5462 236 0,'-17'-2'291'0,"3"-1"-34"15,5 1-28-15,-1 2-31 0,10 0-6 0,0 0-31 16,-9 0-15-16,9 0-16 0,-17-5-10 0,15 5-24 15,-2-1-3-15,3 0-22 0,1 1-7 16,0 0-18-16,1 0 11 0,4 0-19 0,4 0 11 16,15 0-8-16,6 0-4 0,3-1-7 15,4 1 0-15,-2 0-10 0,3-1 4 0,3 0-3 16,0-2-9-16,1 2 7 0,0-2 10 16,3 2-13-16,-2-1-7 0,-2 1 13 0,-2-1-12 15,-2 2-2-15,0-3-5 0,-3 3 5 0,-2-2-1 16,3-1-3-16,-7 2-6 0,0 0 7 15,-5 0 3-15,1-2 9 0,-3 1-13 0,-5-1 0 16,-3 1-11-16,-4-1 10 0,-1 0-26 0,-2 2-22 16,-1-3-58-16,0 1 9 0,-3 2 9 15,-2-3 9-15,0 4-297 0,0 0 15 0,-22-10 24 16,3 7 24-16,-7 3 10 0,12 0 19 0</inkml:trace>
  <inkml:trace contextRef="#ctx0" brushRef="#br0" timeOffset="7528.61">3274 8201 376 0,'0'0'201'0,"0"0"-85"15,0 0 31-15,0 0-23 0,0 0-9 0,0 0-48 16,0 0 33-16,0 0-26 0,0 0-4 16,0 0-22-16,0 0 5 0,0 0 1 0,0 0 0 15,0 0-48-15,0 0 30 0,0 0 2 16,0 0-3-16,0 0-8 0,0 0-39 0,0 0 43 16,0 0 3-16,0 0-19 0,0 0-21 15,0 0-4-15,0 0 45 0,0 0-39 0,0 0 37 16,0 0-28-16,0 0 14 0,0 0-28 0,0 0 38 15,0 0-22-15,0 0 11 0,21-8-1 16,-18 8-5-16,2 0-31 0,0 1 23 0,-1-1-10 16,1 0 27-16,-1 1-12 0,1-2-1 15,-5 1 3-15,0 0-2 0,8 0 6 0,-1 0-2 16,1 0-14-16,-2 0-1 0,2 0 37 16,0 0-22-16,-2 0-12 0,17-10 35 0,-8 6-8 15,-4 3-23-15,0-2-5 0,-2 2-4 0,-2 0 20 16,-1-1-30-16,3 2 25 0,-4-2-20 0,12-2 32 15,-3-3-1-15,-1 2-5 0,0 0 13 16,2-4-9-16,0 1-21 0,-2 2 14 0,-3 2-15 16,4-3 19-16,-1-1 10 0,0 2-34 15,-4 2 30-15,2-4-21 0,3 1 4 0,-6 0-4 16,0 3 18-16,0-1-12 0,-1 0-1 0,6-2-13 16,-5 0 24-16,5 0 1 0,-2-1-6 15,1 0-3-15,0 0-10 0,-2-1 10 16,-2 2 3-16,-2 1-6 0,-1 2 9 0,2-1 2 15,-2 0-9-15,0 1 5 0,-1 2-6 0,-2-2 12 16,2 0-8-16,1 2-16 0,-2-2 13 16,-1 1 9-16,2 0-11 0,1 0-3 0,-2 1 7 15,-1-1 7-15,2-1-17 0,0 2-6 0,-3-3-3 16,3 3 30-16,-1-1-11 0,-1-1 6 16,2 2-7-16,0-2 7 0,-3 1-6 0,3 1 2 15,-3-2-11-15,2 1 16 0,-2 1-10 0,3-1-1 16,-3 0 8-16,3-1 1 0,-3 0-15 15,2 1-6-15,-2-1 17 0,2 1-15 0,-2-2 11 16,3 3 12-16,-3-2-1 0,0 3-6 0,2-3 1 16,-2 3 7-16,-1-3 2 0,2 1-5 0,-1 2-4 15,0-2 4-15,-1 0-24 0,1 2 30 16,1 0-27-16,-1-3-4 0,-1 1-2 0,1 1 16 16,1 0 10-16,-1-1-14 0,0 1-5 15,0-1 10-15,2 0-11 0,-2 1 2 0,-1-2 11 16,2 2-5-16,-1-1 2 0,1 1-7 15,1-1 6-15,-2 0-10 0,0-1 4 0,-1 2-1 16,4-1 6-16,-2-1-19 0,-1 1 25 16,1 0-16-16,1-1 12 0,-2 1-7 0,3-2 5 15,-1 3-7-15,-1-3 13 0,2 0-12 0,-2-1-8 16,2 3 4-16,5-6-1 0,0 1 4 0,-6 2-5 16,4-1 7-16,-3 2 7 0,1 0-13 15,-1 2 13-15,0-2-11 0,1 3-6 0,-2-3 9 16,2 3-9-16,-3-4 8 0,2 5-1 0,0-5-9 15,-1 3 14-15,7-5-12 0,-1 0 2 16,-5-1 17-16,3 4-18 0,2-3 8 16,3-2 10-16,-3 3-11 0,-3 1-6 0,2 1 9 15,6-6 5-15,-4 5-18 0,-1-2 23 0,-3 2-2 16,0 3-10-16,-1-3 6 0,-1 3-6 0,1-1-6 16,7-5-3-16,-5 1 13 0,-1 4 1 0,2-3-2 15,3 0-7-15,2-2 12 0,-6 2-11 16,1 3-1-16,-4-3 6 0,4 1-4 0,2-3-5 15,-3 2 19-15,-1 3-8 0,0-2-6 16,2-4 4-16,1 2-5 0,0 0 2 0,1-1-9 16,2 0 19-16,-2 1-16 0,0-2 17 15,0 4-16-15,-1 0-2 0,-2 2 6 0,-1 1 2 16,6-6 5-16,-5 2 3 0,2 3-4 0,5-4-6 16,-5 3-7-16,3-4 2 0,1 2 12 15,-3-3-7-15,4 2 6 0,-1 1-1 0,-3 1-15 16,1 0 24-16,4-2-13 0,-2-1-7 0,-4 3 8 15,4-2 5-15,4 1-12 0,-3-1 16 16,-5 3-12-16,8-5-1 0,-4 2 7 16,2 0 15-16,-2 0-19 0,2 1 9 0,-1-1-17 15,0 1 6-15,-3 1 12 0,3-2-3 0,1 3-5 16,-5-1 13-16,3-3-18 0,-1 0 11 0,2 2-14 16,-2-2 4-16,1 2 0 0,-6 0 8 15,6-1-8-15,-1-1 1 0,0-1 7 0,-5 4-8 16,8-4-1-16,-3 1 6 0,2-3 4 15,-1 3-12-15,-1-4 7 0,4 4 7 0,-2-1-16 16,4-1-3-16,-7 0 9 0,4 2-7 0,-3 2 15 16,1-2 6-16,-4-1-13 15,2 1 8-15,1 0 2 0,-3 1-10 0,1 1 3 16,-2 0-6-16,3-2 22 0,1 1-19 0,-2 2 6 16,1-1 6-16,-2 0-1 0,5 0-21 0,-2-2 15 15,-1-1-1-15,2 0 5 0,1 0-9 16,1 0 5-16,1-1 4 0,2 1-1 0,-5 0-20 15,1 0 10-15,2 1-7 0,-2-1 18 16,-1 3-5-16,1-2-12 0,0-1 26 0,-1 3-21 16,2-3 8-16,-4 2-4 0,3-2 16 15,-5 4-17-15,2-3 14 0,1 0-4 0,-1 1-14 16,-4 0 13-16,3 3 2 0,-1-6-6 0,2 2 14 16,-3 0-16-16,-2 2-1 0,2-5 6 15,-2 3-4-15,0 2-5 0,4-3 19 0,-5 1-2 16,0 1-2-16,3-4-14 0,-1 4-2 0,-3-3 1 15,1 4 12-15,2-4-15 0,0-3 19 16,-3 6-7-16,4-1 7 0,-4 2 5 0,-1 3-24 16,1-3 14-16,0 3-21 0,4-8 5 0,-3 3 31 15,-1 2-17-15,1 0-8 0,4-4 18 16,-4 4-7-16,1 2-22 0,-1-3 6 0,0 2-6 16,6-4 25-16,-1-3-19 0,-6 4 4 0,6-1 21 15,-2 3-9-15,-1-1-12 0,-3 2 2 0,4-6 0 16,0 2-5-16,6-2-2 0,-8 5 18 15,-1-1 12-15,0 2 1 0,-2 0-17 16,1 0-15-16,-2 3 8 0,3-2 16 0,6-4-7 16,-4-2-18-16,0 2 3 0,-1 2 0 0,0-4 16 15,6 0-13-15,2 0 11 0,-5 1-17 16,4-1 0-16,-1-1 19 0,0 2-20 0,-3-1 32 16,2 0-12-16,-2 1-15 0,0 0 8 15,-2 2-10-15,3 0 18 0,-4-4-13 0,3 1-6 16,1 2-4-16,-3-4 7 0,2 3 3 0,0-1 13 15,-3 2-21-15,-1 3 24 0,4-4-12 16,-2 2-2-16,3-2-2 0,-1-1-8 0,0-1 10 16,1 1-1-16,-1-3-5 0,0 1 8 15,4 2-2-15,-3-1 8 0,-1-1-14 0,1 1-1 16,-1-3 0-16,0 3 7 0,2 0 0 0,-2-3 16 16,2 3-1-16,-1-2-2 0,-1 1 4 15,0 0-25-15,0 4 14 0,1-6-11 0,-1 4 12 16,0-3 15-16,1 1-16 0,-2-1-15 15,-2 0 26-15,2 3-26 0,1-4 4 0,-4 7-2 16,0-1 19-16,-1 0-26 0,0 2 9 0,5-4 16 16,-4-3 2-16,-1 5-21 0,-1 0-2 15,0 2 9-15,1 1-4 0,-2 0 22 0,1 0-13 16,0 0-3-16,3-4-9 0,2-3 1 0,-7 3 5 16,3 0 5-16,0 2-3 0,-3 3 17 15,3-2-15-15,-3 1 11 0,2-1 15 16,-2 2-37-16,8-8-4 0,-7 6 14 0,2-2 9 15,-1 2 8-15,-2-2-16 0,2 2 0 0,-2 0-4 16,1 2 9-16,0-1-9 0,-1 0-7 16,2 0 30-16,-1 0-3 0,-1 0-24 0,0 1 29 15,2 0-11-15,-3-3-25 0,1 3 7 16,2 1 12-16,-3-3 10 0,2 4-17 0,1-2-20 16,-3-2 13-16,1 1 3 0,1 1 24 0,-2-1-25 15,1 1 13-15,1 0 3 0,0-1 6 16,-1 2-17-16,0-1-7 0,1 0-5 0,-1 0 2 15,0 1 2-15,2 1 4 0,-2-3 6 0,0 2 6 16,0-1-16-16,1 2 2 0,2-3 5 16,-3-1-6-16,7-3 15 0,-2 1-14 0,-2 1 21 15,2 0-21-15,-3 5 11 0,1-4-14 0,-1 5-2 16,1-3-9-16,-1 2 20 0,11-4-2 16,-5 2-11-16,-4 1 17 0,3-1-13 0,8 1-15 15,-5-3 14-15,0 3 5 0,-2 0 6 16,1 3-7-16,-1 1-6 0,0-1 0 0,0 1 20 15,0 0-14-15,1 0 15 0,9-2-24 16,-11 2 3-16,6 0 11 0,5 0 10 0,-2 0-1 16,2 0-23-16,18 12 2 0,-18-10-3 15,-2 1 18-15,-1 0-6 0,1 2-3 0,-3 1-3 16,-1 0-6-16,1-1 15 0,-4 0-6 0,3 2 2 16,-5 0 9-16,-2-3 6 0,3 1-17 15,-2-1-4-15,-1 2 19 0,-2-1-17 0,5 4-1 16,-2 0 9-16,5 0 5 0,-5-2 7 15,0 1-9-15,-2-2-3 0,4 5 12 0,0-1-21 16,1 0 1-16,-6-1 10 0,1 0-14 0,0-1 17 16,0-1-7-16,-2-1 22 0,2 9-14 0,0-5 10 15,2 3-5-15,-5-1-16 0,3 3 1 16,-1-3 0-16,-3-1 14 0,3-2-14 0,1 5 6 16,0 2-8-16,1-2 14 0,0 3-11 15,-2-8-7-15,-1 8 11 0,1-5-1 0,-1-4-2 16,3 4 8-16,-2 0-4 0,1-6 14 0,-2 4-18 15,-1-3 3-15,5 8-3 0,-3 1 1 0,1-2-2 16,1-1 3-16,3 3-6 0,-5-1-1 16,5 0 13-16,-4 1 13 0,2-3-4 15,0 5-19-15,-2-4 13 0,2 2-13 0,-1-1 15 16,0 0-16-16,-1-3 8 0,2 1-1 16,-1 1-5-16,-1-1 8 0,1-3-2 0,1 3 16 15,-1 2-9-15,0-2-11 0,1-1 0 0,1 2-4 16,-4-4 9-16,0-3-8 0,-1 8 1 15,3-4 9-15,-1 5 16 0,5-4-21 0,-4 3 3 16,-2-3 3-16,1 1 10 0,2 1 4 16,-1-4-30-16,-2-1 24 0,-2 1-24 0,6 3 12 15,-4-2-14-15,0 2 4 0,2-2 2 0,-1 3-3 16,2-3 9-16,-2-1 13 0,-1-1-17 16,2 5 18-16,2-1-8 0,-3-4-10 15,0 0 5-15,1 6-3 0,-2-5 3 0,3 2-2 16,-2-1 6-16,-2 0-3 0,5 3 0 0,-3-1 12 15,-2-1-9-15,3-1-5 0,3 3 0 16,-1-1 14-16,-2-1-20 0,3-2 2 0,-1 0 2 16,1-1-1-16,-1 5-4 0,3-3 9 15,-5-3 5-15,3 2 8 0,-1 3-12 0,2-6 4 16,-1 1-8-16,-1 1 13 0,1 2-6 16,-2-6-8-16,0-2 20 0,2 7-6 0,1 1-21 15,0-4 4-15,-2-1 0 0,-2 0 7 0,1 1-10 16,-2-4-1-16,0 4 12 0,-1-3 15 0,0 0-9 15,0-1-3-15,-1 1 8 0,9 6-13 16,-6-4-11-16,-1-1 6 0,2 0 4 0,-5-1 10 16,3 1-7-16,0 0 0 0,-2-3-5 15,1 1-5-15,0 2 0 0,-2-3 27 0,2 3-31 16,9 5-1-16,-7-4 18 0,-1-1-16 0,2 1-3 16,-1-2 29-16,-2 0-25 0,1 0 7 15,-1 0 11-15,0-2-14 0,1 2-1 0,-1 0 16 16,7 4-22-16,-2-3 25 0,-4-1-21 0,5 3 19 15,-6-2-8-15,7 3-13 0,-4 0 23 16,2-2-16-16,-4-1 0 0,3 0-1 0,-3 0 2 16,8 3 17-16,-3 0-16 0,-2-1 17 15,-2-2-23-15,2 0 16 0,-6-1-12 0,3-1 6 16,-2 1 11-16,1-1-5 0,0 0-5 0,0 0 11 16,-2 2-26-16,4-1 1 0,-2-1 16 0,-1 1-10 15,1 0-6-15,7 4 18 0,-5-1-1 16,1-3 4-16,-2 1 5 0,-1 1-27 0,0-2 12 15,0-1-6-15,0 1-4 0,-1-2 24 16,1 2-12-16,-1 0-13 0,2-1 22 0,-3-1-26 0,2 2 5 16,1-2 18-16,-2 1-6 0,0 0-6 15,1 0 11-15,0 2 3 0,2-4 5 0,-4 4-19 16,3-2 24-16,-1 1-33 0,7 4 3 16,-3-1 28-16,-3 0-17 0,2-2-1 0,-3-2-15 15,2 2 3-15,-2 0 11 0,-2-2-4 0,3 0 11 16,-2 1-12-16,0-1 12 0,0 0-12 15,4 0 1-15,-3 2-1 0,-1-1-3 0,1-1 21 16,1 1-24-16,4 5 2 0,1-1 10 0,-4-2 9 16,1-1-10-16,-3 1 8 0,1 0-13 15,-1-2 18-15,2 0-16 0,-2 1 23 0,1-1-33 16,5 5 2-16,-3 3 3 0,-2-6 12 0,-1 0 12 16,1 0-17-16,-1-1 8 0,0-1 1 15,0 0-1-15,0 1-19 0,1-3 10 0,-2 2 21 16,0-1-11-16,1 2 4 0,7 6-27 0,-5-4 17 15,0 1 13-15,-1-5-8 0,-1 2-14 16,0-1 18-16,7 6-24 0,-2-5 8 0,-4 1 20 16,-3 0-13-16,1-1-11 0,3 1 25 15,-5-5-16-15,1 3 12 0,2 1-10 0,0-3-7 16,-2 2 17-16,1-1-14 0,1 1 15 0,-2-1-1 16,4 1-15-16,1 7-6 0,2-4 28 0,-2-2-18 15,-4 0-1-15,4 0 0 0,-1-2 23 16,1 0-19-16,-5 1-5 0,3-1 11 0,0-1 16 15,-1 2-17-15,0-1-12 0,1 1 9 16,0-2 9-16,-1-1-20 0,0 1-9 0,0 1 6 16,1 0-1-16,-2-2 25 0,2-1-5 0,1 3-12 15,-4 0 28-15,4-2-16 0,-2 1-12 16,-1-1-3-16,1 1 26 0,1 0-4 0,2-1-28 16,-4 1 0-16,3-1 12 0,-3 2-11 0,3-2 21 15,-1 0 11-15,0-1-3 0,-1 2-38 16,1-1 45-16,-1 0-40 0,-1 1 5 0,3-2 20 15,-5 2-11-15,1-1 9 0,3 1-16 16,-2-1-3-16,0 0-4 0,-2 1 3 0,1-2 4 16,2 1 33-16,-2 0-39 0,0-1-1 0,1 1 20 15,-1 0 13-15,0 0-1 0,-2 2-26 0,0-2 13 16,3-1-12-16,-1 2-1 0,3-2 2 16,-4 1 31-16,1-1-21 0,1 0-17 0,0 0 21 15,-1 2-16-15,0-1 12 0,0 2 10 0,-1-3-35 16,3 1 11-16,-2 1-6 0,1-2 31 15,2 1-29-15,-1-1 8 0,0 0 13 0,0 1-16 16,1-1 15-16,-2 1-10 0,1-1 7 0,2 2 14 16,-2-2-24-16,-1 0 17 0,3 0 12 15,-6 0-15-15,0 0-21 0,6 0 10 0,-6 0 18 16,9 0 9-16,-1 0-10 0,-1 0-20 16,-7 0 24-16,8 0-19 0,9-12-6 0,-7 5 13 15,0 2 13-15,-1 0-30 0,-1 2 16 0,-2-2-11 16,5-2-15-16,-2 2 40 0,-2-3-25 0,5 0 2 15,-4 2 39-15,-1 1-30 0,3-7 26 16,-2 8-22-16,-3-3 2 0,-1-1 6 0,5-2-33 16,-3 3 9-16,-2-2 14 0,1 4-6 0,-1 0-7 15,-2-1 28-15,2 0-30 0,5-4 4 16,-2-1-8-16,-1 4-5 0,1-6 18 0,3 0 2 16,-1 4 21-16,1-2-26 0,1 1-5 0,-3 1 27 15,1 2-33-15,-5-2 8 0,1 5 13 16,-1-1 11-16,1-1-34 0,-3 3 24 0,0-2-13 15,3 1 17-15,-3 2 7 0,1-2-28 0,-1 0-14 16,7-6 19-16,-4 4 27 0,-2 0-16 16,2 1-25-16,-4 0 16 0,2-1 13 0,-1 2 6 15,0 0-26-15,2 2 2 0,-1-3 4 0,-1 0 15 16,0 2-18-16,0-1 26 0,0 1-5 16,1-1-3-16,-2 1-17 0,3 0 10 0,-4 0-7 15,1 0 11-15,3 0-16 0,-3 1-13 0,2 0 36 16,-3 0-32-16,2-1 7 0,-1 2-1 15,1 0 4-15,0-2 15 0,0 1 3 0,2-1-20 16,-1 3 7-16,0-4-15 0,2 3 28 0,-3-1-18 16,0 1 31-16,-1 1-43 0,0-1 9 15,1 0 13-15,-1 1-9 0,0-2-8 0,2 0 17 16,-2 2-14-16,0-1-10 0,1 1 6 0,0 0-6 16,-2 0 15-16,0 0 16 0,0 0 0 15,0 0 13-15,0 0-35 0,7 0 24 0,3 10 7 16,-8-8-4-16,1 1-31 0,1-1 20 15,-2 0-19-15,2 2-4 0,-1-2 34 0,-1 2-11 16,3-2 1-16,-1 3-14 0,4 6 10 0,-2-5 13 16,-2-1-18-16,1 0-7 0,1 0 0 15,-2 0 24-15,0-2-28 0,-1 2 0 0,1-2 7 16,0 0-1-16,-2 2 11 0,1-3 5 16,2 3-14-16,-2-1 3 0,1-1-6 0,-1-1 5 15,1 3 8-15,0 0 3 0,0-2-18 0,6 7 7 16,-3-1 14-16,4 0-8 0,-4 2 10 0,-2-4-20 15,4 2 3-15,-2-2 15 0,-1-1 4 16,-3-2-21-16,4 0 15 0,-2-1-17 0,-1 2-6 16,-1-2 34-16,-1 0-33 0,2 1 28 0,-1 0-2 15,-1 1-19-15,3-3 14 0,-2 3 8 16,1-1-32-16,0 1 28 0,3 5-25 0,2 0 30 16,-1-1-10-16,-4 1 5 0,5 1 4 15,-3-2-29-15,3 4-6 0,-3-5 13 0,-4 1-1 16,8 2 33-16,-2-2-39 0,-3-1 17 15,0-1-17-15,-1 1 29 0,1-4-35 0,4 10 11 16,2-4-4-16,-4 3 13 0,2-3-12 0,-3-2 36 16,5 4-33-16,-3 0 4 0,1-2-5 0,-1-1-2 15,-1 2 14-15,2 1 25 0,-2-4-15 16,-1 1-2-16,-1-2-16 0,7 3 23 0,-7-2-10 16,1 1-17-16,2-2 19 0,-4 0-16 0,0-4 17 15,1 4-8-15,4 4 6 0,-3-2 11 16,0-1-15-16,4 4-19 0,-5-6 34 0,5 6-2 15,-4-1-39-15,2 1 9 0,-2-7-9 0,0 4 14 16,2 4 17-16,-5-4 8 0,3-1-25 16,-1-2 16-16,-1-1 10 0,0 1-36 0,2-2 11 15,2 8 0-15,-1-4 35 0,-2-2-15 16,0-1-12-16,0 1-11 0,0 1 18 0,-3-4-22 16,6 7 17-16,0 0-11 0,-2-4-5 0,-2 0 18 15,0 0-13-15,5 5 19 0,0-4-11 16,-4-2 3-16,0 0-18 0,-1 2 10 0,0-3-13 15,1 0 28-15,-3-1-28 0,2 2 24 16,0-1-18-16,6 6 12 0,-2-4 29 0,-3 0-13 16,3 0-36-16,-3-3 13 0,0 2 15 0,-1-2-9 15,-2 1-4-15,1-2 12 0,1 0-26 16,-2 1 39-16,1 1-11 0,0-2 15 0,1 1-35 16,-2 1 20-16,0-2 7 0,1 3-35 15,-1-3 4-15,1 1 9 0,1 2 9 0,-1-1-11 16,2 0 33-16,-3-1-32 0,2 1 16 0,1 0-33 15,7 4 17-15,-6 0-8 0,2-2 37 16,-5 1-12-16,3-5-18 0,-3 3 19 0,0-1-13 16,1-2 1-16,0 2 13 0,2-2-17 0,-3 4 2 15,-1-3-5-15,2-3 16 0,8 9-12 0,-6-3-9 16,-1-2 22-16,0 1-9 0,-2-5-5 16,1 4 4-16,-2 0-12 0,2-2 7 0,-1 2 19 15,0-3-13-15,0 1 0 0,3 3 6 16,-1-1-8-16,-2-4 11 0,12 10 5 0,-6-6 7 15,-1-2-30-15,1 4 6 0,-4-4-10 0,-1 2 10 16,0 0 1-16,1-3 19 0,-1 1-32 16,-1 1 8-16,1-1 4 0,1 1 5 0,-1-2-11 15,3 3 11-15,-2-2-1 0,0 2 5 16,0-4-19-16,1 3 14 0,11 4 3 0,-2-2 2 16,3 0 14-16,-1 1-4 0,-2-1 0 0,3 0-10 15,-3-1 26-15,2 2-27 0,-3-5-15 0,-1 0 12 16,-3 1 2-16,-3 1 0 0,2-2 5 15,6 3 6-15,-4-1 2 0,-1-1-4 0,-2-1-20 16,0 0 7-16,0 2 2 0,-2-2-6 16,0 0 1-16,2 1 17 0,0-1-3 0,-1-1-22 15,15 1-8-15,-2 1 54 0,2 0-36 0,0-2-28 16,-9 0-58-16,3 0-104 0,5 0 19 0,0 0-291 16,22-15 82-16,-34 9 32 0,-4-3 22 15,-8 1 10-15,-8-6 8 0,-4-4 40 0,-1 2 17 16,3 2-66-16</inkml:trace>
  <inkml:trace contextRef="#ctx0" brushRef="#br0" timeOffset="15325.13">3674 12940 354 0,'0'0'163'0,"-13"0"15"0,13 0-47 0,0 12-41 16,0-12 10-16,0 0-11 0,0 0-11 0,0 0-14 16,0 0-11-16,0 0-19 0,0 0 35 0,0 0-50 15,0 0 28-15,0 0-49 0,0 0 26 16,0 0 30-16,0 0-15 0,0 0-5 0,0 0 19 16,0 0 6-16,0 0 1 0,0 0-18 0,0 0-4 15,0 0 13-15,0 0-36 0,0 0 21 16,0 0 6-16,0 0 12 0,0 0-22 0,0 0-1 15,0 0 12-15,0 0-36 0,0 0 21 16,0 0-31-16,0 0 26 0,0 0-4 0,0 0 6 16,0 0 2-16,0 0-7 0,3 4-9 0,0-6 20 15,1-1-15-15,0-1-4 0,2 3-9 0,-3-3-4 16,2 2 12-16,4-8-9 0,1 7 18 16,-1-3-13-16,-4 2-9 0,7-5 11 0,-3 2 1 15,-3 1 3-15,1 0 1 0,-1 1 8 0,-1 1-10 16,1 2 7-16,0-1-7 0,-1-1-9 15,-1 1 2-15,7-4 15 0,-1 1-9 0,-2 3-2 16,-2-1 5-16,2-1-14 0,-2 1 6 0,6-3-1 16,1 1-4-16,-2-1 6 0,3 0-3 15,-1-2-1-15,-4 4-6 0,6-4 22 0,-1 2-18 16,-1-2-12-16,-3 4 3 0,-2-1-3 16,2-2 11-16,-1 4-12 0,-4 0 17 0,2 1 1 15,-2 0-23-15,-1 1 26 0,-2-1-4 0,3 1 1 16,0 1 1-16,-1-1-15 0,0 0 12 15,4-2-5-15,8-2 22 0,0-1-14 0,-1-1-3 16,-5 2 11-16,3-2-4 0,-3 3-24 0,7 0 9 16,-3-1 6-16,-8 1-18 0,2 1 2 15,-3 2 3-15,0 1 13 0,0-1 6 0,-2 0-18 16,2 2 15-16,-4-2 2 0,2 1 7 16,0 0-17-16,0 1 10 0,1-1-23 0,1 0 17 15,0 0-4-15,-1-1 5 0,1 1 5 16,1 0 5-16,7-6-16 0,-1 5-12 0,-2-2 21 15,0 3-4-15,-3-2-15 0,-2 1 28 0,-1-1-13 16,2 2 2-16,-1 1 13 0,0-1-27 16,-1 1 1-16,1-1 14 0,2 1-14 0,0 0 2 15,0 0 11-15,-1-2-10 0,-1 2 5 16,4-1 16-16,8-2-8 0,2 3 1 0,-5-3-18 16,-2 3 19-16,-1-1 4 0,6-2-1 0,-1-1 11 15,-4 2-12-15,-1 0-2 0,-2 0 3 16,-1 1-4-16,-1 0 3 0,0-1-14 0,-1 1 10 15,-2 1-6-15,4-3 7 0,-3 2-5 16,1 0 7-16,10-3-10 0,-4 3 0 0,-1-2 10 16,-1 1-18-16,5-3 18 0,2 0 5 15,-2-1-9-15,0-2 2 0,1 2-7 0,-2-3 16 16,4 0-18-16,-3 1 19 0,-1-2 3 0,-2 5-12 16,-6-4 7-16,8 1-11 0,-5 3-3 15,-3 0 10-15,1 0 2 0,-3 2 1 0,1-3-9 16,-1 2 6-16,1 1-10 0,-1 1 0 0,0-2 16 15,7-8-15-15,-4 8 4 0,0-3 6 0,-1 1-3 16,-1 1-16-16,1-2 14 0,4-1-7 16,-2-6 13-16,0 6-12 0,-1 1 1 0,-2 1 11 15,0-1 12-15,-1 2-7 0,0 1 5 16,0-1-13-16,6-6 2 0,-5-2-10 0,0 4 4 16,1 1-5-16,-3 1 15 0,7-5-6 0,-4 3 4 15,3-4-17-15,-2 2-3 0,3-3-2 16,-1 5 21-16,-2-4-12 0,1 3-6 0,-1 0 20 15,2 0-18-15,-5 1 6 0,1 2-5 0,-1-1 19 16,1 1 10-16,-1 2-25 0,0 0-4 16,-3-2 3-16,2 3 0 0,-3-1 9 0,9-7-7 15,-3 3 11-15,0-3-23 0,1 0 15 0,-3 0-5 16,2-2 14-16,0 1-19 0,3-1 16 0,-5 4-11 16,2-5 15-16,-2 5-21 0,0 1 5 15,1 2 0-15,-2-1 20 0,1 3-14 0,-2-1-4 16,1 0-6-16,-1-1-2 0,5-5-2 15,-1 2 17-15,-1 1-12 0,4-2 12 0,-4 1-3 16,0 1-2-16,1-2-7 0,1 1-4 0,-3 2 2 16,-1-2-3-16,2 3 1 0,2-5 2 15,0 0 15-15,2 2-1 0,-2-4-18 0,0 2 30 16,-1 1-11-16,-1 3-11 0,4-3 6 0,-4 0 9 16,0 3-12-16,-1-1-4 0,6-2 6 15,-1 1-20-15,-2 2 18 0,2-4-7 16,0 0-2-16,-3 3 20 0,3-4-2 0,0 2-16 15,1-3-7-15,-1-1 6 0,2 1 3 0,0 0 0 16,1 0 12-16,1 0 2 0,-2-1-26 16,0-2 17-16,1 1-4 0,-1 1-4 0,2 4-1 15,-1-3 21-15,-3 3-23 0,-2-1 9 0,1 4 14 16,-3 2-11-16,0-1-3 0,0 1-3 16,4-6 6-16,-1 3-9 0,-2-4 28 15,1 6-31-15,-1-1 8 0,4-1 1 0,-1-3 14 16,1 0 0-16,2-1-6 0,-2 0 9 15,2-3-19-15,0 3 2 0,1-2 0 0,-1 1-3 16,-1 0-3-16,1 2 8 0,-2 2 3 16,-1-3 27-16,0-1-10 0,-1 2-5 0,0 2 20 15,-1 1 0-15,3-4-39 0,-3 2 6 16,3-3 19-16,-3 0-20 0,0 6-5 0,2-4 3 16,-4 2 12-16,3-1 18 0,2-1-35 15,2 1 14-15,-4-2-1 0,-1 2-18 0,-1 2 17 16,3-1 7-16,0-1-14 0,-1 2-14 15,-5 0 5-15,8 1 5 0,-6 0 0 0,0 2-6 16,0 0 8-16,8-5 18 0,-8 2-12 0,4-1 4 16,-3 1 16-16,2-4-17 0,1 0-12 15,-1 2 20-15,1 0 6 0,-3-2-30 0,4 0 3 16,2-1 15-16,-1 2 2 0,2-3-5 0,-4 0-15 16,5 0 10-16,-6 2-15 0,2-2 8 15,2 3 2-15,-2 2 1 0,-3 0-9 0,1 2 25 16,-1 0-16-16,-1 3 11 0,-3-2 7 15,7-1-7-15,-2 0-17 0,-3 3 24 0,1-2 3 16,4-3-25-16,-3 3 0 0,4-7 1 0,-4 4-3 16,5 1 2-16,-3-4-9 0,-1 6 15 0,1-4-6 15,2 2 5-15,-3 2 9 0,1-3 8 16,1 0-8-16,-1-1-11 0,2-2-3 16,2-1 11-16,-4 2-9 0,1-1 16 0,2-1-24 15,-2 1 14-15,-1-1 14 0,0 2-22 16,2 0 5-16,-4 0 22 0,-1 3-31 0,-1 3 2 0,-1-2 22 15,0 2-6-15,-2 1-14 0,1 2 1 16,1-1 5-16,-3-2 1 0,2 3-2 0,-1-2 15 16,1 0 13-16,2 1-11 0,-3-1-32 15,6-6 24-15,4 0-15 0,-7 2 2 0,1 1 13 16,-1 1-4-16,3-4-12 0,1 3 0 16,-3 1-11-16,-1-1 12 0,1 3 20 15,-1 0-6-15,0 0-23 0,5-4 19 0,-1 1-10 0,0 1 7 16,-1 3-5-16,0-2-12 0,-1 0 29 15,-1 4-13-15,6-6 11 0,-1 0-30 0,-3 4 27 16,6-3-4-16,-5 2-21 0,-1 2 6 16,-3-3 2-16,0 4-7 0,0-2 35 0,-1 2-27 15,-2 1 10-15,1-2-20 0,2 1 12 16,-1-1 1-16,0 2 0 0,1 0 14 0,2-4-21 16,6 0-4-16,3 0 12 0,-4-2-2 0,0 5 13 15,3-3-25-15,-1-1 14 0,2 1 21 0,-1-3-25 16,-4 6 25-16,-1-4 4 0,-3 4-22 15,0 0 10-15,-2-1-16 0,0 2 24 0,-3 0 1 16,1-1-19-16,2 2-14 0,-2-1 6 16,1-2-4-16,-2 3 19 0,4-1-11 0,-2 1-1 15,3 0 13-15,-1-2 5 0,0 1-26 0,2 1-3 16,-2-3 37-16,2 2-25 0,10-1 0 0,-5 0 0 16,-3 1 6-16,-1-2 20 0,-4 2-31 15,2 0 4-15,-2 1-9 0,-1 0 6 0,2 0-1 16,-1-1-2-16,-5 1 3 0,0 0 37 15,5 0-24-15,3 0-3 0,-2 0-10 0,2 0 23 16,-2 0 7-16,7 0-27 0,19 11 15 0,-14-8-23 16,-1-1 6-16,-2 0 21 0,-2-2-25 15,-3 1 2-15,0 1-5 0,-2 0 20 16,0 0-14-16,0-1 2 0,-1 0-6 0,-1 2 8 16,12 0-2-16,-5-2 4 0,-2 4 16 0,-2-4 16 15,0 1-20-15,2-2-4 0,5 5-8 16,-2-2 2-16,-1-2-4 0,-4 0 20 0,0-1-16 15,0 3 10-15,0-3-14 0,-3 1-1 16,1 0 6-16,-1-1 8 0,-1 1 14 0,3-1-2 16,-3 1-27-16,0 1 7 0,1-2-4 0,1 3 9 15,-1-2 1-15,2 0 16 0,11 1-21 16,1-1-11-16,-2 1 24 0,0-2-28 0,4 2 3 16,-7-2 22-16,-6 0-22 0,5 0 4 15,-2 0 23-15,-1 0-7 0,1 0 3 0,-3 0-19 16,-2 0 30-16,2 0-30 0,-2 0-1 15,-1 0-9-15,2 0 24 0,-2 0-11 0,3 0 22 16,-1 0-18-16,5 0-9 0,3 0 34 0,3 0-34 16,-1 0 14-16,1 0 7 0,-2 0-7 15,-2 0-10-15,0 0-3 0,-3 0-1 0,-4 0 15 16,0 0 3-16,-8 0-6 0,10 0-4 0,-10 0-13 16,6 0 44-16,-6 0-9 0,8 0-31 15,-8 0 7-15,0 0-1 0,6 0 16 0,-6 0 5 16,8 0-21-16,-8 0-7 0,0 0 31 0,8 0-26 15,-8 0 12-15,6 0-10 0,-6 0 2 16,6 0-8-16,-6 0 3 0,0 0-2 0,8 0 10 16,-8 0 4-16,6 0-4 0,-6 0-2 15,0 0 19-15,0 0-4 0,9 0-20 0,-9 0-13 16,0 0 42-16,0 0-13 0,7 0-16 0,-7 0 30 16,0 0-20-16,6 0-3 0,-6 0-6 15,8 0-9-15,-8 0 28 0,6 0-21 16,-6 0 4-16,7 0 11 0,3 3-21 0,-6-3 3 15,-2 1 6-15,3 0-4 0,-2 1 23 0,-1-2-25 16,1 0 3-16,1 2 32 0,-3-1-36 0,4 0 21 16,-1 0-16-16,-1 3 18 0,0-2-2 15,1-1-4-15,1 2-14 0,-2-1 17 0,0 1-1 16,0-1-18-16,0 1 15 0,0-2-16 0,-1 1 13 16,3-1 2-16,-2 1 1 0,-1 1-11 15,2-1 20-15,0 0-26 0,-1 1 6 0,0-1 24 16,-1 1-15-16,0 1 5 0,2-1-15 0,1-1 19 15,-1 3 3-15,0-3-39 0,2 11 18 16,-1-9 20-16,1 2-3 0,-2-3-24 0,-2 1 20 16,0-1 5-16,1-1-24 0,0 1 16 15,-1-1 0-15,-2-1-14 0,1 0 18 0,1 0 16 16,-1 3-33-16,0-3 22 0,2 0-4 16,-2 0-24-16,0 0 6 0,-1 2 6 0,2-1-2 15,0 1 6-15,-2 1 11 0,3-1-20 0,0 0 10 16,-1 2 11-16,0-3 5 0,1 3-27 0,-2-1 27 15,0-1-10-15,2 0-6 0,-2 1-14 16,2 0 12-16,-3-2-3 0,3 2-3 0,-3-1 10 16,1-2-13-16,-1 1 6 0,2 1-1 0,-2-2-4 15,4 0 31-15,0 3-2 0,-4-2-27 16,0-1-1-16,1 0-3 0,-1 1 1 0,1-2 33 16,2 2-29-16,-3-1 16 0,0-1-10 15,1 2 13-15,-1 0-20 0,0-1 24 0,3 1 6 16,-2 0-33-16,0 1-2 0,-1 0 32 0,0-2-21 15,3 1 9-15,-3 0-34 0,1-1 40 16,-1 0-32-16,3 2 10 0,-2-2-6 0,0 2 22 16,-1-1-11-16,3 1 5 0,-2-1-12 0,2 0 23 15,1 4-3-15,-3-2-22 0,1 2-10 0,2-2 20 16,-1 0 3-16,1 0-18 0,6 7 11 16,-3-4 23-16,0 0-5 0,-1-1-11 15,-2-1-7-15,1-1-12 0,-1 1 0 0,1 0 35 16,-2-1-37-16,-1-1 28 0,2 1-17 0,0-1 8 15,9 6-10-15,-6-3 24 0,0 0 4 16,-2-2-9-16,5 3-27 0,-2 0 44 0,-6-2-3 16,4 0-2-16,-3-2-32 0,3 1 8 0,-3-1 24 15,1 1-33-15,3-2 8 0,-5 1 3 16,2 1 6-16,1-1-10 0,-1 1 6 0,0 0 12 16,-2 1 8-16,5-1-24 0,-4-1-1 0,1 1-9 15,0-1 11-15,7 7 13 0,-1-4-14 16,-3 4 27-16,1-3-28 0,5 1 28 15,-6-1-30-15,2 2 27 0,-1-1-2 0,-4-1 3 16,1-2-34-16,0-1 38 0,0 2-45 0,-1-1 11 16,5 5 1-16,0-5 4 0,-3 3 20 15,0-3-24-15,-3 1 2 0,9 2 21 0,-6 0-30 16,-1-3 25-16,2 1-18 0,-2-1 8 0,-1 0 5 16,0 0-1-16,1-1-9 0,-2 1 1 15,1-1-6-15,-1 1 20 0,7 4-11 0,-2 1-4 16,2 0 18-16,-5-3-14 0,2 2 12 0,-4-3-12 15,4 0 21-15,-3-2 6 0,-1 1-17 16,3 0 8-16,-3 0-24 0,1-1 12 0,5 7-13 16,-3-2-12-16,2 2 40 0,0 2-15 15,-2-7-12-15,3 0 2 0,-5-1-8 0,6 5 40 16,-3-4-36-16,-1 1 14 0,-1 1-1 0,-1-3 4 16,-1 2-12-16,6 3 3 0,-3 2-10 0,0-4 43 15,-1 2-34-15,1-4 26 0,-4 1-39 16,1 0 15-16,1-1 30 0,6 5-14 0,-6-1 7 15,1-1-37-15,-1-3 6 0,3 8 14 0,-3-6-18 16,1-3 39-16,-1 1-38 0,0 1 22 16,0-2 9-16,0 1-32 0,5 7 16 0,1-4-13 15,-1 4 34-15,-3-1-25 0,2 2-3 16,3-3-14-16,-4 3 10 0,-1-7 2 0,4 6 0 16,-2-2 10-16,-2 1 0 0,2-1-20 15,-3-1 11-15,4 1 34 0,-3-3-35 0,0-2-2 16,-1 1 5-16,-1-2-2 0,0 0 13 0,0 0 27 15,0 0-43-15,0-1 14 0,5 5 24 0,4 0-40 16,-3-1 4-16,2 2 14 0,-1 0-9 16,2-2 24-16,0-1-34 0,1-2 26 0,-3 4-31 15,3-2-8-15,-3 0 19 0,1-3 12 0,0 3 0 16,1-3 33-16,3 1-47 0,-7 1 17 16,5 1-34-16,-4 0 24 0,2-3-19 0,-2 2 20 15,-1 0 20-15,3 0-5 0,2 1-8 0,-7-2 1 16,0-2-29-16,2 2 21 0,-4-1 28 0,-1 1-33 15,1-3-16-15,6 7 28 0,1-3 19 16,-5-2-21-16,1 1-20 0,5 1 20 0,0 2 2 16,-6-1-11-16,0-2 19 0,-2 0-6 15,3-1-15-15,-3 1 0 0,0-1-2 0,-1 1 2 16,8 3 23-16,-1 1-21 0,-1-2 9 0,-1 2 0 16,0-2 4-16,-3-1-24 0,2 0 11 15,1 6 4-15,2-5-13 0,-4-1 16 0,5 3 14 16,-3-1-1-16,4-1-6 0,-1 2-13 0,-1-1-1 15,1 0 1-15,-2 0 1 0,3 2 13 0,-1-3-2 16,-3-1 19-16,-1 0 2 0,-2-1-2 16,6 5-41-16,-2-2 2 0,0 0 0 0,1 0 1 15,-1 3 14-15,1-3 0 0,0 0 0 16,-2 2 6-16,1-4-1 0,-5 3-1 0,0-3-1 16,1-1 11-16,6 6 0 0,-1-1 0 0,0-1-4 15,0 2-4-15,-3-4 7 0,3 2-2 0,1 2-19 16,-3 0 0-16,-1-5 18 0,1 4-2 15,1 1-24-15,-5-3 2 0,4 3 1 0,0 0 8 16,-2-2 0-16,2 1 0 0,0 1 1 16,-1-2 10-16,0 2 0 0,2 2-3 0,-1-5 2 15,5 5-2-15,-5 1-10 0,3 1 17 0,-1-4 0 16,2 3-13-16,-2-3-8 0,-1 1 29 16,2 0-6-16,-2-2-8 0,2-1 10 0,-1 0-3 15,-2 2 0-15,0-2-2 0,0-3-26 0,1 4 5 16,-2 1 0-16,1-1 2 0,0-2 5 15,0 1-9-15,0 4 17 0,2-2 2 0,-2 2-12 16,3-2 3-16,-2 0-3 0,0 3-1 0,0-3 9 16,-1 3-8-16,3-2 13 0,-2 2-8 15,-4 0-3-15,3-2 13 0,-1 2-15 16,-2-5 11-16,1 4 1 0,-1-3-22 0,-3-1 14 16,0-1 17-16,0 0-14 0,6 3-6 0,-4-1-9 15,3 3 22-15,1-2-8 0,-3 1 10 0,1 1 1 16,-2-5-15-16,1 5 15 0,0-2-13 15,0-2-18-15,-1 0-5 0,2 3 32 0,-3-2-2 16,0-2-23-16,4 4-2 0,-1 1 21 16,-1-4-5-16,-3-3 9 0,5 4-6 0,1 2 13 15,-4-2-14-15,0-4 2 0,4 5-19 0,0 2 35 16,0-8-12-16,-2 0-12 0,4 5-15 0,-3-2 18 16,-3-2 3-16,0 1 7 0,4 6-11 15,0-2-20-15,-4-3 12 0,0-1 24 0,0 0-10 16,-1-1-21-16,1-1 17 0,-3 0 2 0,5 7 2 15,-2-2 12-15,0-5-10 0,3 8-2 16,-4-4-6-16,-1 0 11 0,1-2-37 0,0 0 29 16,0 0 6-16,0-1-8 0,2 6-12 15,3 0-4-15,-6-1 7 0,1-2 12 0,-1-1 17 16,0 0-3-16,1-1-18 0,2 4 11 0,-1 2-9 16,-1-5-13-16,0-2 16 0,1 2-20 0,-2-1 29 15,1-2-22-15,-2 0 2 0,7 8 12 16,-4-4 6-16,-2-1-1 0,1-2 7 0,-2 1-16 15,2-2 7-15,6 6-25 0,-1 0 20 16,-2-2-10-16,2 2 14 0,-1-5 4 0,-1 0-4 16,2 5-8-16,-3-5-1 0,-1-1 12 0,2 0-13 15,-4-1-3-15,0-1 5 0,2 0-5 0,-4-1-17 16,2 1 16-16,0-1 18 0,0 0-3 16,0 1-24-16,-2-1 2 0,2 2 14 0,-2-2 10 15,2 0-36-15,-2 1 4 0,0-2-59 0,-1 2-75 16,0-2-62-16,0-1 20 0,0 0-291 15,-12 0 26-15,-5-9 29 0,-2-5 46 16,2-3 25-16,-1-5 28 0,5-2 37 0,-2-3 21 16,5 1 14-16,-1-2 39 0</inkml:trace>
  <inkml:trace contextRef="#ctx0" brushRef="#br0" timeOffset="22904.16">15725 8068 439 0,'0'0'78'0,"0"0"81"15,0 0-21-15,0 0 0 0,0 0-43 0,0 0-4 16,0 0 7-16,0 0-47 0,0 0 16 0,0 0-18 16,0 0 30-16,0 0 5 0,0 0-29 15,0 0 29-15,0 0-34 0,0 0 17 0,0 0-17 16,0-12-4-16,0 12 6 0,0 0-11 15,0 0 8-15,0 0 12 0,0 0-2 0,0 0-26 16,0 0 25-16,0 0-18 0,0 0 7 16,0 0 0-16,0 0-6 0,0 0-18 0,0 0-21 15,0 0 11-15,0 0-4 0,0 0-10 16,0 0 18-16,0-14-22 0,0 14 24 0,0 0-25 16,0 0-2-16,0 0 13 0,19-22 14 0,-19 19-2 15,1 2 8-15,1-1-8 0,-2-1 14 0,1 0-30 16,1 2 8-16,-1-2 8 0,-1 1 7 15,0-1-23-15,0-1 12 0,2 1 6 0,-1 0-12 16,-1-1 13-16,3 0-9 0,-3 0-10 0,1 2 14 16,0-1-12-16,1-2 9 0,-2 3-2 15,1-3 12-15,1 1-13 0,1-1-3 0,0 3 7 16,-1-5-6-16,-1 4-4 0,2-3 3 16,0 3 2-16,1-2 2 0,-2 0-13 0,2 1-6 15,-2-1 24-15,1 1-7 0,1 0 9 16,-2-2-13-16,1 1-3 0,-1 1-6 0,2-2 7 15,8-4 2-15,-9 4-14 0,3-2 3 0,-3 2 18 16,-1 1 6-16,2 1-11 0,-1 3 5 0,-1-6-3 16,1 4 6-16,0-3-13 0,0 4 20 15,0-5-11-15,0 4 4 0,1-2-10 0,-2 2 8 16,1-2-8-16,0 1 0 0,0-1-15 16,1 2 16-16,-1-3-6 0,-1 3 12 0,1-2-4 15,1 1-8-15,0 0 5 0,2-7 2 0,1 5-16 16,0-1 17-16,-2 2-5 0,4-7 5 15,-1 5-1-15,-5-1-6 0,4 1 9 0,1-2-6 16,-3 0-20-16,4 4 21 0,0-4 6 0,-3 2-15 16,-1 0 5-16,8-4-4 0,-5 0-3 0,-2 3 1 15,0 2 14-15,1 0-1 0,-2-1-13 16,3-5 12-16,-2 5-14 0,-3 0 6 0,3 2 7 16,1 1-1-16,-1-1 7 0,-2 1-6 0,5-8-8 15,-1 5 12-15,-1 2-8 0,-3-1-7 16,9-7 4-16,-2 3 8 0,2 2-6 0,-3 0 3 15,0 2-9-15,2-3-2 0,-3 3 3 16,1-3-2-16,-4 1 22 0,5 0-15 0,-4 0-5 16,1 4-7-16,-4-1 9 0,2-1 11 15,-1 4 0-15,0-3-16 0,8-4 25 0,-4 1-13 16,-2 5-11-16,-1-5-5 0,5 1 19 0,-3-1-19 16,-2 2 6-16,2 2 8 0,-3 0 1 15,2 2 3-15,-2-1-14 0,-1-1 8 0,9-2 10 16,-2 1-12-16,3-2 0 0,-5 0-1 15,0 5 6-15,-1-1-7 0,0-1-5 0,5-4 7 16,-3 4 0-16,2-1-11 0,-6 2 15 16,1-2 12-16,1 2-21 0,5-4 0 0,-1-2 6 15,1 3 0-15,-2 0 4 0,3 0-10 16,-4 1 13-16,2 0 5 0,1 0-11 0,0-2 0 16,-3 3-3-16,-1-2 2 0,0 4 5 15,0-2-4-15,-2 2-6 0,0-3 13 0,-2 3-6 16,9-2-3-16,-4-1-5 0,-2 0 5 0,5-1 15 15,-6 1-5-15,1 2-19 0,-2-1 6 0,1 2-3 16,-3-1 8-16,2 0-8 0,-2 0 15 0,10-3 6 16,-2-2-14-16,-1 3-10 0,-2 1 22 15,-3-1-2-15,2 1-10 0,5-3-12 0,-4 2 16 16,5-2 11-16,-4 1-16 0,4-1-4 16,-5 2 14-16,-3 1-18 0,1-2 9 0,-1 3-10 15,0 0 12-15,1-1 18 0,-2 2-21 0,0-1 8 16,8-1 3-16,-4-3-10 0,0 3 4 15,-2-1 10-15,1 3-11 0,-2-3 3 0,0 1-1 16,6-3-3-16,-4 0 15 0,5 0 2 0,-2-3-15 16,-6 4-11-16,7-3 14 0,-1 0 6 15,1-2-12-15,1 1 14 0,-2-1-13 0,0 1 3 16,0 0-5-16,2 2-2 0,-6 1 11 0,0 0-15 16,0 2 0-16,4-3 1 0,-2-4-2 15,-3 7 25-15,3-2-11 0,-5 2 4 0,1 0 10 16,-1-2-19-16,1 4 5 0,6-5 16 15,-4-2-22-15,-1 4-1 0,3-4 7 0,3 0 9 16,-2-1-17-16,0-1 12 0,2 1-2 0,-1 0-9 16,2-1 9-16,1 0-14 0,-1-1 1 15,0 0 10-15,-3 4 9 0,2-2-9 16,0-2-6-16,-2 3-9 0,3 2 23 0,-4-2-14 16,1-1 4-16,0 3 0 0,-2 0 4 0,2-1-10 15,3 1 0-15,-5-1 22 0,2 0-29 16,3-1 0-16,0 2 23 0,0-4-19 15,0 3 16-15,-1-3 3 0,2 0-15 0,-1 0 8 16,1 1-9-16,0-2 14 0,-2 3-10 0,-1-1 8 16,2-1-15-16,-3-2-1 0,2 5 1 15,-2-3-1-15,-1 2 14 0,1-4-15 0,-1 1 13 16,-4 3 9-16,5-1-7 0,-2 1 0 16,-3 2-13-16,1-1 0 0,-2 1 3 0,3 1 6 15,0-3-8-15,5-1 13 0,-7 1-13 0,1 3 15 16,-1 3 1-16,-1-3-11 0,0 0-4 15,0 3-3-15,0-1 0 0,-2-1 6 0,8-5-2 16,-2-2-1-16,0 5-7 0,1-4 15 0,1 1-4 16,-4-2-2-16,4 2 2 0,0-1-5 0,0 1-1 15,-5 2 23-15,4 1-18 0,1 0-4 16,-2-2 10-16,-2 1-10 0,3 2-3 0,-4 0 19 16,4-5-9-16,-1 0 20 0,-2 5-9 15,2 0-24-15,-3 0 26 0,3-6-7 0,0 3-11 16,-1-1 16-16,3-2-12 0,-2 0 20 15,2 1-5-15,-1 0-31 0,1 0 13 0,-2-3-8 16,2 4 17-16,-1-1 14 0,2 1-28 0,-3 0-3 16,3-1 8-16,-2 0-9 0,-3 5 13 0,4-6 0 15,-3 4 1-15,-2 2 0 0,6-6 0 16,-3 4-1-16,-3 0-6 0,4 0 20 0,-4-1-15 16,0 1-5-16,0 2 27 0,-1-1-13 15,5-4-12-15,2 0 2 0,-3-1 13 0,-1 4 7 16,-3 0-24-16,5-1 16 0,-1 1-13 0,-4 2-7 15,1 1 4-15,1 1 9 0,-4-2 12 0,3 4-1 16,-1-3-23-16,5-3 13 0,1-1-8 0,-5 2-16 16,3 1 14-16,-4 0 9 0,0 1 8 15,-2 1-26-15,3 0 1 0,-2 0 22 16,5-6 8-16,-2 2-16 0,0 3-9 0,-2 2 11 16,-1-4 7-16,1 4-26 0,-2 0 10 0,1 0-1 15,1 0 22-15,-1 1-19 0,0-1 7 0,1-1-10 16,-2 1 8-16,2 0-12 0,-1-1 7 15,-1 1 10-15,1-2-7 0,1 1 5 16,-2 0-6-16,7-6 0 0,-4 1 21 0,-1 3-10 16,-1-1-14-16,-1 3-2 0,2 0 14 0,-1 0-14 15,2 0 6-15,-3 0 25 0,1 2-10 0,-1 1-8 16,0-3-12-16,0 1 17 0,1 1-8 0,-2 0-6 16,0-1-2-16,2 0 15 0,-2 0-4 15,-1 2-19-15,3-1 9 0,-1-1 22 0,0 1-28 16,1 0 17-16,-3-1-17 0,4 1 3 15,-1-1 25-15,-1 2-29 0,0-3 14 0,0 1-12 16,1 1 6-16,-1-2 6 0,1 0 1 0,-2 2-1 16,3-2-10-16,-3 1 3 0,4-2-4 15,-2 2 17-15,1-1-1 0,-2 2-10 0,0-1-12 16,0-1 6-16,1-1 6 0,-1 3-12 0,0-1 27 16,-1 1-7-16,1-3 7 0,0 4-31 15,0-3-1-15,2 1 13 0,-3 0 10 0,2 1 6 16,1-2 4-16,-3 1-21 0,0-1-7 15,2 1 30-15,-1 0-27 0,0 1 17 0,0-1-18 16,-2 0-3-16,3 0 6 0,-1 1 13 0,0-1-2 16,1 0-3-16,-1 2 5 0,-1-2 0 15,0 0 12-15,2 0-33 0,-2 0 8 0,0 1 11 16,2-1-1-16,-2 2-5 0,2-3 10 16,-1 1-4-16,1-1 14 0,-2 1-8 0,2-1-19 15,-1 3 2-15,0-5 30 0,1 2-22 0,6-6-5 16,-6 2-4-16,3 1 19 0,-3-1-24 0,1 3 3 15,-2-1 5-15,1 2 11 0,-1 0 2 0,1 3-20 16,-1-3 8-16,0 1 11 0,-1 1-16 16,0-1 3-16,1 2 2 0,0-2 0 0,-1 1 15 15,1 2-5-15,0-3-16 0,1 1 4 16,-2 2 2-16,2-4-2 0,0 4-5 0,0-2 24 16,-2-1-21-16,3 2 2 0,-3 0 11 15,2-2 0-15,-2 1-15 0,3 2 8 0,-1-3 0 16,-1 2-1-16,1 1 8 0,1-1-16 15,-1-2 3-15,2 2-8 0,1 1 17 0,-1-1-15 16,11-4 3-16,-7 5 21 0,2-2-17 16,-4 1 12-16,-2 1-9 0,2 1-3 0,-3-2-3 15,-1 1 2-15,1 1 7 0,0-1 5 0,2 1 1 16,-2-1-13-16,0 1 7 0,-1-2-2 0,-1 2 8 16,5 0 0-16,-7 0 7 0,0 0-1 15,7 0-22-15,1 0 2 0,-2 0 5 0,17 14-5 16,-6-5 13-16,-3-3 2 0,0 0-1 15,-2 3-17-15,2 1 5 0,-1-1 6 0,0 0 2 16,-2 1-4-16,-1 0-5 0,3 1 1 0,-4-1 12 16,0 2-10-16,2-2 15 0,-3 2 11 15,1-2-6-15,-2 4-24 0,5-4 19 0,-4 4-19 16,2-4 15-16,-1 6-13 0,2-5 7 16,-1 4 6-16,-1 0-12 0,1-2 11 0,3 4-5 15,-4-1-6-15,0 0 5 0,3 2 11 0,-1-3-9 16,-3 0-7-16,3 1 25 0,-1 0-6 15,-1 0-12-15,1-1 17 0,-1-2-21 0,0 2 4 16,-2 0-3-16,3-2-7 0,-3-1 25 0,1 1-23 16,-2 0 1-16,2-4 6 0,-5 3 1 0,4-2 10 15,-3 0-19-15,3 1 6 0,-3-1 15 16,3-1-18-16,-2 6 12 0,1-2-8 0,-2 0-7 16,0 3 26-16,2-3-25 0,-2-2 6 15,2 4 16-15,0 1-22 0,-3 0 17 0,4-6-16 16,2 6 14-16,-6 1 11 0,1 0-24 0,2-8 7 15,1 6 4-15,-2 1-14 0,3 1 15 0,-2-3-13 16,2-2 9-16,-1 1 7 0,-4 2-19 16,7-1 8-16,-4-5 19 0,-3 7-8 0,3-4-3 15,-3 3-15-15,4-5-3 0,-3 5 23 16,-2-1-16-16,5-1 2 0,-4 5 4 0,1-3 19 16,1 1-27-16,3-2 4 0,-4 2 4 0,-2-2-5 15,5 2-7-15,-3 2 30 0,0-2-7 16,-2-5-21-16,2 4 4 0,0-4 24 0,-1 3-11 15,8 0-14-15,-6-4 15 0,0 1-17 16,1 4-1-16,-1-6-6 0,-2-1 11 0,1 0 13 16,-2 1 1-16,2-2-22 0,-1-3 11 15,6 10-1-15,-5-4 9 0,1 0 11 0,-1-3-1 16,1 6-7-16,-1-3-22 0,-1-1 2 16,4-2-1-16,-3 2 6 0,-2-4 3 0,1 1-3 15,3 8 8-15,1 2-4 0,-4-7-4 16,4 7-6-16,-5-9 5 0,5 5 2 15,-2-2 5-15,-1-3-8 0,0 2 2 0,-4-1 8 16,2-1-10-16,4 8 24 0,-2-5 7 0,-3 1-23 16,5 2 12-16,-3 2-10 0,3-5-6 15,0 3 2-15,-1-3-4 0,-2 0 21 0,2 3-24 16,1 0 6-16,-1-3-5 0,-2 1 1 16,3 3-2-16,1-1 8 0,-4-4 21 0,1 2-18 15,-1-2 5-15,1-2-11 0,0 0-5 0,-2 0 2 16,4 5 4-16,-2-1 1 0,4 0-5 0,-3 0 21 15,-1-2-9-15,-1-2-7 0,3-2 13 16,0 8-21-16,1-3 22 0,-3-2-15 16,1-1-2-16,-1-1-4 0,2 0 16 0,-4 0-13 15,1-2 3-15,3 11 14 0,-4-7-16 0,1 0 17 16,1 0 8-16,0-1-20 0,0 0 11 0,4 5-18 16,-1 1 22-16,0-2-26 0,-1 0-11 15,3-1 39-15,-4 0-21 0,0-2-7 16,2-1 18-16,-1 4-7 0,2-1 13 0,1 1-5 15,-3-3-10-15,4 1-12 0,-6 0 3 0,0 1 18 16,0-5-11-16,1 0-2 0,5 6-7 16,-2-4 9-16,-4 2 1 0,1-5-7 0,-1 2-5 15,1 1 14-15,5 1 16 0,-4 0 8 0,1-5-33 16,-3 4 6-16,1-1 10 0,-1-1 7 16,0 0-26-16,-1-1 6 0,0 0 23 0,8 8-30 15,-4-5 5-15,0-2 4 0,0 1 8 0,0 6-3 16,1 0 10-16,5-2-13 0,-2-1 24 15,-3 0-38-15,2 0 8 0,2-2 19 0,-6 6 11 16,3-5-27-16,1 1 2 0,-3-1 17 16,3 2-3-16,-1-3-19 0,-4 0 19 0,3 2-12 15,-2-2 12-15,2-1-11 0,-1-2-8 16,-2 2-2-16,6 3-1 0,-2 0 25 16,0-1-28-16,0-2 5 0,-3 2-1 0,7 1 42 0,-2 1-37 15,1-3-1-15,-2 2 18 0,2 0 3 16,-1 0-18-16,-3-2-8 0,-3-1-1 0,1-3 6 15,-2 3 4-15,1-2 10 0,-1 0-27 0,0-1 41 16,6 7-31-16,-1-3 31 0,4 1-40 16,-4 2 16-16,7-2 11 0,-7-1-9 0,3 3-9 15,-1-2 0-15,2-2 6 0,-4 0 24 16,0-3-8-16,-4 3-16 0,3-2 11 0,-4 0-8 16,1-2-9-16,-3 2 17 0,3-2-2 0,-2 1 6 15,1 1-5-15,0-2 5 0,-2 1-16 16,2 1-11-16,0-2 40 0,0 2-34 0,-1-1-6 15,1 0 22-15,0 2 6 0,8 4 0 16,-2-2-21-16,-5 0 8 0,0-2-12 0,2 0 20 16,-2-3-14-16,9 7 9 0,-7-2 4 0,0-3-4 15,-1 0-11-15,2-1 4 0,-4 1-7 0,-2-2 0 16,2 2 6-16,-1-1 12 0,-1-2 7 16,1 1-1-16,2 1-23 0,-1-1 30 0,1 0-12 15,-1 0-16-15,-1 2 11 0,1-1 10 0,1 0-23 16,7 4-3-16,-3-2 5 0,4 2 5 15,-3-3 16-15,-1 1 13 0,-4-1-33 0,3-2 8 16,-1 2 9-16,6 2 2 0,-3-2-31 0,-1 0 37 16,-1-2-26-16,-4 1-1 0,1-1 0 15,-1 0 22-15,0-1-13 0,-2 0-8 0,2 0-1 16,-3 1 8-16,3-2-6 0,-1 2 11 0,-2-2-6 16,1 1-11-16,1 0 2 0,1-1 29 15,-2 1-25-15,2 4 0 0,2-3 16 0,-2-1-20 16,2 2 26-16,0-1-28 0,-2 1 6 15,1-1 13-15,1 1 3 0,-1 0-1 0,1-1-13 16,0 2-8-16,-2-1 35 0,1-2-12 0,0 5 3 16,1-5-7-16,6 8-5 0,-3-2-14 0,-4-3-5 15,3 1 3-15,-2-4 34 0,-2 4-7 16,-2-3-10-16,2 0-20 0,1-1 17 0,-1 3-7 16,0-2 20-16,0-1-18 0,0 2 0 15,1 0 6-15,-3-1 25 0,4 1-33 0,0 0-5 16,-1-2 4-16,8 8 20 0,1-2-15 0,0-1 9 15,0-1 2-15,0 2-19 0,-5-2 7 16,0-2-1-16,-1 1-2 0,-2-2 19 0,-2 0 10 16,1 1-11-16,0 0-20 0,7 4 3 0,-5-4 9 15,-2-1 11-15,3-1-18 0,-2 2 2 16,-2-2 14-16,0 0-14 0,0 0-3 16,-1 1-14-16,2 2 36 0,0-1-17 0,0-3-3 15,-1 4-12-15,2-1 5 0,-2 0 0 16,1-2 11-16,0 2 13 0,1-2-25 0,0 2 42 15,-3-2-34-15,3 3 17 0,-1-3-27 16,0 2 13-16,-1-1 14 0,-1-1-15 0,1 2 7 16,3-1-9-16,-2 1-3 0,-1-1-3 0,11 6 22 15,-7-2-15-15,3-2 1 0,-3-1-8 0,0 0 20 16,4 1-15-16,1 0 3 0,-4 0-9 16,0-1 28-16,-3 0 7 0,2-2-13 0,-3 0-17 15,0 0 6-15,-1 1-6 0,2-1 31 16,0 0-10-16,-3 0-32 0,1 0 39 0,1 1-1 15,-2 2-40-15,1-3 17 0,1 2 19 0,-1-2 0 16,-1 1-8-16,3-1-26 0,-1 1 5 0,0-2 3 16,1 1-14-16,2-1 8 0,-3 1 9 15,0 1 3-15,12 1 24 0,-7-2-17 0,-4-1-15 16,2 0-3-16,0 0 15 0,-4 2-3 16,1-1 0-16,1 0 13 0,-2-1 11 0,0 0-5 15,2 2-26-15,-1-1-7 0,-1-1 13 0,0 1 10 16,2-1-11-16,1 0-1 0,-1 1 4 0,-1 1-8 15,2-2 20-15,-1 0 14 0,-2 1-30 16,6-1 31-16,-5 1-8 0,2 0-34 0,-2-1 34 16,-1 0-10-16,3 1 9 0,-3-1-32 0,-4 0-7 15,0 0 4-15,9 0 6 0,-1 0 3 16,-2 0 28-16,2 0-35 0,-2 0 4 0,7 0 8 16,2 0 16-16,-2 0-16 0,4 0-8 15,-3 0 9-15,-2 0 24 0,-1 0-29 0,-1 0-7 16,0 0 11-16,-2 0 13 0,-2 0-1 0,1 0 1 15,0 0 12-15,-7 0-12 0,9 0-21 0,0 0-3 16,-2 0 7-16,0 0-7 0,0 0 11 16,4 0-3-16,1 0 10 0,-1 0 24 0,-2 0-14 15,1 0-4-15,-1 0 11 0,-1 0-12 0,-2 5-8 16,3-5 17-16,-4 0-24 0,-5 0 33 16,9 0-40-16,-1 0 14 0,6 12-18 0,-7-11 19 15,0-1-11-15,0 2 33 0,0-2-47 16,-2 0 30-16,2 1 17 0,-1-1-32 0,4 0-10 15,-5 1 43-15,3 0-37 0,-3 0 7 16,2-1-13-16,0 1 7 0,0-1 5 0,-1 0 25 16,-1 2-15-16,2-1-12 0,-7-1 1 15,0 0 20-15,10 0 7 0,-2 0-29 0,-1 0 14 16,-2 0-26-16,-5 0 0 0,10 0 20 0,-2 0-1 16,-1 0 25-16,-1 0-22 0,9 0 30 15,-4 0-22-15,10 13 7 0,-13-13-1 16,-1 1-31-16,1-1 23 0,-3 1-26 0,2-1 14 15,-3 1-5-15,2-1-10 0,0 0 12 0,1 2-7 16,-1-2 14-16,-1 0-2 0,2 1 15 16,0 1-15-16,0-2-1 0,-1 1-4 0,1 1 4 15,1-2-2-15,-1 0 6 0,1 0 3 0,-2 1 22 16,2-1-26-16,4 0 11 0,-1 0-28 16,-1 0 32-16,-1 0-18 0,0 0-5 0,-1 0 24 15,0 0-2-15,-1 0 10 0,-1 0-8 0,2 0-30 16,6 0-4-16,-1 0 41 0,2 0-33 0,-3 0 21 15,18 10-10-15,-13-9-7 0,-6 1 26 16,-2-2-38-16,1 0 26 0,-3 1 1 0,-7-1-5 16,6 0 4-16,1 0-16 0,-7 0-5 15,10 0 15-15,-4 0-14 0,1 0 5 0,-7 0-1 16,9 0 22-16,3 0 1 0,-1 0-15 0,-1 0-13 16,0 0 38-16,-2 0-12 0,1 0-10 15,-3 0-11-15,-6 0 7 0,10 0 16 0,-3 0-4 16,-7 0-26-16,8 0 6 0,-1 0-5 0,1 0 41 15,-8 0-28-15,7 0-11 0,0 0 15 0,-1 0 7 16,3 0-17-16,-1 0 14 0,-2 0 11 16,10 0-6-16,-4 0-21 0,1 0 4 0,0 0 20 15,1 0-9-15,0 0-14 0,-1 0-6 16,-3 0 23-16,-1 0-19 0,-3 0 7 0,1 0 10 16,-7 0-14-16,9 0 7 0,-2 0 0 15,-7 0 26-15,7 0-2 0,-7 0-25 0,8 0 1 16,-1 0-8-16,2 0 27 0,-2 0-17 0,0 0 21 15,0 0-9-15,1 0-6 0,0 0-3 16,0 0 15-16,6 0-5 0,-1 0 4 0,-2 0-32 16,-1 0 33-16,-1 0-3 0,-2 0 7 15,-7 0-24-15,9 0 28 0,-9 0-23 0,7 0-3 16,-7 0-2-16,8 0 8 0,-8 0-17 16,8 0-7-16,-1 0 32 0,0 0-6 0,-7 0 1 15,8 0-6-15,-3 0-23 0,-5 0 39 0,7 0-28 16,2 0 31-16,-9 0-21 0,8 0 56 0,-8 0-5 15,6 0-6-15,-6 0-13 0,8 0-5 16,-8 0-2-16,8 0 20 0,-8 0 4 0,0 0-6 16,7 0-3-16,-7 0-2 0,0 0-8 15,6 0 6-15,-6 0-3 0,0 0-5 0,0 0-1 16,0 0-91-16,0 0-76 0,0 0 14 16,10-13-371-16,-27 3 20 0,-5-5 62 0,-3-6 21 15,-14-6 43-15,-5 1-39 0,-4 0 116 0,7 0 19 16,-3 4-2-16,2 11 46 0</inkml:trace>
  <inkml:trace contextRef="#ctx0" brushRef="#br0" timeOffset="29601.27">15655 12934 388 0,'0'0'168'15,"0"0"-69"-15,0 0-10 0,0 0-12 0,0 0-7 16,0 0 15-16,0 0-5 0,0 0-9 15,0 0-7-15,0 0-13 0,0 0-6 16,0 0 0-16,0 0 23 0,0 0-20 0,0-12-28 16,0 12 38-16,0 0-3 0,0 0-2 0,0 0-10 15,0 0-10-15,0 0 0 0,0 0 13 0,0 0-42 16,0 0 34-16,0 0 9 0,13-20-8 16,-13 19 11-16,0-2-14 0,0 3 3 0,0 0-7 15,0 0 10-15,0 0-31 0,-1 0 13 16,1-1-10-16,1 1 25 0,-1 0-8 0,-1 0 11 15,0-1-24-15,1 1 12 0,0-1 12 0,0 1 1 16,0 0-6-16,1-2 11 0,-1 2-7 0,-1 0-3 16,2-1-6-16,-1 1 4 0,0 0-2 15,0 0 0-15,0-3-22 0,0 3-1 0,1 0 13 16,-1-1-1-16,3-2-8 0,-2 2 0 0,-1-1 0 16,4 0 5-16,-2 2-19 0,-1-2 12 15,1 0-15-15,0-1 11 0,3 2-5 0,-4 0 5 16,1-2-21-16,2 2 29 0,0-2-5 15,0 0-6-15,1 0-2 0,0 0-4 0,2 1 10 16,4-5-7-16,-2 0-2 0,-1 5 1 0,7-5-2 16,-6 4-11-16,1-1 17 0,-3 2-8 0,-1-2 7 15,1-1-19-15,-4 4 19 0,4-2-1 16,-4 0-3-16,3 1 9 0,-3 1-7 0,3-3 3 16,8-3-7-16,-5 1-11 0,-3 4 10 15,0-1-1-15,2 1 5 0,0 0 4 0,-3-1-5 16,1 1-1-16,9-4 14 0,-5 2-12 0,5 0 3 15,-2 0-12-15,-3 2 8 0,-1-1 6 0,6-3 5 16,-6 3-14-16,3 1 10 0,-3-1-3 0,-4 1-8 16,1-1 6-16,2 1-7 0,-2 1 13 15,-1-2 7-15,-1 3-11 0,3-1 5 16,-2 0 3-16,2-2-13 0,9-1 12 0,-7 2-9 16,3-3-9-16,-4 3 9 0,7-1-10 0,-4-1 13 15,0 2 0-15,-1-2-12 0,-3 1 8 0,0-1-10 16,0 3 18-16,2 0 7 0,-4 0-15 15,1-1 11-15,-1 0-18 0,1 1 3 0,1 1-1 16,-1-3 12-16,0 2 3 0,3 0-12 16,5-4 0-16,2 0 4 0,0 0-9 0,-2 3 10 15,-3-1-12-15,-1 1 2 0,-2 0 12 16,0 1-6-16,1-2 9 0,-3 2-1 0,-1-2-12 16,2 2 7-16,-1 0-10 0,2 0 11 0,-1-1 3 15,9-1-10-15,-2 0-3 0,-4 3 6 16,0-2 7-16,-1 1-12 0,-1-2 9 0,0 2-5 15,8-2-3-15,-3-1 5 0,-2 1 6 0,0 3 8 16,-5-1-17-16,3-1 5 0,-3 0 11 16,-1 2-13-16,1 0-4 0,-1-2 1 0,-5 2 8 15,0 0 12-15,10 0-24 0,-4 0 6 16,1 0-5-16,-7 0 6 0,9 0-6 0,1 0-3 16,18-9 17-16,-13 4 1 0,1 4-11 15,-6-1-8-15,-1 1 2 0,-1 1 8 0,0-2-7 16,0 1 3-16,0 1-4 0,-3-1 6 0,4 1-3 15,-5-1 2-15,2 1 15 0,1 0-13 16,-2 0-7-16,2-2 21 0,-2 1-16 0,3 1 2 16,-4 0 0-16,2-1 14 0,2 1-4 15,-4 0-15-15,2 0 13 0,1-1 2 0,-2 1-14 16,2-3 3-16,-2 3 4 0,2-1-11 0,-1 1 12 16,0 0-6-16,-1-1 5 0,1 1 8 15,0-1-2-15,1 1-13 0,-2 0-1 0,1 0-3 16,2 0-1-16,0-2 3 0,-3 2 12 15,1 0-16-15,3-1 7 0,-4 1-5 0,0-3 16 16,2 3-22-16,0 0 13 0,10-3-4 0,-4 0 21 16,-3 2-24-16,0 1 21 0,-2-1 1 15,-3 1-2-15,1-2-15 0,1 1 11 16,-2 0 2-16,0 1-11 0,1-1 0 0,2-1-2 16,-2 2-1-16,1-2-1 0,-1 1 0 15,2 1-5-15,-1-1 9 0,0-1 7 0,-1 1-2 16,1-2-7-16,-1 3-1 0,11-2 5 0,-8-2-1 15,1 2-4-15,-1 2 24 0,-3-2-21 16,-1 0 15-16,2 2-17 0,-2-1 6 16,0-1-4-16,-1 1 9 0,2 0 4 0,-1 0-13 15,2 0 14-15,-2 1-17 0,1-2-12 16,-1 0 8-16,1 0 9 0,-2 2 9 0,3-1-10 16,-3-1 23-16,1 1-22 0,1-2 3 15,0 3 22-15,-2-3-6 0,2 2-2 0,-3 0-6 16,1 0 7-16,0-1-6 0,0 0-9 0,0 1-11 15,1 0 32-15,0-1-26 0,0 1 12 0,0-2-3 16,0 2-4-16,-1 0 14 0,1-2-32 16,3 1 3-16,-4-1 19 0,1 2 3 0,-1 0 4 15,2 0-4-15,-3-2-17 0,3 3 8 16,-2-2-11-16,-2 1-1 0,2-1 27 16,-1 2-10-16,1-3-3 0,-2 2-19 0,4 1 9 15,-2-3 12-15,2 3-21 0,-1-3 9 0,0 1-5 16,0 0 21-16,-1 0 1 0,3 0-5 15,-1 1 2-15,0-1-19 0,-1 0 21 16,0-1-18-16,2 1-6 0,-1 1 3 0,-2-1 11 16,1 1 17-16,-1-1-8 0,1 1-28 0,-1-1 11 15,2 0 1-15,-2 0-7 0,2 1 7 0,0-2 6 16,9-2 20-16,-10 2-13 0,3-1-11 16,-1-1 0-16,0 3 2 0,-2 0-6 0,0-1 5 15,-3 0-1-15,2 2 27 0,0-4-12 16,0 4 1-16,0 0-20 0,2-1-3 0,-2-2 7 15,1 3 2-15,-1-2 0 0,0 1 18 0,11-4-18 16,-6 0 11-16,-2 3 11 0,-1-1-23 16,-1 3-12-16,0-2 7 0,-1 2 24 0,1-2-14 15,-2 1-19-15,1 0 37 0,-2-1-4 16,2 1-21-16,1 0 8 0,0 1 9 0,-2-3 3 16,0 2-6-16,0-1-9 0,1-1-9 0,1 2 12 15,0-2-23-15,1 1 9 0,-3 1 6 0,10-5 13 16,-3 0-24-16,-2 3 38 0,-2-2-11 15,-2 4 2-15,1-3-9 0,-1 2-16 0,1 0 22 16,-1 0-19-16,-2 1-11 0,2-1 23 16,0-1 18-16,-1 3-20 0,2-2 10 0,0 0-26 15,1 2 6-15,-2-2 0 0,0-1 28 0,1 2-33 16,8-6 18-16,-3 3 3 0,-5-1-1 16,2 1-17-16,8-3 14 0,-5 3-12 0,0-1 0 15,2 0 15-15,-4 1-14 0,1 1-6 0,1-6 21 16,0 4-11-16,-5 2 9 0,3 0-9 15,1 0-5-15,-4 0 18 0,6-3-12 0,-3 2-15 16,2 0 20-16,-3 1-3 0,-2 1 0 0,1-1-10 16,-1 1 4-16,0 0 0 0,-1 0 32 15,0 1-10-15,1-1-11 0,-1-1-15 0,1 1 13 16,7-5-8-16,-3 3 3 0,0-1 18 16,3-2 8-16,-3 0-13 0,-4 3 6 0,3 0-16 15,0 0 1-15,-3 1-5 0,5-3 3 0,3-2 3 16,-7 2 7-16,7-2 3 0,-4 1-12 15,-3 2 0-15,1 1 19 0,-1 0-23 0,-2 0 28 16,1 1-1-16,8-3-30 0,-5-1 13 16,-1 3 1-16,-1 0 1 0,0-1 10 0,-1 2-26 15,1-1 16-15,-2 2 18 0,6-3-32 0,-1-2 11 16,0-4-12-16,0 7 18 0,-1-2-28 0,-3 2 12 16,5-5 17-16,0 0 12 0,-1-1-19 15,0 3-6-15,2-2-16 0,-1-1 17 0,-1 3-4 16,1-3-11-16,-1 7 11 0,2-5 27 15,-4 2-39-15,-1 0 12 0,2 2-12 0,-3-1 42 16,0 1-39-16,0-1 12 0,9-3-1 0,-7 2 29 16,0-4-4-16,5 1 1 0,-3-1-34 15,0-2 36-15,-3 2-26 0,3-3-9 0,-1 3 16 16,1-3-24-16,1 0 21 0,1-2-10 16,-2 3-2-16,5-3 35 0,-7 4-2 0,0-2-36 15,1 1 14-15,0 3 21 0,-6 1-28 0,7-2-7 16,0 0 5-16,-2-1 11 0,0-1-6 15,1 2 4-15,-2-3-8 0,0 2-12 0,1-1 23 16,-6 2-9-16,8-3 25 0,-2-1-16 0,-1 3-12 16,2-1 12-16,3 2 6 0,-7-3-31 15,4 1 24-15,-2 4-9 0,1-5 20 0,-5 3-16 16,5-2-22-16,-4 3 14 0,4-5 26 0,2 4-6 16,1-1 5-16,-4-1-18 0,1-1 11 15,0 2-8-15,0-3 13 0,-2 7-32 0,1-7 7 16,-2 6-2-16,4-5 10 0,-1 3-8 0,-3 1 1 15,1 1 5-15,-1 2 8 0,2-6-12 16,-4 6-3-16,3-2 34 0,1 2-46 0,-3 1 19 16,1-2 21-16,-2 2-19 0,5-7 5 0,2 2 2 15,-2 0-5-15,-3 0-19 0,-2 2 10 16,1 2 5-16,-1 0 19 0,0-1-4 0,6-6-6 16,-2 2 17-16,-1-3-47 0,-2 2 10 0,3-2 24 15,0 2 13-15,1-2-16 0,-3 0 0 0,0 1-4 16,-3 1 22-16,4 0-17 0,-1 1-28 15,-3 4 7-15,2-2 18 0,3-4-9 0,-3 2 16 16,-1 4 8-16,2-1-25 0,-1 1-2 16,-2 1-7-16,0 0 15 0,2 0-12 0,-1 1 8 15,0 0 3-15,0 0 13 0,4-8-23 0,-2 0 17 16,0 4-9-16,1 0-10 0,-2 1 8 0,0 3 12 16,3-9-22-16,-2 4 45 15,3-3-47-15,-4 3 29 0,1 1-32 0,-2 1 44 16,2-7 1-16,-1 5-29 0,-1 2-5 0,1 0 5 15,0 2 28-15,-2 0-23 0,6-7-21 16,-4 3 15-16,-1 3 6 0,0 1-10 0,0 1 34 16,-2 0-32-16,3-1 35 0,-2 1-8 0,1 2-23 15,-1-2-7-15,1 0-12 0,-2 1 39 16,3 0-13-16,-2-3-11 0,1 3-15 0,2-10 34 16,-1-1-9-16,2 1-12 0,-1 0-7 0,-3 3 7 15,4-5 39-15,1 2-25 0,-1 1 5 16,-5 4-28-16,3-5 7 0,3-1 5 15,-3 1 16-15,0 3-15 0,-2 3 11 0,2 0-12 16,-2 2 6-16,0 0 12 0,1 0-18 0,-1 1 8 16,0 1-17-16,2-3 8 0,-2 1 3 0,1 2 1 15,0-2 15-15,3-8-16 0,-1 2 34 16,-2 1-41-16,1 2 11 0,0 2 23 0,-1-2-32 16,-1 2-13-16,2 1 15 0,1-10 1 15,-1 5 0-15,0 2-10 0,-2 1 22 0,2 0-10 16,-2 1 6-16,1 0-17 0,-1 0 10 0,3-6 4 15,-2 1 0-15,1 3 9 0,-2 0 11 16,0 4-22-16,2 0 8 0,1-2-22 0,-3 1 48 16,1 4-41-16,-2-3 15 0,3 2 0 0,1-1-10 15,-2-1 6-15,1 2 7 0,6-7 5 16,-4 2-27-16,1 0 28 0,-3 2-24 0,1 0 2 16,-2 2 11-16,4-8-1 0,0 2 8 0,-2 4-31 15,0 1 25-15,-1-2-28 0,0 2 28 16,0 0-29-16,-2 1 20 0,1 0-14 0,-2 0 6 15,3 1 17-15,0-1-9 0,-1 2 1 16,1-3 15-16,-1 3-29 0,0-1 14 0,1 1 4 16,-2-2 16-16,3 3-10 0,-1-2-15 0,0-1-6 15,-2 2-2-15,1 0-2 0,1 0 44 0,1-1-38 16,-2 0 13-16,0 1-18 0,3-2 1 16,-2 4 28-16,0-4 7 0,-2 0-32 0,5 1 6 15,-4 2 3-15,2-2-2 0,0 1 22 16,0 1-21-16,1-1-2 0,-2-1-3 0,3 3-2 15,0-1 0-15,-2-1 26 0,2 1-7 0,1-1-12 16,5-3-7-16,-3 3 25 0,2-1-20 0,-8 2-7 16,4 0 5-16,-2 0 23 0,0 0-12 0,3 1-14 15,-5 0 4-15,0 0-9 0,1 1 32 16,0 0-28-16,-2 0 37 0,4-2-27 0,-4 2 19 16,2-2-17-16,0 2 2 0,-4 0 17 15,0 0-32-15,0 0 2 0,7 0 20 0,15 16-27 16,-8-5 21-16,-2 0 8 0,-3 1-1 0,2-3-6 15,1 4-5-15,3 1-9 0,-1 0 19 16,-1 2-26-16,0 0 5 0,-1 1 14 0,-1-3-3 16,-2 3 1-16,1 0 7 0,-3-2-23 15,2 0 33-15,4 3-22 0,-4-2-3 0,0 0 3 16,-1-1 14-16,1 0 0 0,-3 1-5 16,1-1-12-16,-4 2-3 0,3-2 20 0,5-1-2 15,-3 1-13-15,-2-1-5 0,1-1 29 0,0 0 0 16,3 2-26-16,-5-1 26 0,3-1-35 0,1 2 2 15,-1 0 11-15,1 0-6 0,-3-2 17 0,2 3 6 16,1-2-16-16,0 1-6 0,-4 0 14 16,4 1-13-16,0-1 6 0,-3 2 10 0,1 4-19 15,5-5 19-15,-5 4-9 0,2-2-5 16,1 1 28-16,-1 0-16 0,-3-2-7 0,2 1 19 16,2-2-16-16,-2 2-7 0,-1-2 19 0,-1-2 1 15,4-1-16-15,-3 4-3 0,1-2-1 16,-1 0 18-16,3 0 6 0,-1-4-29 0,-4 4 29 15,4 1-15-15,-2-1-14 0,0 1 17 16,2-1-8-16,-3 0 11 0,7 0-4 0,-5 2-12 16,1-2-2-16,1 2 25 0,-1 0-28 0,0-5-10 15,1 3 24-15,-4-1 5 0,5-1 2 16,-5-1-15-16,4-1 15 0,-5 0-17 0,4 2 24 16,-2-1-21-16,3 0 11 0,-5-3 3 15,4 3-6-15,1 1-13 0,-2-2 14 0,1 3-11 16,-2-3 0-16,3 1 11 0,0 0-13 0,-4 0 14 15,7 1-8-15,-4 0 16 0,5-1-3 0,-4 2-16 16,1-4 4-16,1 3 23 0,1-1-14 16,-4-1-11-16,3 0-2 0,-3-5 1 0,2 4-2 15,-5-1 4-15,3-4 22 0,-4 1-15 16,0-1-5-16,0-2-3 0,1 3 4 0,-3-2 23 16,6 7-15-16,-1-5-14 0,0 5-6 0,-3-3 10 15,6 2-2-15,-3 0 0 0,2 0 2 16,0 4 26-16,2-4-16 0,-1-1 9 0,3-1-8 15,-3 2-14-15,3 2 4 0,0-6-4 0,-4-1-2 16,3 4-3-16,-4-2 5 0,-3-2 1 16,3 0 14-16,-4 0-10 0,4 5-8 0,0-4 3 15,1 3 6-15,-3-2-9 0,-2-3 2 0,0 2 7 16,-1 1 3-16,9 3 12 0,-4-4-4 16,3 5-18-16,0-2 32 0,2 1-31 0,0-1 3 15,1 1 1-15,2 0 8 0,-3 0-16 16,0 0 13-16,-1-1-4 0,-1 3 4 0,-1-3 10 15,0-1-24-15,2 0 40 0,-4 2-16 0,1 0-13 16,3 1-6-16,-4-2 0 0,1 2 27 16,3 1-27-16,-1-3 6 0,-1 2 12 0,-1 0 10 15,2 1-7-15,-2-1-21 0,0-2 18 16,4 5-2-16,0-3-18 0,-2-2-13 0,-1 1 32 16,0 2 5-16,-1-2 7 0,0 2-4 15,-1-1-5-15,1 2-22 0,-5-4-4 0,8 3 21 16,0-2-3-16,-3 1-10 0,-1 1-9 0,0-1 23 15,5-1-2-15,-1 2-19 0,-4-1-3 16,4 2 13-16,-2-1 3 0,-4 0 2 0,4-1-16 16,-2 0 15-16,1 0-11 0,0 0 0 15,-1 0 29-15,-3-2-29 0,3 1 4 0,-2-3 4 16,-2 2-26-16,2-1 37 0,-5-4-2 0,2 1-7 16,0 2 1-16,5 5-12 0,-2 1 8 0,5-5 12 15,-2 2-8-15,-2 2 6 0,1 0-31 16,1 1 13-16,-2-7 1 0,-2 1 15 0,1 6-6 15,-1-7-16-15,0 2 6 0,6 2 17 16,-6-2-21-16,-4 1 1 0,4-2 26 0,0-2-2 16,3 6-34-16,0 2 14 0,-2-6 2 15,1 4-5-15,1 0 28 0,3-3-11 0,-2 3-12 16,2-2-2-16,-2 1 4 0,4 0 4 0,-5 0-3 16,6 1-9-16,-2-1 7 0,1-1 34 0,-2 1-30 15,3 0 15-15,-1 0-6 0,-2-2-17 16,0 3 2-16,-1-2-4 0,-1-1 2 0,-4-1 14 15,3 0 4-15,0 1 8 0,0-1-24 16,1 2-4-16,-1 0 8 0,1 0 10 0,3-1 8 16,-4 2-27-16,3-2 5 0,-1 0-2 0,-2 2 8 15,3 0 20-15,2-5-8 0,-3 2-15 16,2 4-7-16,-4-5 4 0,5 3-4 0,-5-3 7 16,-4-2-4-16,0 1 13 0,2 0-10 0,-2-1 20 15,0-1-21-15,0 1 2 0,-3 0 4 16,4 0-17-16,5 3 15 0,-2-1 20 0,-1 1-35 15,-3-1 41-15,5 2-14 0,-1-1-22 16,1 2 18-16,-1-3 13 0,0-1-10 0,-4 0-4 16,3 0-7-16,6 5-15 0,1-3 9 0,-6 1-4 15,5-1 31-15,-1 0-28 0,-3-1 11 16,4-1 16-16,-1 2-38 0,0 0 45 0,-3 2-42 16,4-3 24-16,-4-1-14 0,5 6-6 15,0-2 10-15,-2-2-8 0,2-2 8 0,-2 2 1 16,3 0 4-16,-3 0 7 0,4 1 9 0,-3 0-23 15,-1 0-9-15,1-2 1 0,-1 2 6 16,-1 1-2-16,2-2 25 0,-2-2-18 0,-3-1-1 16,0 0 2-16,3 2-5 0,-1-2-1 0,-3 1 6 15,-1-3 2-15,1 2-1 0,-3-1-7 16,0-1-5-16,-1-1 8 0,1 0-3 0,0 3 9 16,3-3-1-16,-3 2 24 0,1-3-30 15,9 8 8-15,-4-6 6 0,-1 1 12 0,7 1-7 16,-7 2-19-16,-2-1 12 0,2-2-20 0,-3 0-2 15,0 1 14-15,-1-3 5 0,-2 1 6 16,14 4 5-16,-8-3-20 0,-3 1-2 0,-4-1 0 16,1-3 3-16,1 1-1 0,-1 1 1 0,-1 0 13 15,-1 0-14-15,2-1 2 0,2 0-9 16,-2 0 24-16,-1 2-14 0,2 0 4 0,-1-2 14 16,0 2-10-16,0-1 9 0,2 0-28 0,-2 1 5 15,0 1 0-15,-1-2 2 0,1-1 20 0,2 2 4 16,-1 2-13-16,1-4-11 0,-1 3 21 15,-1-1-5-15,0-1-24 0,-2 2 14 0,3-2 5 16,1 1-4-16,9 3-20 0,-6 1 10 16,-3-4 18-16,2 1-22 0,-3-2 15 0,-1 0-12 15,-2 1 4-15,2-1 23 0,0-2-27 0,-3 2 1 16,2 1 19-16,-1-2-21 0,2 1 0 0,-1 1 27 16,-1-2-16-16,1 3 0 0,0-2-12 15,0 1 8-15,1-1 13 0,1 1 0 16,-1-2-5-16,0 2 13 0,-2-1-19 0,4 2-9 15,-3-3 6-15,0 2 16 0,1-2-32 0,-1 1-72 16,-3-1-60-16,0-1 14 0,-6 0-303 0,2 0 47 16,-3-2 15-16,-14-4 34 0,-3-3 2 15,0-2 66-15,1 0 22 0,-2-4-13 0</inkml:trace>
  <inkml:trace contextRef="#ctx0" brushRef="#br0" timeOffset="36096.61">9742 17627 323 0,'0'0'86'16,"0"0"-12"-16,0 0-7 0,0 0-12 15,13 0-22-15,-13 0 49 0,0 0-23 0,0-12-49 16,0 12 24-16,0 0 16 0,0 0-35 15,0 0 7-15,0 0 7 0,0 0-17 0,0 0 28 16,0 0-1-16,0 0-23 0,0 0-1 16,0 0 28-16,0 0 0 0,0 0-5 0,0 0-5 15,0 0-1-15,0 0-8 0,0 0-4 16,0 0-1-16,0 0 5 0,0 0-4 0,0 0-1 16,0 0 5-16,0 0-13 0,0 0-1 0,0 0-20 15,0 0-18-15,0 0 4 0,0 0 32 16,13 0 12-16,-13 0 11 0,0 0-3 0,0 0-50 15,0 0 2-15,0 0 41 0,23-16 10 16,-20 15-6-16,-3 1-3 0,1 0 0 0,2-2-14 16,-1 2 11-16,0 0-26 0,0-1 36 15,2 1 2-15,-2 0-7 0,1 0-17 0,0-2 14 16,-1 2-11-16,2 0-24 0,-4 0 24 16,0 0 23-16,0 0-13 0,0 0 9 0,6 0-47 15,-6 0 17-15,7 0 18 0,-7 0-37 16,0 0 18-16,10 0 22 0,-10 0-1 15,6 0 22-15,-6 0-17 0,8 0 19 0,-8 0-16 16,18-12-26-16,-14 10 22 0,1-1-1 0,1 0 1 16,-2 0 8-16,2 2 5 0,-2-2-26 15,-1 1-18-15,1 0 23 0,1 0 0 0,-1 1-2 16,1 0-5-16,-1-2 1 0,-1 2-4 0,0-2-3 16,1 3 0-16,1 0 6 0,-1-2-24 15,-2 1 15-15,4-1 17 0,-1 1-6 0,-2-1-19 16,1 1-5-16,1-1 20 0,-2-1 7 15,3 2-33-15,-2-1 20 0,0-1 10 0,2-1 1 16,-3 2-3-16,2 0-19 0,-1-1 30 0,0 2-36 16,0-2 22-16,-2 2 1 0,2-1 19 15,1 1-31-15,-2-1 29 0,-1 1-30 0,2-2 6 16,0 1-24-16,0-1 31 0,2 2-18 0,-2-1 12 16,1-1 11-16,1 0-24 0,0 1 25 15,-1-2 12-15,1 2-24 0,7-5 6 0,-4 2 1 16,1 0-18-16,-2 3 18 0,-2-3-7 15,-2 3-7-15,1-1 18 0,-1 1-6 0,1 0 1 0,0 0 0 16,-1-1-8-16,0 0-23 0,0 1 34 16,1-1-7-16,10-2-13 0,-5-1 20 0,2 3-3 15,1-5 4-15,-1 3-12 0,1-2-23 16,0-1 34-16,-3 4-27 0,-1-1 14 0,0 4 18 16,5-4-5-16,-5 1-7 0,0 2-9 0,-4-1-7 15,4 1 18-15,-4 2 2 0,-1-3-1 16,2 2 13-16,1 0-13 0,-1-1-3 0,10-1 6 15,0-1-19-15,2-2 20 0,-3-1 0 0,0 0 8 16,4 2-8-16,-4-3-9 0,5 1 2 16,-4-1-6-16,0-2 13 0,1 3-9 15,-3-2-4-15,0 3 0 0,0 0 12 0,-1-1-7 16,0 2 0-16,-4 1 10 0,-2-2-3 0,1 3 15 16,0-1-17-16,-2 1 2 0,6-3-16 15,-1-3 23-15,2 2-20 0,1 1 21 0,-4 1-16 16,2-4 16-16,2 0-14 0,-1 2-4 0,2-1 6 15,-2-1-1-15,-3 1-8 0,5 0 16 16,-4-1-13-16,-1 3 0 0,-4 0 1 0,2 0-4 16,2-1 14-16,-1 2-15 0,-3 1 11 0,1-1 8 15,-2 2-12-15,0-2-1 0,1 2-12 0,-2 1-5 16,-1-2 20-16,1 2-2 0,-2-3-7 16,11-1 12-16,-3-1-2 0,-2 1-1 0,3-3-19 15,0 3 23-15,0-3-2 0,-3 4-24 16,1-2 13-16,-3 4 0 0,8-6 14 0,-2 3-2 15,-1-5-2-15,-2 6-2 0,4-2-4 0,-5 0 10 16,3 0-19-16,-1 3 9 0,-6-3 8 0,3 2-6 16,-2 1-4-16,0 0-3 0,-1 0 14 15,1 0 13-15,-1 1-22 0,1 2-1 0,-3-4 8 16,3 1-8-16,-1 2 4 0,4 0-7 16,5-8 11-16,-4 3-6 0,-3 0-2 0,3 2-7 15,-3 0 20-15,1 2-22 0,-2-2 19 0,-1 0-11 16,10-2 16-16,-7 0-3 0,7-1-10 0,-3-1 3 15,-2 3-8-15,1 1 15 0,-4 0-21 16,7-2 19-16,-5 3 13 0,3-5-20 16,-3 3 14-16,0 2-4 0,-1 2 2 0,-2-2-12 15,0 1-9-15,1 1 16 0,0-2-11 0,-1 1 2 16,1 1 16-16,6-5-5 0,2-2-10 16,0 1 12-16,-2 2-12 0,0-1 16 0,1 0-9 15,2 1 8-15,-7 0 5 0,5-2-10 16,1 1 18-16,-6 1-14 0,-2 2-3 0,2 1-14 15,-1-2 21-15,-1 0-13 0,-1 1 16 16,6-4-6-16,2-1-6 0,-7 1-1 0,1 2 2 16,-1 1 1-16,2 0-2 0,-4 0 1 0,7-4-2 15,-2-1-3-15,1 2 4 0,-2 0-3 16,1-1-1-16,1-1-4 0,-1 1 3 0,-4 1-3 16,6-2 11-16,0-1-3 0,-1-1 5 0,-2 2-9 15,1 1 6-15,-4 5-6 0,0-4 8 16,4-1 1-16,-3 0-1 0,-1 3-1 0,-1-2 4 15,3 1-4-15,3-3-3 0,0-3-1 0,-5 5-4 16,4-4 8-16,0 2 1 0,3-1-7 16,-2-2 2-16,-4 3 0 0,6-2 7 0,-2 0-9 15,0 0-7-15,3 0 3 0,-5-1 2 0,3 2 0 16,-1-3-8-16,-3 5 17 0,2-1-3 16,1-3-6-16,-1 0-5 0,-1 2 5 0,-1 1 5 15,4 0-4-15,-2-1-7 0,0-2 18 0,1 4-21 16,0-2 9-16,-2-2 11 0,-1 2-9 15,0 0 3-15,3-1-15 0,-2 2 14 0,0-3 5 16,0 1-2-16,1 0 4 0,-2 2-1 0,1 0-5 16,-1-3-4-16,1-1 7 0,1 1-1 0,1-1 5 15,-3 1-7-15,2 3-3 0,-1-4 6 16,1 3-6-16,-1-3-12 0,-1 2 11 0,0-1 0 16,-1 2 6-16,0-1-2 0,1-1-4 15,-2 3 10-15,0 1-15 0,1-4 0 0,1 2-2 16,1 0 10-16,-5 1 9 0,3 4-4 15,-4-3-11-15,3 4 13 0,-1-1-12 0,0 1 4 16,4-8-5-16,1 1 7 0,-2 1 6 0,2-2-18 16,1 1 6-16,4 0-6 0,-6 1-7 15,5 0 11-15,-4-3 11 0,-2 4-5 16,2-2-8-16,-1 2 5 0,1 0 7 0,-4 2-2 16,4-2-8-16,-2 1 10 0,-3 2-10 0,2 1-11 15,-2-1 17-15,1 2-6 0,-3 1-3 16,1-2-2-16,8-2 6 0,-2-3-1 0,-2 2-9 15,2-2 1-15,1 0 18 0,-3 0-9 0,1-1-3 16,4 2 0-16,-3-1 6 0,0-2-2 0,0 2-3 16,2-1 13-16,-3 2-3 0,-2 1-8 15,2 1-6-15,-5 2 1 0,5-5 8 0,-1 3-3 16,-1 0 8-16,-2 2-19 0,7-4 13 16,-4 1 7-16,1-2-13 0,-5 4 0 0,6 0 3 15,-4 1 9-15,-1 0-10 0,0 1 2 0,5-8 7 16,4 2-13-16,-8 1-5 0,0 1 10 15,3-2-1-15,-3-1 9 0,-1 4-4 0,-1 0-11 16,4-3 6-16,1 0-6 0,-2-2 13 16,3 1-10-16,-3 1 3 0,-2 2 5 0,-1-1-8 15,3-3 0-15,0 0 19 0,-1 2-14 0,-1 3-4 16,4-4-3-16,-3 4 19 0,3-7 1 16,-1 4-17-16,1-3 14 0,-3 5-7 15,-1 0-9-15,4-3 3 0,1 1-2 0,-3 0 7 16,1 3-10-16,-2 0 7 0,-2 1 10 0,0 0-13 15,1 2-2-15,-2-2 7 0,0 1-4 16,2 1-4-16,1-8 13 0,0-1-4 0,0 5 8 16,-1 0-18-16,-1 1 1 0,3-6 8 15,0 4 13-15,-3 2-18 0,3-6 2 0,2 2 7 16,-3-1-9-16,1 2-7 0,-1 1 9 0,-2 2-4 16,1 2 10-16,-4-1 1 0,3 3-8 0,-1-1-5 15,0 1 8-15,0-1-6 0,-1 1 10 16,1 0 7-16,0-1 1 0,0 2-9 0,0-1-5 15,-2-1 15-15,3-1-22 0,-1 1 1 0,7-6 3 16,-4 1 8-16,1 3-10 0,-3 0 11 16,2 1-9-16,-4 0 18 0,2 1-4 0,-1 0-18 15,0 1 10-15,-1 0-9 0,0-2 15 16,3 2-13-16,-4-1 6 0,2 1 11 0,-2 0-18 16,2 1 5-16,-1-3-3 0,1 1-3 15,0 2 12-15,-2-3 10 0,2 1-18 0,0-1 13 16,0 2-18-16,0 0 2 0,-1-1 0 15,0 0 3-15,0-3-3 0,1 3 6 0,-2-1 14 16,2 1-17-16,-2 0 1 0,2-2 3 16,-1 3-4-16,2-13 20 0,-1 9-3 15,-1-1-16-15,0 4 1 0,1 0 16 0,-2 1-23 16,0-1-3-16,1 3 15 0,-1-1-5 16,1-1 9-16,-1 1-16 0,0 1 9 0,1-3-6 15,1 2 2-15,-2 0 5 0,0-2 4 0,1 3-12 16,0-2 13-16,-1 0 6 0,2 1-20 15,-1 2 6-15,2-2-4 0,-2 0 2 0,-1 1 0 16,1-2 11-16,0 0-4 0,1 0-18 0,-2 1 21 16,2 0 2-16,0 1 5 0,-1-2-5 15,-1 0-15-15,2 1 0 0,-1 1 17 0,1 1-6 16,-2-2-12-16,2 0 1 0,1 1 18 0,-2 0-27 16,0-1 11-16,1 2 2 0,0-4 0 15,0 5 6-15,0-1-2 0,1-2-6 0,-2 0-3 16,2 1 2-16,-1-1 8 0,2 1 8 15,-2 0-23-15,2 1 12 0,0-2 5 0,-1 0-3 16,1 2-5-16,-2-1-6 0,1 0 2 0,2 0 20 16,0 1-15-16,-3-2 16 0,2 0-17 0,-1 2-8 15,1 0 15-15,1-1-8 0,-3 1 0 16,2-1-2-16,1 1 2 0,-1 1-5 16,0 0 5-16,0 0 2 0,-2-1-3 0,2 1 0 15,1 0 0-15,-1 0 7 0,-4 0-6 0,0 0-2 16,8 0 10-16,-8 0 13 0,7 0-2 15,0 0-15-15,-7 0 9 0,8 0 2 0,-2 0-16 16,-6 0 14-16,9 0-17 0,-3 0 2 16,-6 0-4-16,19 11 18 0,-15-10-3 0,1 3-16 15,2-4 12-15,-3 2-12 0,2 1 1 0,4 6 4 16,-1-5 6-16,-1 0-2 0,1 0 9 0,-3 0-1 16,7 4-2-16,-4-3-4 0,0 1 9 15,-1-3-9-15,2 6-5 0,0-4 12 16,-2-1-1-16,-2 2-14 0,3-2 10 0,-5 1 8 15,1 0-13-15,-1-2-8 0,7 8 19 16,-1-5-12-16,1 4-4 0,-3-4 14 0,0 1-10 16,-3-1-7-16,-1 0 15 0,5 4-9 15,-1-4 2-15,0 0-2 0,-2 0 1 0,2 5 5 16,-1-5-3-16,4 3 12 0,-5-2-17 0,2 0 5 16,-3-3-2-16,9 6 14 0,-3-3-16 15,-3-2 0-15,5 2 19 0,0 1-16 0,-6-1-3 16,2 0 3-16,-1-3 16 0,-4 2-10 15,6 2-5-15,4 1-5 0,-2 0 4 0,0 0 15 16,0 0-6-16,-1 2-8 0,2-1-5 0,-1 0 20 16,-1-2-14-16,-1 2-2 0,2 2 5 0,-2-1-1 15,-2-1 9-15,1 1-5 0,2 1 2 16,-3-4 11-16,1 2-20 0,0 1 7 0,-2-2-4 16,2 3 3-16,-1-1 2 0,2-2-1 15,0 2-1-15,0-1-1 0,-4 0-6 0,4 3-11 16,0-2 15-16,-1-3-13 0,4 2 12 0,-4-1-4 15,0-2-2-15,4 6 20 0,-4-3-24 0,1-1 16 16,3 2-9-16,0-4-8 0,0 2 20 16,2 2 5-16,-1-3-23 0,-2 2 24 0,0-1-22 15,2-1 3-15,0 1 14 0,-4 1-19 16,2-2 11-16,-2 2-10 0,0-3-5 0,-1 5 11 16,2-2 5-16,-1 0-7 0,-1 1 11 0,1 1 8 15,1 0-20-15,1 0 7 0,-1 1-3 16,2-1-5-16,0-2-3 0,1 4 2 0,-4-2 3 15,3 1 13-15,0-2-18 0,-3 3 10 16,3-2 6-16,0 1 0 0,-3-3-7 0,1 1 11 16,1-2-20-16,-2 4 2 0,2-4 6 15,-1 2 15-15,-2-2-23 0,4 3 8 0,-3-2-10 16,-3-4 17-16,-2 2-12 0,2-1 1 0,0 4 19 16,-1-1-1-16,-1-2-6 0,-1-2-10 15,0 2-6-15,-2-1-6 0,6 5 9 0,-3-2 4 16,-2 1 0-16,-2-1-1 0,0-2 11 15,7 6-10-15,-2-3-2 0,-2 3 1 0,1-4 0 16,-1 4-4-16,0-7 22 0,0 1-9 0,-2-4-5 16,2 2-1-16,0-1-4 0,-2 0 13 15,0 0-8-15,0 0-2 0,2 0 7 0,-2 0-2 16,0 0-6-16,-1 0-11 0,2-1 8 16,-2 2 12-16,1 0-6 0,0-2 3 0,-2 1-9 15,5 0 2-15,-5 0-5 0,3 0 4 16,-1 0 12-16,-1-3-10 0,1 4 9 0,-1-3-11 15,2 2-2-15,-1-1 4 0,-2 0 5 16,0-1 5-16,4 2-14 0,-3-2 6 0,1 1 8 16,-1 1-15-16,0-1 8 0,1-1-12 15,-1 1 8-15,0 0-1 0,0-1 7 0,2 0 11 16,-1 1-24-16,-2 0 21 0,2-1-14 16,-1 0 2-16,0 0-2 0,-1-3-5 0,0 0 6 15,0 0 9-15,0 0-8 0,0 7 6 0,0-7-5 16,0 0 10-16,0 6-19 0,9 4 10 15,-6-7-7-15,-2-2 18 0,-1 1-9 0,3-1-3 16,-3 2-7-16,2-2 9 0,-2 1-7 0,0 0 16 16,0 0-13-16,3-1 12 0,-2 0-6 15,-1 0-17-15,0-1 10 0,0 1 12 0,2 0-15 16,0 1 13-16,-2-1 13 0,1 0-21 16,-1-1 7-16,1 1 1 0,-1-1 3 0,0 0 18 15,0 0 1-15,0 0-15 0,0 0 5 0,0 0 0 16,0 0 28-16,3 4-14 0,-3-4-5 15,-1 0-9-15,1 0 13 0,0 0-12 0,0 1 2 16,0-1 14-16,0 0 3 0,1 0-26 16,0-1 5-16,-1 1-14 0,0 0 37 0,0 1-34 15,0-1 9-15,0 2 2 0,0-2 16 0,0 0-31 16,0 0 11-16,0 0 4 0,-1-2-11 0,2 2-14 16,-1 0 23-16,0 0 9 0,-1 0-17 15,2 0-2-15,-1 0-3 0,0-1 13 16,0 1 11-16,0 0-41 0,-1 0 17 0,0-1-6 15,-1 1-23-15,0-1-10 0,-4 2-22 0,-1 0-41 16,1-2-48-16,-2 1 15 0,-11 1-135 0,8-1-149 16,-4 0 6-16,-2 0-2 0,-14-13 26 15,19 5 26-15,4 2 66 0,5-2 14 16,3 2 4-16</inkml:trace>
  <inkml:trace contextRef="#ctx0" brushRef="#br0" timeOffset="39128.83">14446 15407 322 0,'0'-1'146'0,"-1"-1"-11"15,1-1-35-15,0 2-14 0,-1-2-9 16,-1 2-9-16,1 0-7 0,-1-1-8 0,-2 0-6 15,1 2 0-15,-1 0-15 0,-3 0 6 16,2 0-10-16,-1 0 0 0,0 0-5 0,2 2 0 16,-1-2 14-16,5 0-10 0,0 0-4 0,-7 0-27 15,7 0-1-15,-8 0 25 0,8 0 0 16,-8 0-2-16,8 0 0 0,-10 0-5 0,2 0-16 16,8 0 2-16,-16-11 0 0,4 5 23 15,2 2-12-15,0 1-18 0,2 0 22 0,4-1-22 16,-2 2 24-16,1 0-1 0,2 1-3 0,-1-1 31 15,4 1-6-15,-2-1-3 0,-2 0-7 0,1-1 1 16,2 2-5-16,1 0-4 0,0 0-7 16,-1 0 10-16,1-3 1 0,0 2-3 0,-1 1-8 15,1-1 5-15,-2 1 6 0,2 0 0 16,0 1 12-16,0 0-20 0,0 0-10 0,0 0-2 16,0 0 12-16,0 0-4 0,0 0 8 0,0 0-4 15,0 0 9-15,8-6-12 0,-3 6 5 16,-4 1 0-16,2-1-4 0,-2 0 11 0,4 2-6 15,-4-2-8-15,2 0 9 0,-2 0 1 0,3 0 0 16,-3 0-2-16,2 1-3 0,1 0 11 16,-2 0-6-16,2 0-17 0,0 2 10 0,0-1 9 15,0 1-3-15,0-1-2 0,-2 1 18 0,2 0-6 16,4 0 7-16,-5 0-13 0,1-1 7 0,0 2-1 16,1 0-2-16,-1-1 3 0,2 1 0 15,-2 0-10-15,0-1 9 0,8 6-1 16,-6-1-3-16,-1 0-7 0,0-2 7 0,-1 0-3 15,-3 0 4-15,3-1-1 0,-3 0 8 0,7 8-18 16,-4-3 6-16,2-3 2 0,2 6 4 16,0-4-13-16,-3 2-10 0,-3-4 4 0,1 1 10 15,1 0-10-15,-2-3 2 0,0 3-1 16,-2-2 4-16,3 11-1 0,3-3-6 0,-5-2 3 16,0-4 10-16,-1 3 0 0,1-3-11 0,1 0 5 15,-1-1 1-15,0-2 4 0,1 2-11 0,-2 0 16 16,0-1-4-16,1 1-4 0,0-1-2 15,-1 0 4-15,0 2-5 0,0-1 19 16,1-1-21-16,1 13 11 0,-2-19-4 0,0 13-11 16,0-3-1-16,0 0 12 0,0-3-3 0,0 1-2 15,0-1-1-15,0-2-8 0,0-5 8 16,0 10-13-16,0-3-2 0,0 0 15 0,0 0 5 16,0-7-15-16,0 8 6 0,0-2-8 0,0 1 10 15,0-1-13-15,7-6-3 0,-7 9 7 16,9 5-5-16,-9-10 17 0,2 1 4 0,-2-1-8 15,2 1-8-15,-2 0-9 0,1 0 0 0,1-1 12 16,-2 0 9-16,1 1-6 0,0-2-9 16,1 1-2-16,-2 0 19 0,2-1-13 0,-2 1-12 15,0 1 21-15,0-2-10 0,4 1 17 0,-4 0-34 16,0-1 13-16,1-1 18 0,-1 4-18 16,1-5 3-16,2 4 9 0,-3-1-4 0,1-2 9 15,-1 2-19-15,3-1 20 0,-2 0-21 0,-1 1-2 16,3-1-1-16,-2 3 13 0,0-4 5 15,-1 2-3-15,3-2-12 0,-2 1 19 16,2 1-1-16,-2 0-22 0,2-2 10 0,-2 3 0 16,0-1-8-16,-1-1 24 0,4 0-22 0,-3 0 8 15,0 0-9-15,1 0 2 0,0 1 17 16,-2-2-4-16,3 2-17 0,-1-1 4 0,-2 1 21 16,3 0-25-16,-2-1 1 0,2 0 4 15,-2 0 10-15,0 1-1 0,1-2-14 0,0 0 11 16,-2 1 7-16,3 0 4 0,-2 0-22 15,-1 0 6-15,4 1-2 0,-2-2-1 0,0 2 6 16,0-2 1-16,-1 1 0 0,2 0 8 0,-2 0-7 16,2 0 16-16,-2-1-10 0,0 0-11 0,1 0 11 15,0 0 5-15,0 1-18 0,-2-2 12 16,1 0-18-16,0 0 14 0,-1-1 6 0,0 1-20 16,1 1 10-16,-1 0 17 0,3-1-25 15,-2 1-3-15,-1 0 13 0,3 0 22 0,-3-2-17 16,1 2 3-16,0-2-3 0,-1 0-12 15,2 3 4-15,-1-2 8 0,0 2-4 0,0-1-13 16,1 0 6-16,0 0 6 0,0-1 15 16,0 1-1-16,-1 1-17 0,2 0 10 0,-2 0-10 15,1-2 23-15,0 2-7 0,4 1-15 0,-3-2 8 16,-1 2-12-16,1-1 6 0,2 1 21 0,-2-1-18 16,2 1 8-16,-1 0 5 0,7 4-24 15,-2 0 6-15,0 1-4 0,1-4 10 0,2 4-6 16,-2 0-2-16,3 0 15 0,0-1-11 15,-1-1 12-15,1-1-17 0,-2 1 6 0,0-1-5 16,-1 3 9-16,4-2 14 0,0 2-16 16,-1 0-3-16,4-1 19 0,-3 1-26 0,1 0 30 15,-1-1-11-15,5 1 10 0,-2-1-3 16,-2 3-10-16,-2-2-14 0,0-3 16 0,0 1-22 16,-3-1 2-16,-1-3 11 0,-3 1 10 0,2-1 3 15,-2 0 7-15,-2-1-20 0,0 0-2 0,-1 0 22 16,2 0-2-16,-3-1-24 0,3 2-11 15,-1-2 26-15,0 1-2 0,-2 0-13 0,2 0-1 16,0-2 10-16,-1 3-21 0,1-2 14 0,-2 0 10 16,1 2 4-16,-1-3-16 0,0 1 2 15,1 0-11-15,-3 0 5 0,3 0 6 0,-1-1-9 16,0 2 35-16,-1-1-21 0,2 1-6 0,-1-1 25 16,1-1-7-16,-1 1-9 0,-2 2-12 15,4-2 19-15,-2 0-32 0,1 1 18 0,-1 0-6 16,1 0 27-16,2 1-36 0,-3-1 10 0,0-1 1 15,1 2 32-15,-1 0-24 0,2-1-9 16,-1 1-1-16,1-1 0 0,-2 0-5 0,3 1 14 16,-3-2-7-16,1 2-11 0,1 0 8 0,-1 0 13 15,1 0-7-15,-2 1-1 0,1-2 23 16,-1 1-11-16,2 0-14 0,0 0 16 0,-2 0-25 16,2 0 8-16,-2 1 12 0,0-2-21 15,3 1-1-15,-1 0 16 0,-1 1-17 0,1 0 11 16,-1-1 18-16,0 1-24 0,10 5 2 15,-7-1 24-15,-2-2-16 0,2-1 26 0,-2 0-25 0,0 0 1 16,0-2-2-16,0 1 2 0,-2 0 7 16,3 0-17-16,-2 0 10 0,2-1 3 15,-2 2 14-15,0-2-34 0,1 2 19 0,-1-1-1 16,1 1-9-16,1-2 4 0,-1 2 26 16,-1-1-35-16,3 1 10 0,1 5 4 0,0-2-1 15,-2-2-4-15,-1-2 10 0,1 1-9 16,-3-2 17-16,2 3-25 0,0-2 9 0,1-1-1 15,-1 2-9-15,0-1 6 0,5 7 30 0,-3-5-25 16,2 1 22-16,-3-2-17 0,0-1-6 16,1 0 24-16,-1 0-18 0,-2 0-23 0,1 0 14 15,-2-2 22-15,1 0-12 0,1 2-9 16,0 0 6-16,-1 0-3 0,3-1 11 0,-4 3-19 16,2-3 10-16,0 1-8 0,6 9 1 0,-4-6 21 15,2-1-21-15,1 3 11 0,-1-1 2 0,-1-1-27 16,-2-2 14-16,6 5-9 0,-2-4 17 15,3 2-12-15,-5-3 9 0,-2-2 12 0,4 1-26 16,-1 0 26-16,-3-1-13 0,0 0 4 16,0 1 4-16,0-2 4 0,0 0-5 0,0 0-6 15,-1 1 1-15,1 1 2 0,-1-2 7 0,0 1 3 16,1 0-21-16,0 0 4 0,-1 1 14 0,-2-1 6 16,11 4-23-16,-4-5 1 0,-2 3 7 15,-4-2-17-15,1 1 29 0,2-1-18 0,-3 0 3 16,4-1 2-16,-5 1-15 0,1-1 13 0,1 1-1 15,-1-1-6-15,0-1 23 0,0 2-15 16,-1 0-12-16,-1-2 6 0,3 2-1 0,-1-3 7 16,1 3 13-16,-4-2-5 0,2 0 9 0,-1 2-26 15,2-2-3-15,-2 0 23 0,1 1 0 16,-1-2-10-16,0 0-2 0,0 3 1 0,2-2 5 16,-2 2-8-16,1-1-9 0,0-1 14 0,-1 1-1 15,2-1 26-15,0 2-15 0,-2-1-12 16,2 1-11-16,1-1 29 0,-1-2-31 0,2 4 12 15,-1 0 0-15,0-1 5 0,7 6-5 16,-1 0 12-16,1 1-21 0,1 0 14 0,-1 0 6 16,3 1-6-16,-1-2-10 0,-3 2 22 0,3 1-21 15,-1-2 4-15,0 1-12 0,1-1 14 0,0 1 16 16,-2-2 10-16,-1 1-30 0,1 0-10 16,-1-2 13-16,1 3 13 0,-4-4-18 0,3 3 24 15,-1-2-21-15,2 1 17 0,-6-2-12 16,7 3-8-16,-4-3 3 0,-2 1-13 0,7 0 14 15,-4 0 1-15,-4-2 0 0,1 7 0 0,3-7 14 16,-5 3-7-16,1-4 5 0,-1-1-3 0,5 6-19 16,0-1 5-16,-3-3 11 0,1-1-12 15,-1 0 5-15,3 4 13 0,4-2-14 0,-8 1 4 16,1-2 13-16,1-1-18 0,-2 2-3 16,1-2 4-16,-3 0 5 0,7 6 7 0,1-2-10 15,3 0-1-15,-6-2-7 0,4 1 20 0,-2 0-1 16,0-2-13-16,-2 0 12 0,5 0-25 0,-4 2 23 15,1-3 17-15,-3 0-8 0,0-2-4 16,-1 1-1-16,8 3-15 0,-5-2-12 0,-1-1 18 16,-1-2 0-16,-1 0-18 0,-3 1 21 15,1-1 6-15,0 1-23 0,-1-3 15 0,1 0-19 16,-3 3 13-16,0-2-9 0,2 0 12 16,-1 0 2-16,1 2-14 0,-1-3 20 0,0 1-16 0,-2 0-6 15,2 1-1-15,1-1 22 0,-2-1 11 16,0 1-14-16,1 0-3 0,3 0 15 0,-4 0 2 15,4 1-20-15,0-1-1 0,-2 0-10 0,3 0 24 16,-1-1 6-16,-1 3-32 0,1-1 23 16,1-1-2-16,-2 0-17 0,2 0 14 15,-1 1-11-15,0-1 28 0,1 1-2 0,2 0-11 0,5 4-6 16,-2-4 10-16,1 1-9 0,-5-2-10 16,1 2 0-16,1-2 13 0,-4 0-7 0,0 0 20 15,0 0-23-15,2 1 28 0,0-2-28 16,-2 2-6-16,-1-2 15 0,3 3-10 0,-2-3-10 15,-1 1 16-15,0 0-2 0,2 0-1 16,-1 0-15-16,0 1 10 0,-2-1-7 0,2 0 18 16,-1 0-9-16,1-1 9 0,-2 2-2 0,0-1 5 15,1-1-12-15,0 2 23 0,-2-1-2 0,0-1-16 16,2 1-4-16,-1 0 6 0,1-1 23 0,0 0-30 16,-3 2 5-16,2-1 1 0,-1-1 15 15,1 0-7-15,-2 0-10 0,0 1 12 16,1-1 44-16,-1 0-28 0,0 0 8 0,1 0 3 15,-1 1-7-15,-1-1-3 0,0 0 3 0,0 0-2 16,0 0-4-16,1 0 7 0,-3 0-23 16,-4 0-36-16,-14 2-73 0,5-2-119 0,-11 0 21 15,-7 0 18-15,-54-12 16 0,31 6-293 16,-4-1 37-16,-2-1 36 0,0-3 16 0,2 1 50 16,6-3 22-16,1-4 14 0,1 1 36 15</inkml:trace>
  <inkml:trace contextRef="#ctx0" brushRef="#br0" timeOffset="41744.94">13440 14548 397 0,'0'0'112'0,"0"0"-15"15,0 0-31-15,0 0-7 0,0 0-9 0,0 0-2 16,0-11-7-16,0 11-5 0,0 0-3 0,0 0-5 16,0 0 21-16,0 0-32 0,0 0-8 15,0 0 28-15,0 0-28 0,0 0 18 0,0 0-2 16,13 0 10-16,-13 0-10 0,0 0-1 0,0 0-2 16,20-8 23-16,-18 8-15 0,-1-1-3 15,-1 2 4-15,0-1 8 0,1 0-18 0,0 0 8 16,-1 3-4-16,3-3 0 0,-3 0 3 0,0 1 8 15,1 0-3-15,2 1-49 0,-3 0 12 16,5 0-2-16,-2 1 9 0,0-2 4 0,1 2 12 16,2-2-19-16,1 3 38 0,-3-2-13 0,2 1-32 15,-1-1 23-15,2 0-26 0,-2 1 28 16,0 1-5-16,-1-3 2 0,1 1-13 0,-2 3 13 16,0-3-10-16,2 2 1 0,-2-2 7 15,-1 2 4-15,1 0 3 0,0-2-41 0,-1 2 8 16,1 0 5-16,2-2 23 0,5 8 16 15,-2-3-5-15,-3 1-11 0,1-1 21 0,-1-1-47 16,0-3 32-16,-1 4-5 0,-1-2-5 16,2-1-1-16,-2 1 6 0,0-1-6 0,5 9-13 15,-3-4 18-15,-1-1-2 0,2-3-11 16,-2 1 27-16,1-1-20 0,-1-1 1 0,-1 2-9 16,3-3 3-16,-3 1 15 0,0 1 1 0,1 0 1 15,-1-1 0-15,2 0-28 0,-1-1 8 16,-1 1 6-16,1-1 14 0,-1 2-26 0,1-2 23 15,-2 3 9-15,2-3-27 0,-1 2 11 16,2-1 1-16,-1 1 11 0,6 5 4 0,-2-1-39 16,2-2 35-16,0 6-5 0,-3-7-12 0,-1 0 10 15,0-1-9-15,1-1 17 0,5 5-12 16,-2-4 20-16,-4 1-22 0,3-1 10 0,-4-1 0 16,1 1 5-16,-1-2-2 0,-1 1-8 15,-1-2-1-15,10 8-5 0,-7-3 4 0,2-1 0 16,-4 2-6-16,-1-3 14 0,2-2 3 0,-2 4-11 15,2-2 0-15,-2 0-1 0,4 6-8 16,5-1 7-16,-5-2 2 0,4 1-4 0,-3-1 15 16,3 1-21-16,1 1 14 0,0-1-7 15,-2-1 14-15,1 0-9 0,-1-1 0 0,0 2-7 16,-1-1 17-16,1 0-10 0,-2-1 6 0,1-3-12 16,-4 3 3-16,-1-2-6 0,2 0 5 0,-3 1 2 15,4 8-8-15,-3-4 14 0,2-2-10 16,-4 2 18-16,2-3-14 0,2 7-1 0,-2-1 5 15,1 1-5-15,2 0 13 0,-3-4-10 0,1-1-2 16,-4-2-5-16,5 1 2 0,1 4 3 16,2-3-3-16,-3 4-3 0,0-3 16 15,-1 5-9-15,2-4-6 0,-3-1-1 0,-3-1 6 16,3 0-1-16,-2-1 6 0,1-1 5 0,3 7-19 16,-3-2 6-16,5 1 1 0,-2 0 7 15,-3-1-8-15,0-4 2 0,0 0 5 0,1 1 6 16,-1-1-16-16,3 5 3 0,-3-2 4 15,0-2-5-15,4 5-6 0,-2-1 17 0,2-1-19 16,-3 4 6-16,2-3-3 0,-2-3 20 16,0-1-19-16,4 3 10 0,-4-2-17 15,-2-1 8-15,2-2-9 0,0 0 1 0,-2-2 24 16,1 2-11-16,0-5-2 0,-1 1-6 16,-1 1-8-16,1-1 4 0,-1-1 13 0,3 2 7 15,-2-2 27-15,-2 0 1 0,3-1-17 0,-3-1 12 16,0 0-25-16,0 0-10 0,2-12 12 0,6-2-16 15,-8 1 20-15,0 7-32 0,0-4-36 16,0-4-7-16,0-3-30 0,0 0-16 0,-9-17-31 16,5 17 3-16,2 3-12 0,-1 4 12 15,3 10-32-15,0-8-9 0,0 0-12 0,0 1-21 16,-14-15-49-16,8 12-90 0,-1-1 23 16,-3 4 20-16,1-2-26 0,0 3 26 0</inkml:trace>
  <inkml:trace contextRef="#ctx0" brushRef="#br0" timeOffset="42616.04">14229 15352 222 0,'-1'-2'138'0,"-2"1"-24"0,3 1-45 16,-2-2 19-16,2 1-32 0,-2 0-7 15,2-1-5-15,0 2 19 0,-2-2-5 0,0 0-1 16,1 2 21-16,1 0-24 0,-1 0 2 0,-1 0-7 16,2 0-14-16,0 2 29 0,0-2-23 15,0 2 15-15,2-2 17 0,-2 2-41 0,0-2 38 16,1 2-22-16,-1 0-6 0,1 0 20 0,1 1-23 15,0 0-14-15,0 0 18 0,0 0-19 16,1 2 11-16,-2-1 8 0,2 0 0 0,0 1-11 16,0 0-20-16,6 8 26 0,-4-3-4 15,3 1 5-15,-4-2 8 0,1 0-5 0,-2-1-22 16,1 0-6-16,0 6 10 0,2-2 9 0,0-3-3 16,-4 2 11-16,1-2-11 0,3 7 0 15,-1-3-1-15,-1-1 12 0,1 1-17 0,4 3-10 16,-4-4 7-16,2 3 19 0,-1-2-9 0,-2-2 4 15,-3-1-15-15,6 4 3 0,-1-2 7 0,-1-1 1 16,3 2-2-16,-6-3 1 0,1-1-4 16,-2-2-6-16,0 2 7 0,2-3-6 0,-2 2 3 15,3-2-8-15,1 8 5 0,0 0 6 16,-1-3-8-16,0-2-5 0,1 3 2 0,2 1-6 16,-1-4 16-16,-2 0-13 0,5 3 2 0,-4-5 11 15,1 1-16-15,-3-2-5 0,3 0 12 0,-3-1-2 16,2-1-15-16,4 6 10 0,-3-3-5 15,2-1 16-15,-3 1-14 0,0-1 3 0,7 3-1 16,-6-2-3-16,0 0 6 0,-2-1-11 16,1-1-6-16,2 0 14 0,-3 0 11 0,7 4-18 15,-3-2-5-15,-2 0 4 0,3 3-6 0,0-3 2 16,-3-1 18-16,-1 1 1 0,1-2-26 16,0-2 10-16,-2 1-1 0,0-2-8 0,-1 1 1 15,1 2 8-15,0-1 6 0,0 0 9 0,0-1-9 16,7 6-1-16,-6-3 9 0,3 1-6 15,5 0-15-15,-7-2 8 0,3-1-7 0,-4 1 15 16,2-1 0-16,-1-1-12 0,-1-1 1 0,0 2 1 16,-1 1 3-16,1-2-6 0,9 3 16 15,-1 2-14-15,2 0-2 0,-2-1 7 16,-5-1 4-16,1-1-18 0,-3 2 14 0,-1-4-4 16,1 2 10-16,-1-1-17 0,1 0 2 0,-1-1 13 15,5 7-10-15,-3-3-7 0,4 1 6 0,-2 2-6 16,1-1 7-16,0-2 0 0,-2 0 4 15,0-2 6-15,-3 0-11 0,0-1-3 0,3-1 3 16,-4 1 6-16,0 0 2 0,1-2-3 16,-1 2-10-16,-1 0 15 0,1 0-14 0,1-1 3 15,4 7 14-15,-1-2-18 0,2 0 4 0,-2 0 1 16,-3-2 13-16,0-1-1 0,0 1-12 16,0-1 2-16,-2-1 15 0,7 8-20 0,0-1-5 15,-3 1 11-15,-1-4 3 0,0-1 12 0,-2 0-12 16,0-2-2-16,-1 2 9 0,-1-2-20 15,0 1 11-15,5 8-1 0,1-1 5 0,-3 2-1 16,0-5 7-16,-2 0-3 0,1-2-13 0,2 4 17 16,3-1-15-16,-5 0-5 0,-2-2-26 15,3-2-53-15,-2-2-50 0,-2-1 13 0,-1-1 10 16,2 0-337-16,-1-1 29 0,-1-2 27 16,0 0 26-16,0 0 87 0,0 0 13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7:29:27.025"/>
    </inkml:context>
    <inkml:brush xml:id="br0">
      <inkml:brushProperty name="width" value="0.05292" units="cm"/>
      <inkml:brushProperty name="height" value="0.05292" units="cm"/>
      <inkml:brushProperty name="color" value="#FF0000"/>
    </inkml:brush>
  </inkml:definitions>
  <inkml:trace contextRef="#ctx0" brushRef="#br0">5314 7136 430 0,'0'0'180'16,"-15"0"-34"-16,15 0-33 0,0 0-25 0,-31 18-3 16,27-18-2-16,-2-1 10 0,1 0-41 0,1 1 29 15,4 0-38-15,0 0 13 0,-12 0 9 16,5 0-13-16,0 0 7 0,7 0-1 0,-10 0-35 16,4 0 13-16,6 0 17 0,-9 0-6 0,9 0-36 15,-9 0 26-15,9 0 11 0,-8 0-15 16,8 0-10-16,-6 0-10 0,6 0-11 0,0 0-1 15,-9 0 19-15,9 0-9 0,0 0 24 0,0 6-17 16,0-6-5-16,0 0-10 0,-9 10 5 16,13-8-5-16,-3-1 14 0,3 0-12 0,0 1 23 15,2-2-16-15,16 3 0 0,-13-3-11 0,8 0 11 16,8 0 6-16,29-14-29 0,-26 9 27 16,0-1-8-16,4 0 11 0,0-2-1 0,-2 2-28 15,1-2 14-15,-1 1 14 0,-2-1-30 0,2 2 19 16,0-1-10-16,0-1-2 0,-2 2 20 0,1 1-1 15,0-1-14-15,-1 0 12 0,4 2 12 16,-3-1-19-16,1 2-7 0,-7 1-46 16,3-2-3-16,-2 2 4 0,-1-2-116 0,-5-1-130 15,1 3-30-15,-7-1 13 0,-2-1 0 0,-5 2 17 16</inkml:trace>
  <inkml:trace contextRef="#ctx0" brushRef="#br0" timeOffset="215.58">5523 7152 561 0,'-38'7'213'0,"5"2"-39"0,-1-3-9 0,6 1-8 16,-1-2-15-16,4 4-15 0,3-1-27 0,2 0-20 15,11-1-8-15,3-1-1 0,2 1-5 16,4-7 5-16,0 0-20 0,0 7-11 0,24 7 1 16,-4-8 12-16,2-3-21 0,2 0-6 15,-7-3 3-15,4 0 1 0,31-12-14 0,-20 8 15 16,2-1-11-16,-4 0-43 0,2 0 2 15,-8 0-320-15,-2 4-29 0,-8-2 76 0,0-8 12 16,-11 5 9-16,-3-2 23 0</inkml:trace>
  <inkml:trace contextRef="#ctx0" brushRef="#br0" timeOffset="24602.37">2530 10436 473 0,'-15'0'150'0,"15"0"-38"15,0 0 13-15,0 0-5 0,-15 0-33 16,0 15 6-16,11-15-44 0,3 0 18 0,-2 0-16 16,-1 0-15-16,2 0-1 0,1 0 15 0,2-1 9 15,-1 1-9-15,1 1-26 0,4-2 43 16,1 1-19-16,1 0-6 0,13 0 11 0,-8 0-9 16,11 0-11-16,5 0 0 0,35-14-6 15,-21 13 6-15,0-4-7 0,4 1 2 0,5 0-17 16,-1 1 20-16,4-1 3 0,1 0-8 0,1 1-14 15,2 2 0-15,2-3 14 0,1 1 4 16,3 0-16-16,0 0-11 0,0 2 31 0,-2-3-17 0,-2 1-18 16,-30 3 14-16,13 0-22 0,7 0 22 15,0 0 1-15,-3 0 0 0,45-11 12 16,-53 9 5-16,-5-1 13 0,2 2-6 0,-5 0 14 16,-3-2 4-16,-6 3 7 0,-2-1 3 15,-7-1-5-15,-3 0-12 0,-1 0-1 0,-5 2-8 16,-3-4-4-16,-2 4-25 0,-3-1-15 0,-5 1-33 15,-9 0-42-15,5 0 7 0,-6 0-197 16,-33 9-123-16,20-3 58 0,0-4-11 0,0 2 63 16,1 0 18-16,-3-1 17 0</inkml:trace>
  <inkml:trace contextRef="#ctx0" brushRef="#br0" timeOffset="24936.02">2765 10644 643 0,'-26'5'218'16,"3"-1"0"-16,6 0-13 0,1-3-37 0,7 2-12 15,1-2-14-15,1 0-18 0,5-1-3 0,2 0-29 16,7 0-5-16,16-5-13 0,-8 5-10 16,37-7-11-16,-12 3 3 0,5 0 1 15,3-3-4-15,6 2-6 0,5-1-9 0,5 0-5 16,4-1 3-16,-2 0-9 0,3 2-7 0,-1-1 6 15,-3 3-12-15,-5-1 9 0,-5 1-10 16,-5-2 2-16,-5 1 0 0,-7 2 1 0,-3-2 7 16,-1 3 18-16,-6-2 10 0,-2 1 30 0,-7 2-8 15,-1 0 12-15,-8-1-16 0,-1 1-10 16,-1-2-23-16,-2 2-5 0,-1-2-15 0,-2 2-60 16,0 0-49-16,0 0-42 0,-3 0 14 0,0 0-283 15,14 0 26-15,4 0 66 0,24-16 13 0,-15 8-14 16,-1-4 8-16,3-2 90 0,2-2-62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9T08:50:35.496"/>
    </inkml:context>
    <inkml:brush xml:id="br0">
      <inkml:brushProperty name="width" value="0.05292" units="cm"/>
      <inkml:brushProperty name="height" value="0.05292" units="cm"/>
      <inkml:brushProperty name="color" value="#FF0000"/>
    </inkml:brush>
  </inkml:definitions>
  <inkml:trace contextRef="#ctx0" brushRef="#br0">7807 13986 609 0,'0'0'278'0,"0"0"-29"0,-15 0-12 0,15 0-13 15,0 0-1-15,-26-12-5 0,24 12-34 16,-2 0-8-16,1 1 6 0,-1-1-19 0,3 0 9 16,-2 0-55-16,2 0 4 0,0 1-13 15,-2-1 7-15,0 0-16 0,0 0-4 0,3 0-9 16,0 0 24-16,0 0-4 0,5 0-16 0,0 0 13 16,13-1-3-16,-5 1-10 0,8 0-5 15,5 0-33-15,36-9 18 0,-28 6-20 0,4 1 12 16,1-1-3-16,1-2-17 0,-1 0 9 0,-1 5-17 15,-6-4 8-15,5-1-31 0,-5 2 29 16,-1 0-9-16,0-1-7 0,-4 2-4 0,-7-1 11 16,1 2 0-16,-6-2 2 0,-4 3-8 0,0-1 6 15,-2 0-4-15,-3 1-3 0,-2-2 0 16,1 2-4-16,-1-1-6 0,0 1-4 0,1-2-4 16,-1 2-43-16,-2 0-31 0,-2 0 7 0,0 0-99 15,3 0-88-15,-5 0 24 0,-3 1-311 16,-13 3 65-16,-2-2 17 0,-4 3 53 0,-2 0 3 15,-2 2 34-15,0 1 67 0,0-2-11 16,1 6-25-16,-2 2 11 0</inkml:trace>
  <inkml:trace contextRef="#ctx0" brushRef="#br0" timeOffset="332.72">7744 14145 412 0,'-26'7'404'0,"1"-1"-9"0,6-2-58 15,5 0 49-15,1 0-47 0,3-1-33 16,2-1-25-16,3-1-33 0,1 0-18 0,-2 1-3 15,2-1-30-15,4-1 2 0,3-1-26 0,3-1-28 16,13 2 2-16,4-4-11 0,9 0-25 16,5 0-11-16,4 1-10 0,4-2-5 0,6-4-5 15,0 1-17-15,0 1 1 0,0 0-1 16,0 0-15-16,-4 1-3 0,-4 0-14 0,-6 0 4 16,3 0 3-16,-8 2 25 0,1-1 19 0,-5 2 22 15,-5-1 21-15,-4 0 13 0,1 0-13 16,-8 3 24-16,-3-1-4 0,2 0-8 0,-5 1-4 15,-1-1-11-15,-4 0-23 0,5 1-27 16,-3 0-6-16,0-1-144 0,-3-2-98 0,0 4 16 16,0 0 15-16,-31-3-553 0,16 3 57 0,-11 0 64 15,-6 0 71-15,-5 0 29 0,-2 0 24 0,-50 11 33 16,43-1 30-16,5 2 29 0,-1 2 65 16,1 7-54-16,-6 6 104 0,6-2-51 0,0 0-33 15</inkml:trace>
  <inkml:trace contextRef="#ctx0" brushRef="#br0" timeOffset="32165.79">6586 11614 477 0,'0'0'151'16,"13"0"21"-16,-13 0-37 0,0 0-22 0,0 0-2 16,0 0-25-16,0 0-3 0,0 0-46 15,0 0-14-15,0 0 53 0,0 0-26 0,0 0 4 16,0 0-26-16,0 0 41 0,0 0-19 0,0 0 8 15,0 0 10-15,0 0-6 0,0 0 22 16,0 0-15-16,0 0-7 0,14 0 9 0,-14 0-35 16,0 0 17-16,0 0 11 0,0 0-24 15,0 0 1-15,0 0 0 0,0 0-5 0,0 0-9 16,0 0-7-16,0 0 11 0,0 0 16 0,0 0-15 16,0 0 7-16,0 0-5 0,17 9 1 0,-16 0 35 15,-1-4-26-15,0 5 5 0,0 3 17 16,0 5-32-16,0 0 1 0,0 1 3 0,0 1-1 15,0 1 29-15,0 1-21 0,14 22 2 16,-10-19 13-16,-3 0-5 0,3 2 39 0,-1-1-29 16,-1 0-7-16,1 1-6 0,0-2 17 15,2 0-29-15,-5-3 13 0,0-10 3 0,0 5-13 16,0 2 1-16,0-1-14 0,0-1-8 0,0 0-2 16,0-2-1-16,0-3-3 0,0-2 0 0,0-3 18 15,0 2-16-15,0-3-4 0,0 0 4 16,0-6-24-16,0 8-14 0,0-8-16 0,0 6-55 15,0-6-35-15,0 0-88 0,0 6 20 0,0-6-296 16,-3 5 93-16,-1-6 19 0,3-3 25 16,-2 1 26-16,3-1 23 0,-2-1 2 0,2-2 33 15,1 2-22-15</inkml:trace>
  <inkml:trace contextRef="#ctx0" brushRef="#br0" timeOffset="32533.03">6673 11872 323 0,'-1'-5'199'16,"-2"0"15"-16,3 2-50 0,-2-1-13 0,0-1-10 15,0 1-37-15,2 1-15 0,0-1-41 16,4-1 26-16,-2 3-22 0,2-1 19 0,1 0-17 15,0 0-6-15,3 3 3 0,1-1-35 0,9 0 27 16,-2 1-15-16,-7 0-8 0,7 0 8 0,16 13 15 16,-17-6 12-16,-1-1-10 0,1 11 19 15,-3-5 10-15,-3 3 15 0,-8 3-11 16,0-3 16-16,-1-6 22 0,-14 16 6 0,3-8-3 16,-2-1 12-16,-2-2-40 0,-2-2-20 0,3 0 8 15,-1-5 17-15,1 0-32 0,-3-1-4 16,7-5-2-16,2 3-16 0,2-4-4 0,6 0-26 15,-7 0-56-15,7 0-65 0,-15-13 10 16,15 6-323-16,-1-1 6 0,1 2 54 0,0-4 9 16,0-4 12-16,0-3 58 0,0-1-2 0,0 1-24 15</inkml:trace>
  <inkml:trace contextRef="#ctx0" brushRef="#br0" timeOffset="33198.94">6480 11566 736 0,'0'0'266'0,"-2"-1"-18"15,2 2-39-15,0-1-19 0,0 0 8 0,0 0-40 16,-3 0-8-16,3 1 30 0,0-1-31 0,0 0 3 15,0 0-5-15,0 0 11 0,0 0-24 16,0 0-13-16,0 0-18 0,0 0-11 0,0 0-9 16,0 0 7-16,0-1 1 0,0 1-10 15,0-1 12-15,0 1-10 0,0 0-10 0,0 0 4 16,0-1 5-16,0 1-32 0,0-4 14 16,0 3-7-16,5-5-13 0,-4 1 14 0,7-6-25 15,1-3-1-15,-3 0-6 0,2 1 16 0,-2-3-26 16,2 3-6-16,-1-3 1 0,3 4-22 15,-4-1 37-15,3-1-24 0,-5 4-1 0,1 1-1 16,0 2 2-16,-1 2-2 0,-2-1 10 0,0-1-13 16,-1 3-10-16,2-3 17 0,-1 2-16 15,1 1 23-15,-2-1 6 0,2 2-18 0,-1-2 0 16,1 2-15-16,-2 1 1 0,0-2 4 0,3 1 3 16,-2-1-1-16,1 2 3 0,-3 2-1 15,1-2-32-15,1-2 31 0,-1 3 0 0,2 0 7 16,-3 1 0-16,0 0-9 0,0 0-17 0,6 0 2 15,13 17 4-15,-10-4 1 0,0-3 38 0,1 6 5 16,-2 0 4-16,6 1-2 0,-4 1-83 16,-2-1-18-16,1 1-45 0,-5-1-61 15,7 0 17-15,-2 2-338 0,-2-5 41 0,-1 1 60 16,1-5 30-16,5 3 7 0,-9-5 52 0,3-1 24 16,-3-3 15-16,5 1-28 0</inkml:trace>
  <inkml:trace contextRef="#ctx0" brushRef="#br0" timeOffset="33815.21">7334 11933 879 0,'-1'-1'327'0,"-2"-1"-29"15,3-2-16-15,-2 3-26 0,-1-2-27 16,2 2-5-16,-2-1-26 0,3-1 9 0,-1 2-21 16,0 0-22-16,-2-2-7 0,3 1-13 0,-1 1-17 15,-1 1-14-15,1-2-26 0,4 1-11 16,-2 0-6-16,3 1-5 0,1-1-16 0,15 1-5 16,0-2-3-16,-9 2 1 0,6 0-10 0,3 0-9 15,0 0 14-15,3 0-14 0,21 10-3 0,-27-10-1 16,1 3-2-16,-7-2-24 0,-2 0 2 15,0-1 14-15,-4 0 3 0,2 0-9 0,-5 0 11 16,2 0-8-16,0 1 0 0,-4-1-45 16,0 0-81-16,0 0-70 0,0 0 15 0,6-9-294 15,-6 5 14-15,-5 0 47 0,0-9 11 0,-1 5 34 16,6 0 47-16,0 8 6 0,0-7 29 0,0 7 50 16,16-23-11-16</inkml:trace>
  <inkml:trace contextRef="#ctx0" brushRef="#br0" timeOffset="34581.01">7935 11597 226 0,'-4'-3'439'0,"1"3"-81"15,0 0-60-15,0-2-23 0,1 2-54 0,0-1-9 16,0 1-24-16,-1 0-13 0,3-2-54 15,0 2 2-15,0 0-26 0,3 0 11 0,-1-2-35 16,4 2-9-16,1 0-6 0,-1-1-18 0,13 0 0 16,1-2-5-16,-1 0-8 0,-4 0 6 15,7-2-23-15,-6 1 25 0,-1-1-27 0,-4 2-4 16,-2-3 15-16,-2 4 10 0,-1-1-27 0,-1 1 15 16,0-1 21-16,2 2-29 0,-5-1 10 15,1 1-8-15,-1-1 8 0,2 1 29 0,1 0-17 16,-3 1-11-16,1-2-5 0,-1 1 7 0,-1 1-16 15,0 0 41-15,2 0-30 0,-3 0 7 16,0 0-36-16,0 0 11 0,0 0 1 16,7 14-6-16,-7 4 5 0,2 0 7 0,-2-8 19 15,0 7 10-15,0 2-27 0,0 2 25 0,-16 26-25 16,7-21 18-16,2 0 13 0,-5-3-10 16,2-1 27-16,-3 1-35 0,-2 1 32 0,-1-2-38 15,1 2 28-15,0-5-44 0,-2 0 43 0,4-2-37 16,-4 0 17-16,2-1-3 0,1-5-2 15,5 3-14-15,-1-5 25 0,-2 0-20 0,5-3 10 16,-2-4-21-16,4-2 17 0,5 0 7 16,0 0-3-16,0 0 0 0,-8 0-17 0,8 0-1 15,-9-14 0-15,11 7 0 0,-2 2 16 0,0 0-4 16,2-2 3-16,-2 2-4 0,12-15-5 16,-3 9 5-16,-4 3-1 0,0 2-1 0,1 2-3 15,-2 0-13-15,2 0 12 0,-6 4-27 0,0 0 31 16,9 0-1-16,0 0-7 0,4 0 1 15,0 0 0-15,16 11 7 0,-14-6 2 0,-3-2 1 16,1 3 7-16,-2-1 15 0,2 2-3 16,0 3-59-16,1 0-12 0,-4-7-39 0,4 2-57 15,-1-2-47-15,2 1 15 0,-8-4-328 16,2 0 81-16,15-11 31 0,-10 3 30 0,0-4-2 16,1 0 47-16,2-1 9 0,-3-4 32 0,6 1-15 15,-4-2 10-15</inkml:trace>
  <inkml:trace contextRef="#ctx0" brushRef="#br0" timeOffset="34964.51">8411 11776 428 0,'0'0'322'0,"0"-1"-54"15,1-1-33-15,-1 1-22 0,0 1-2 16,0 0-27-16,1 3 24 0,0 1-34 0,2 1-3 16,-2 0-33-16,-1 2-10 0,-1 12 9 15,1-9-12-15,0 6-25 0,0 2 11 16,-12 17-13-16,11-14-26 0,-8-2 4 0,-1 1-12 0,0-2 19 15,-3 0-26-15,-1 0-19 0,1-2 36 16,-3-4-35-16,3-2-1 0,0-2 18 16,5-2-20-16,-2-1-38 0,1-4 35 0,1 0-24 15,-1-1 18-15,9 0 3 0,0 0-23 16,-22-12-10-16,16 5 14 0,-4-4-24 0,6 3 27 16,2-1-20-16,2 1 29 0,0 8-26 0,0-7-23 15,0 1 18-15,0 6 20 0,10-16-8 0,-8 13-32 16,2 1 4-16,2-2 21 0,-3 1 13 0,5 2-17 15,-2-2 4-15,12 2 18 0,-5 1-1 16,-13 0-20-16,12 0-13 0,1 0 22 0,12 12-20 16,-18-8 21-16,1-1 11 0,6 3-9 15,-4 0-22-15,2 2 3 0,-4-4-49 0,1 1-41 16,-2-4-38-16,1 1-57 0,-8-2 16 16,6 0-267-16,8 0 24 0,14-12 67 0,-15 1 31 15,3 0 15-15,0-1 23 0,2-4 25 0,-4 2-59 16</inkml:trace>
  <inkml:trace contextRef="#ctx0" brushRef="#br0" timeOffset="35263.87">8670 11785 796 0,'0'-1'255'0,"1"-1"-3"0,-2 0-41 0,1 2-22 16,0 2-11-16,0 0-15 0,-1 1 9 15,-3 1-11-15,0 14-38 0,0-4 32 0,-2 2-32 16,-1 4 19-16,4-1-4 0,-5 0 2 15,2 3-17-15,-2 2-12 0,1 0-11 0,0 0 44 16,-2 1-2-16,3 2 2 0,-1 1-19 16,1 0 29-16,-7-4-35 0,5 2-7 0,-1-1-12 15,-2-1-9-15,3 1 0 0,-3 0-12 16,2 0-1-16,1-2-22 0,2-4-22 0,-3 0-32 16,-1 0-40-16,4-3 4 0,4-7-94 0,1 0-50 15,-2-5-25-15,3-4 20 0,0 0-253 16,3 3-43-16,0-7 7 0,1 1 68 15,8-11 8-15,-1-1 65 0,0-4 27 0,1 2 48 0,1-2-36 16,2-1 44-16</inkml:trace>
  <inkml:trace contextRef="#ctx0" brushRef="#br0" timeOffset="35531.4">8664 12108 421 0,'15'-14'161'16,"-1"3"11"-16,4 3-11 0,-5 2-7 0,1 3 0 15,-4 1 1-15,-10 2-18 0,7 0-6 16,14 13-14-16,-14-6 19 0,-5 3-24 0,0 0 14 15,-2 0-8-15,0 4-5 0,-20 20 21 0,5-16-22 16,1 1-19-16,-3 2-3 0,1-3 8 16,-2-2 15-16,2 0-34 0,-2-1 22 0,7-2 7 15,0-3 0-15,2-3-28 0,3-1-7 16,1-3-8-16,3 2-5 0,-5-4 31 0,7 1 4 16,0-4 66-16,5 2-92 0,-1-1-29 15,3 0-5-15,-1 0-3 0,17-2-4 0,-6 0-2 16,7-4-3-16,0 5-63 0,3-2-50 15,1 1-42-15,2-1-57 0,-4 3 18 0,-2-2-250 16,5-1 17-16,-6-1 2 0,-3-1 19 16,-6-6 51-16,-3 2 45 0,-5 3-22 0,-2-8 16 15,-3 6 10-15</inkml:trace>
  <inkml:trace contextRef="#ctx0" brushRef="#br0" timeOffset="36796.37">9109 11789 539 0,'0'0'231'0,"0"0"-13"0,0 0-37 15,0-14-10-15,0 14-33 0,0 0 5 16,24-20-14-16,-23 19 6 0,0-2-9 0,1 3-4 16,2 3-7-16,-2-2-6 0,2 3 1 15,10 12 6-15,-5-2-9 0,1 2 3 0,0 1 3 16,-1 5-20-16,0 0 6 0,2-1-15 15,-3 1 4-15,3 2-8 0,-4-3-23 0,2 1 26 16,-2 1-27-16,-2-1 7 0,4 0-11 0,0 0-1 16,-2-3 16-16,2-4-16 0,-2 2-10 15,-1-1-18-15,-2-7 14 0,1-2 4 0,-2 0-18 16,0-3-7-16,-1-1 17 0,-1 0-5 16,-1-3 29-16,0 0-7 0,0 0-4 0,18-17-18 15,-10 1-1-15,-2-4-1 0,1-5-5 0,0-1-5 16,-1-3 19-16,1-6-18 0,-1-1-1 0,-1-5-38 15,2 0-6-15,-2-6-18 0,-3 4 22 16,2-5 0-16,-1 5 18 0,-3 1 5 0,0 22-27 16,0-9 12-16,0-3 40 0,-9-34-47 0,2 33 4 15,2 5 11-15,-1-2 5 0,2 4 0 16,-1-4-3-16,0 8 1 0,2-1 2 0,-2 7 1 16,3 0-25-16,-2 4 59 0,3 4-39 0,-1 0 7 15,0 0 2-15,0 3-1 0,2 1-11 16,-1 0 32-16,1 1-35 0,-2-1 17 0,2 1-16 15,0 2-16-15,0-2 35 0,0 0 2 16,-2 2-21-16,2 0 1 0,0 1 11 0,0 0 7 16,0 0-17-16,0 0 14 0,13-10-19 0,-8 7-12 15,12 0 21-15,1-1-8 0,2 0 10 16,6 3 24-16,1-1-25 0,5-1-4 0,0 1 12 16,5 0-6-16,7 1 14 0,4-5 2 0,8 6 1 15,8-1-20-15,8-5 13 0,8 4-28 16,7-1 31-16,5-3-2 0,4 0-3 0,1 0-16 15,2 2 2-15,-6-3 6 0,2 2-6 0,0 0 5 16,-6 1 5-16,-4 0-7 0,-7-2 34 16,0 2-16-16,-6-1-20 0,-7 0 2 0,-5 1 11 15,-5-1 6-15,0 2 0 0,-6-4-20 16,-5 4 36-16,-8-4-2 0,2 3-2 0,-7 0-8 16,1-1 7-16,-3 1-1 0,-2 1 11 15,-4-2 6-15,-5 1-10 0,-1 2-2 0,-2 1-40 16,-6 0 4-16,-1-1-26 0,-1 1-24 15,-3 1-42-15,-4 0-50 0,0 0-79 0,-9 1 23 16,-14 1-260-16,9-2 60 0,-7 0 24 0,-40 8 50 16,19-2 22-16,-2 3 24 0,-4 2 6 0,1 5-55 15,-4 1 88-15</inkml:trace>
  <inkml:trace contextRef="#ctx0" brushRef="#br0" timeOffset="37412.94">9900 11406 775 0,'-1'-7'267'0,"-2"2"-40"15,1-8-8-15,0 4 7 0,0 1-17 0,-2 3-25 16,4-1-33-16,0 2 23 0,-1 2-36 16,-1-2-26-16,2 3-12 0,-2-1-10 0,2-3 0 15,-2 5-30-15,2-3 4 0,0 2-2 16,0 0-10-16,0-1-8 0,0 0 32 0,-2 2-10 15,2-1-35-15,0-1 26 0,0 2-8 0,0 2 16 16,0-1-9-16,1 3-15 0,-2 1 15 0,1 0 10 16,2 14-17-16,-2-11-6 0,0 7 19 15,0 5 9-15,0 4-6 0,10 26 7 0,-9-20-14 16,1 0 13-16,0 0-12 0,0-2-11 16,1 1 4-16,-1-3-18 0,-1 4 1 0,2-5-5 15,-2 3-22-15,1-5 6 0,-1-5 0 0,3 2-2 16,-4-3-64-16,2-4-60 0,0-4-11 15,-1 0-3-15,-1-9-9 0,0 0-32 0,0 0-41 16,0 0 19-16,0 7-184 0,0-11-37 0,0 0 12 16,2-2 20-16,-2-2 35 0,2-9 36 15,-2 6-9-15,0-3 18 0,7-21 66 0</inkml:trace>
  <inkml:trace contextRef="#ctx0" brushRef="#br0" timeOffset="37646.87">9927 11633 357 0,'-1'-18'211'0,"1"0"2"15,0 10-6-15,0-5-30 0,0-1-13 0,0-4-3 16,0 2-33-16,0 0 5 0,0 1-12 15,0 1-29-15,11-12-23 0,-7 17 10 0,1 3-19 16,-2-1-3-16,2 4-11 0,1 0 6 16,-1 0-5-16,2 3-18 0,-7 0 30 0,0 0-7 15,25 13-9-15,-16-3 22 0,1 5-1 0,-1 1 10 16,-8 1-14-16,1-2 29 0,-2-6-19 16,0 5 13-16,-12 17 2 0,1-15-34 0,-3-4-7 15,-4 3-1-15,1-2-18 0,1-2 3 0,0-3-2 16,0-3-43-16,0-3-62 0,5-2-70 15,11 0 12-15,-13 0-266 0,-6-12 38 0,11 1-25 16,2-2 77-16,3-3 8 0,1 2 19 0,2 4 20 16</inkml:trace>
  <inkml:trace contextRef="#ctx0" brushRef="#br0" timeOffset="38079.92">9765 11375 879 0,'-4'-2'301'0,"0"1"-24"0,2-2-33 16,0 1-62-16,2 0-7 0,-1-2-32 0,2 0 4 15,-1-2-34-15,1 2-3 0,0-2-3 0,6-9-32 16,1 4-4-16,-2-2-11 0,2 2-11 16,-3 1 12-16,4-6-18 0,-4 2 4 0,0 5 8 15,0 0-13-15,-1 2-16 0,0 0 22 16,0 3-33-16,-1-1-2 0,7-9 13 0,1 3-1 16,-5 4-12-16,-1 1 6 0,3 1-5 0,-2 2-10 15,1-1-2-15,-2 1-4 0,-1 2 12 16,-2-2 23-16,5 3-9 0,-4-1-7 0,-3 1 6 15,0 0 39-15,0 0-32 0,18 21 23 16,-11-7-15-16,-1 1-3 0,-2 2 25 0,0 6-26 16,-2-4 4-16,2 2-21 0,0 0-2 0,-1 1-27 15,1-4-49-15,-1 5-34 0,1-7-45 16,4 3 12-16,0-3-271 0,-1-1-5 0,3-4 45 16,2-2-11-16,-3-1 41 0,1-4 27 0,-4-1 18 15,4-2 44-15,0 1-70 0</inkml:trace>
  <inkml:trace contextRef="#ctx0" brushRef="#br0" timeOffset="38411.87">10379 11342 380 0,'-3'0'288'16,"-3"-1"-13"-16,0 2-43 0,-8 5-13 16,2 1-18-16,-4 2-15 0,4 0-9 0,2 7 6 15,1-4-36-15,0 4-14 0,1 3 24 0,2 1-52 16,0 0-4-16,3 2-6 0,1 1-24 16,2-2 1-16,0-10-9 0,0 5 37 0,0 1-45 15,14 22-11-15,-4-20-1 0,2-1 2 0,1-1-8 16,3-3 0-16,0-1-15 0,6-2-39 15,-6-2-23-15,3-1-50 0,-3-2-41 0,0-5 11 16,-1-1-286-16,-7 0 15 0,4 0 29 0,18-11 41 16,-16 2 20-16,0-5-8 0,0 1 65 0,-3 2-3 15</inkml:trace>
  <inkml:trace contextRef="#ctx0" brushRef="#br0" timeOffset="38691.36">10652 11341 602 0,'-2'-2'272'0,"2"-2"-41"0,-1 2-2 16,1 2-49-16,0 3-9 0,0 1-4 16,0 0-16-16,0 3 9 0,3 10-32 0,-3-7 15 15,0 5-25-15,0 3-10 0,0 4 21 0,7 25-34 16,-5-23 7-16,-1 2 2 0,2-1-26 15,-3-4 13-15,0 2-23 0,3-2-15 0,-2 0-10 16,1-2-12-16,-1-4 26 0,-1-4-5 0,0 0-48 16,0-2-43-16,1-1-31 0,-1-8-27 15,0 0-43-15,0 0 13 0,0 0-285 0,2 8 29 16,-2-10 18-16,1-2 47 0,0-2-41 0,1 0 64 16,1-9 5-16,5-3 27 0</inkml:trace>
  <inkml:trace contextRef="#ctx0" brushRef="#br0" timeOffset="38861.35">10703 11590 391 0,'0'-3'436'0,"-2"-1"-57"0,1 3-35 0,1 1-36 16,0-3-31-16,0 0-33 0,0 2-30 0,0-1-2 15,0 1-35-15,0-1-17 0,3-1-19 16,3 2-16-16,-1 0-52 0,13-4 12 0,2 1-61 16,1-1-40-16,-4-3-29 0,1 1-61 15,2-3-62-15,6 0 16 0,-4-2-235 0,0-2-28 16,3 0 49-16,-9 3 43 0,2 0 19 0,-5-1 1 15,1 1 41-15,-5-2-7 0</inkml:trace>
  <inkml:trace contextRef="#ctx0" brushRef="#br0" timeOffset="39311.21">11043 11341 215 0,'1'-5'319'0,"0"2"-40"16,1 0-13-16,0-1-46 0,0 1-15 0,-1 1-35 15,-1-2-4-15,0 3-4 0,1 0-29 16,0 0 3-16,3 2 7 0,-2 1-11 0,0 3-31 15,-2-1 10-15,8 11-17 0,-4 1 10 16,1 3-7-16,-3-1 18 0,2 4-11 0,0-2 2 16,-3 3-15-16,2 1-11 0,-2-2-8 0,-1-1 14 15,0-10-9-15,0 5 22 0,0 1 5 16,0 2-32-16,0-4 17 0,0 1-10 0,0-3-20 16,0 1 23-16,0-4-25 0,-13 8-12 0,13-13 8 15,-1 0 6-15,0 0-11 0,-1-2-1 16,0-2-2-16,1 1-17 0,-1-2 20 0,2 0-16 15,-1-3-23-15,0-1-13 0,-3-3 6 0,4-15-16 16,0 13 2-16,0-6-46 0,0-2 11 16,11-20 6-16,-7 16-5 0,0 2 5 0,3 3 3 15,-1 2-11-15,-1 4-10 0,4 0 35 0,-4 3-5 16,0 3-7-16,0 3-13 0,-5 1 14 16,0 0 29-16,8 0-20 0,2 11 23 0,-7-6-8 15,-2 1 14-15,2 10-9 0,-2-1-1 0,-1-15 9 16,0 14 9-16,0-1-7 0,-17 14-3 15,11-15 11-15,-2-2 0 0,3-4-3 0,1 0-44 16,-1-4-18-16,1 0-76 0,0-2 12 0,4 0-306 16,-15-14-57-16,2 2 84 0,6-2 25 15,-1-4 23-15,4-3 47 0,-1 0 8 16,2-3 7-16,3 10-29 0,0-5 47 0</inkml:trace>
  <inkml:trace contextRef="#ctx0" brushRef="#br0" timeOffset="39611.94">10946 11342 265 0,'-8'-1'412'0,"4"1"-76"16,-1 1-46-16,3-1-43 0,0 0-14 15,-2 0-20-15,3 0-26 0,1-2-28 0,0 1-10 16,3-3-39-16,1 1-8 0,6-6-19 16,1 0-33-16,1-3-17 0,-1 2 23 0,5 0-23 15,-5-4 7-15,-1 3-12 0,1-2-4 0,-2 2 21 16,-3 4-22-16,0-1 19 0,-2 4 32 15,1 0-42-15,-2-2 18 0,-2 4-5 0,2 1 4 16,-3 1 0-16,0 0 8 0,0 0-10 0,0 0 18 16,7 10-21-16,-5-3 10 0,3 11-15 15,-3-6-10-15,1 6 14 0,-1 1-29 0,4-3 12 16,-3 1 2-16,1 0 19 0,-1-1-60 0,1-5-27 16,-1 0-32-16,1 3-75 0,1-4-53 15,3-5 19-15,-3-1-232 0,3-4 11 0,-8 0 43 16,6 0 16-16,12-15 27 0,-4 6 53 0,-5-4-15 15,4 1 45-15</inkml:trace>
  <inkml:trace contextRef="#ctx0" brushRef="#br0" timeOffset="40146.98">11299 11171 623 0,'2'-4'200'16,"1"-1"7"-16,-1 1-36 0,1 2-14 15,1-2-9-15,2 3-25 0,-1 1-4 0,-1 0-36 16,1 0 0-16,0 0 7 0,-1 1-23 0,4 1 19 16,-8-2-8-16,0 0-12 0,11 10 11 0,-6-8-8 15,-1 0-10-15,0-1 13 0,1 2-14 16,-4 0-2-16,3-2-2 0,-1-1 18 16,-1 3-20-16,0-1 7 0,0 0-14 0,0-2 14 15,-2 0 8-15,0 0-3 0,0 0-31 0,0 0 19 16,0 0-24-16,0 0-11 0,10 2 9 15,-9-1-12-15,-1-1-5 0,0 0 23 0,4 0-16 16,-4-1-6-16,1 1 9 0,-1 1-12 16,0-2 3-16,0 1-14 0,0 0 23 0,-1-2-14 15,1 1-1-15,0 2 23 0,0-1 1 16,0-1-31-16,0 0 7 0,-2-1-10 0,2 2 23 16,-2-1-15-16,4 1 27 0,-4-2 0 0,2 2-43 15,0 0 8-15,0 0 10 0,0 0-18 0,0 0 17 16,0 0-8-16,4 0-6 0,-2 0 24 15,0 5-8-15,3-3-11 0,4 11-7 0,1-2-4 16,-2 4 31-16,1 3-20 0,0 2 1 0,-1 2 12 16,-2 2 9-16,0 2 12 0,-5 2 6 15,-1 1 21-15,0-14-2 0,0 7-1 0,-19 28 4 16,8-22-7-16,-4 0 28 0,-5-3-12 16,0 0-6-16,-2 2-36 0,-1-4 10 0,0-2-4 15,0-2-3-15,4-1-19 0,0-2-63 0,-2-2-23 16,4-2-46-16,2-3-71 0,6-6 20 0,1 2-286 15,5-3 47-15,1 0 32 0,2-4 26 16,3-1 20-16,-2-1 40 0,11-6 33 0,0-2-16 16,4-3 25-16</inkml:trace>
  <inkml:trace contextRef="#ctx0" brushRef="#br0" timeOffset="40511.18">11708 11285 392 0,'0'-4'330'0,"0"-1"-31"0,-1 4-37 16,2-2-27-16,-1 0-19 0,0 2-10 0,0 1-26 15,0 1-26-15,0 3 19 0,-1 1-46 16,-2 11 9-16,0 6 6 0,3-12-32 0,-9 25 22 15,5-6 9-15,-2 0-21 0,2 0-21 0,-1 4 2 16,-4-2-9-16,4 3 41 0,-5 0 19 0,2-2 7 16,-1 4-17-16,0-1 7 0,0-1-17 15,-2 3-13-15,-3-4-15 0,1 2 6 0,3-2-9 16,-3-2-11-16,3-1-10 0,-2 0-15 16,1-4-9-16,1-2-10 0,-2 0-35 0,3-3-71 15,5-2 5-15,-2-4-116 0,-1 0-56 0,1-5-77 16,6-3 32-16,0-7-228 0,8 0 52 0,-2-2 46 15,7-5 15-15,2-6 25 0,2-2 42 16,1-2 1-16,3 3-1 0,-4-1 14 16,7 0 66-16</inkml:trace>
  <inkml:trace contextRef="#ctx0" brushRef="#br0" timeOffset="40929.65">11768 11694 651 0,'4'-5'240'0,"-2"-1"-52"16,1 5-15-16,1-2-19 0,-2 0-2 0,1 3-18 16,1 3 3-16,8 7-15 0,1-2 1 15,-5 4 0-15,0 2 10 0,-2 4-18 0,1 0-2 16,-4 3-5-16,-2-1-13 0,2 0 11 0,-3 3-12 16,1-2 13-16,-1-13-13 0,0 7-24 15,0-2-6-15,-13 13 23 0,11-13-22 0,-1-6 15 16,3 0-27-16,-1-2-8 0,0-2-13 0,1-3 1 15,-1-1-14-15,1-1-18 0,0-2-8 16,0-3-19-16,0 1-5 0,3-16 12 0,-3 11-9 16,10-24-20-16,-3 10-7 0,2 3 4 0,2 0 15 15,0 0 8-15,2-1 2 0,0 1 2 16,-2 7-14-16,-4 2 8 0,4 2 8 0,-1 3 9 16,-2 1-5-16,-3 6 23 0,-5 1 15 15,0 0 12-15,8 0 20 0,8 23 20 0,-10-7-37 16,1 2 31-16,-4 0-32 0,1 4-6 0,1-1 11 15,-1 1-8-15,0 3 10 0,-2 0-15 0,0-6 2 16,2 5-29-16,-3-4-11 0,2-1-19 16,-2-2-76-16,-1-9-64 0,0 0 15 0,0 1-304 15,0-1 60-15,-14 5-10 0,10-10 38 0,1-2 48 16,-2 1 31-16,1-1 30 0,1-1-11 16</inkml:trace>
  <inkml:trace contextRef="#ctx0" brushRef="#br0" timeOffset="41578.1">12754 11435 329 0,'6'-2'255'0,"-1"1"-44"15,0 0-5-15,-2 1-25 0,1 0-3 0,-1 1-27 16,0 0 37-16,0 2-24 0,-1 2 19 16,-2 1-40-16,-2 13 10 0,-7-2-5 0,-3 5-3 15,-5-4-25-15,-4 1 25 0,-7 3-21 0,2-3-2 16,-3 2 13-16,-2-2-23 0,3-1-12 0,1-2 6 16,3 2-13-16,1-3-8 0,2-2-9 15,-2 0-9-15,4 1-6 0,4-4-5 0,1-2-8 16,3 5-4-16,4-2 13 0,3-4-22 15,4-7 12-15,10 15-24 0,3-5-2 0,6-3-4 16,5 1-12-16,3-2-13 0,4 1 2 16,1-3 14-16,-2 0-52 0,4-1-27 0,0-2-18 15,3 2-60-15,-19-3-76 0,10 0 21 0,2 0-269 16,2 0 26-16,-4 0 82 0,22-12-14 16,-38 11 57-16,-3-1 22 0,-9 2 27 0,-1 2 8 15,-3 0 17-15</inkml:trace>
  <inkml:trace contextRef="#ctx0" brushRef="#br0" timeOffset="41795.11">12488 12007 810 0,'-11'1'424'0,"4"3"-63"16,0-2 24-16,3-2-79 0,1 1 4 16,3-1-43-16,0-1-44 0,5-1-9 0,0 0-41 15,10-1-21-15,10-5-22 0,7 6-11 0,-2-2-24 16,3 4 4-16,6-3-40 0,2 0-6 15,-2 0-80-15,5-1-62 0,-3-4-92 0,5-2 17 16,-3 1-282-16,1-3 25 0,2 1 33 0,-7-3 15 16,1-1 53-16,-4 1 12 0,-1-2 14 0,-3 3 37 15,-2-2-21-15</inkml:trace>
  <inkml:trace contextRef="#ctx0" brushRef="#br0" timeOffset="42061.32">13370 11629 921 0,'1'-6'272'16,"-2"3"-12"-16,1 0-38 0,0 2 8 0,0 1-38 15,0 1-8-15,1 4-30 0,-1-1 20 16,0 3-38-16,3 16 3 0,-3-12-1 0,0 5-11 16,8 29-4-16,-6-19-14 0,0 2-11 0,2-4-10 15,-2 4 27-15,-1 0-1 0,4 1-23 0,-4 1-20 16,-1-4 16-16,2 5 3 0,-2-2-22 15,1-2 7-15,-1 0-26 0,0-14-2 0,0 4-7 16,0 4-4-16,0 0-86 0,0-4-22 16,0-1-51-16,0-2-67 0,0-3 17 15,0-2-244-15,0-9-9 0,-5 11 1 0,3-11 55 16,1-3-15-16,0-1 69 0,2-2 31 16,-2-12 9-16,1 8-30 0</inkml:trace>
  <inkml:trace contextRef="#ctx0" brushRef="#br0" timeOffset="42327.66">13404 11614 631 0,'12'-22'188'0,"2"2"3"0,0 2-19 0,6 4-45 16,1 2-25-16,2 4 16 0,2 3-9 16,-1 5 5-16,-13 0-18 0,21 11-4 0,-14 4-2 15,1 3-11-15,-7 3 8 0,-1 0 21 16,-6 4-13-16,-5-11 0 0,0 6-12 0,-19 26 13 15,6-20 12-15,-6-3-16 0,-6 1-21 0,-6-3 28 16,-1 0-30-16,0-3-5 0,-1-2 26 16,-1-1-13-16,5-5-27 0,0 0-6 0,0-1-33 15,4 0-41-15,0-6-37 0,4 0-53 0,14-3 12 16,1 0-308-16,6 0 30 0,-10-13 22 16,14 8-1-16,11-7 69 0,2-1 20 0,2-2 15 15,6 0 4-15</inkml:trace>
  <inkml:trace contextRef="#ctx0" brushRef="#br0" timeOffset="42699.96">14400 11579 692 0,'4'-3'363'0,"-1"0"25"16,-3 2-69-16,-3 1-27 0,-1 0-34 15,-3 1-30-15,-9 6-12 0,-3 2-24 0,-3-1-23 16,1 4-18-16,-1-2-15 0,5 3-16 0,-3-3-47 16,6 4-2-16,-3-3-9 0,8 2-6 15,-1-2-11-15,6-3 2 0,-1 2-24 0,1-3 18 16,-1 9-6-16,4-7 6 0,-1-2-22 0,2-7-3 16,0 8 0-16,0-2 21 0,0-6-44 15,0 9 12-15,12 4-20 0,2-4-21 0,0-1 20 16,3 1-14-16,-1 2 4 0,6-9 6 0,-3 4-46 15,6-3-9-15,-1-1 3 0,0 1 6 0,0-1-11 16,2-2 8-16,-13 0-12 0,5 0 10 16,2 0-3-16,2 0 13 0,21-14-9 0,-22 10-10 15,-2 0-19-15,-1 2 10 0,-8-4-126 16,3 4-126-16,-7-1-3 0,-1 3-12 0,-1-1 0 16,-4 1 70-16,0-2 0 0,-2 2 24 15</inkml:trace>
  <inkml:trace contextRef="#ctx0" brushRef="#br0" timeOffset="43017.84">14092 12058 876 0,'-3'1'402'0,"2"-1"-47"0,-2 1-47 16,3-1-38-16,3 1-34 0,4-1-45 0,-1 0-9 16,17 1-26-16,-7-1-4 0,9 0-34 15,4 0-9-15,2 0-22 0,2 0-24 0,1 0-29 16,0 0-50-16,2 0-50 0,2 0-21 0,-2 0-47 15,5 0 12-15,39-8-229 0,-41 4-61 16,-5 0 59-16,-3 1 17 0,1-1 26 0,-5-2 0 16,-4-1-6-16,-5 2 1 0</inkml:trace>
  <inkml:trace contextRef="#ctx0" brushRef="#br0" timeOffset="43909.99">14862 11517 467 0,'0'0'337'0,"0"0"-73"0,0-12 18 15,0 12-49-15,13 0-18 0,-13 0 14 16,0 0-3-16,0 0-54 0,21 23-14 0,-17 0 6 16,-4 1-6-16,1 0-20 0,-1 5 3 0,0-16-15 15,0 8-13-15,0 3 2 0,0 4 1 16,0-1 5-16,0 3-14 0,-13 29-10 0,9-33-39 16,-3 5 21-16,3-1-19 0,-1-1-12 15,1-1-2-15,0-3-6 0,-2-1-49 0,5-4-32 16,-4-1-24-16,2-2-10 0,-1-2-34 15,2-5-25-15,2-4-32 0,0 1 15 0,0-7-152 0,0 0-111 16,0 0-19-16,0-3 78 0,2-2 20 16,-2 0-18-16,0-3 21 0,3-14 41 15,-3 13-34-15</inkml:trace>
  <inkml:trace contextRef="#ctx0" brushRef="#br0" timeOffset="44126.21">14863 11840 269 0,'1'-26'263'15,"-1"13"-19"-15,0-4-27 0,9-23-33 0,-5 19-21 16,1 5-10-16,-1 2-28 0,5 0-4 0,1 1-11 15,4 3-7-15,-5 3-30 0,5 7 9 16,-5 0 2-16,5 0 3 0,18 18 3 0,-15-6-6 16,-6 2 8-16,2 2-4 0,1 1-7 15,-9 4 33-15,-1-1-37 0,-4-9 25 0,0 2-15 16,-19 18-14-16,5-16-18 0,-3-2 19 0,-2-1-2 16,1-3-53-16,-1-1 14 0,-1-5-65 15,11-3-46-15,-4 0 9 0,-1 0-302 0,-12-21-65 16,17 6 62-16,3-2 14 0,5-5 59 15,-2-1 17-15,3-1-24 0,0 12 62 0</inkml:trace>
  <inkml:trace contextRef="#ctx0" brushRef="#br0" timeOffset="44444.08">14800 11473 823 0,'-7'-1'370'15,"2"-3"-48"-15,1 1-29 0,-4-10-69 0,4 3 3 16,3-1-47-16,-2-8-11 0,3 9-34 16,11-16-37-16,-6 10 7 0,6-1-23 0,-3 0 22 15,2-3-46-15,-1 4 10 0,3-1-6 0,-3 5 4 16,0 2 19-16,-2 0-38 0,-2 4 0 16,0 0-22-16,-2 3 36 0,-2-1-42 0,3 1 5 15,-4 2-4-15,0 1 21 0,0 0 2 16,0 0-31-16,28 18-22 0,-15-7 29 0,-1 4 14 15,0 3-31-15,1 1-12 0,-1 3 24 0,-1 0 10 16,-1 2-11-16,2-2-25 0,-1 0-28 16,1 0-17-16,-2-1-49 0,3-3-84 0,-2 0 16 15,7-2-246-15,-4-6 24 0,0-3 36 16,-2-2 28-16,5-1-8 0,-1-4 59 0,3 1 22 16,-8-1-55-16</inkml:trace>
  <inkml:trace contextRef="#ctx0" brushRef="#br0" timeOffset="44717.81">15535 11497 685 0,'3'1'317'0,"0"-1"-32"0,-3 0-38 0,2 0-35 15,-1 0 11-15,3 1-54 0,-4 1-21 16,3 2 25-16,-1 0-26 0,6 9-24 0,-2 4-3 15,0-1-13-15,-3 4 12 0,0 2-11 0,1 1 19 16,-4-1-12-16,2 7-14 0,0-4-15 0,-1 0-11 16,-1-14-7-16,0 6-7 0,0 1-6 15,0 4-20-15,0-2-4 0,0-3-4 0,0-2-53 16,-12 11-41-16,11-18-23 0,0-1-55 16,1-5 13-16,0 0-301 0,-1-2-6 0,1-3 42 15,-3 0 51-15,0-2-22 0,2-3 11 0,-5-8 59 16,1-1 42-16</inkml:trace>
  <inkml:trace contextRef="#ctx0" brushRef="#br0" timeOffset="44905.61">15369 11716 716 0,'-6'-2'392'16,"3"0"-62"-16,1 0-12 0,-2 1-41 0,1-2-35 16,3 2-34-16,2-1-6 0,3-2-42 0,0 3-13 15,14-1-18-15,0-1-12 0,4-1-27 16,5 2-17-16,3 1-20 0,-2-2-26 0,3 2-20 15,2 1-33-15,2-3-51 0,-3-1-50 16,3 2 11-16,-3-1-218 0,-1-1-56 0,-1-2 54 16,-5 1 4-16,-3-2 4 0,-4 1 36 15,1-3 28-15,0 1 36 0</inkml:trace>
  <inkml:trace contextRef="#ctx0" brushRef="#br0" timeOffset="45843.25">15986 11433 938 0,'-4'-2'388'0,"2"-3"-93"15,-1 4 13-15,3-1-74 0,-3 0-31 16,2-1-46-16,1 2 27 0,1-1-43 0,3-2-42 16,1 3-24-16,12-4-31 0,1-1-22 0,3-1-12 15,3 4-27-15,0-4 7 0,0-2-7 16,3 2-15-16,-7 2 17 0,-2 1 2 0,-4 2 2 15,0-2-3-15,-5 2 32 0,0 0 23 0,-3 1-9 16,0-1 20-16,-2 0 19 0,-2 1-1 16,3 0 4-16,-5-3 4 0,3 4-8 0,-2-1 8 15,1-1-37-15,0 2 38 0,0 0-45 0,-2-1-1 16,0 1-6-16,0 0-2 0,2 10-7 16,-6 8-7-16,-1 4 14 0,-3 2 2 0,2 2-1 15,-5-1-5-15,1 1 26 16,-1 3-4-16,-4-1 14 0,2-1 2 0,0 2-9 0,-4 1-8 15,2-3 1-15,0-1 16 0,-1-1-18 16,0-3-3-16,1-1-4 0,0-2 2 0,1 2-19 16,-3-7 19-16,7 0-14 0,-1-3-26 0,4-1-2 15,1-2 2-15,1-4 34 0,2-1-16 16,1 0-8-16,2-3 17 0,0 0-8 0,0 0-12 16,-6-11 27-16,9 7-7 0,-2-1-9 15,1 1 14-15,-2-3-20 0,0 4 4 0,2-2 3 16,-2 0 21-16,1 2-18 0,1 0-2 15,-1 0-2-15,2 0 7 0,-3 1-11 0,1 0 6 16,0 1-4-16,0 2-19 0,2-1 17 16,1 2-22-16,0-1-2 0,1 2 22 0,-1 0-44 15,15 6 3-15,3-4-89 0,1 0-16 0,5-5-69 16,1 1 21-16,-16-1-286 0,10 0 31 16,29-13 27-16,-26 4 23 0,-2-1-6 0,2-2 13 15,-1-1 107-15,2-5 2 0,-1 5-1 16,-1-3-32-16</inkml:trace>
  <inkml:trace contextRef="#ctx0" brushRef="#br0" timeOffset="46558.63">16492 11635 448 0,'-5'0'320'0,"1"2"-43"15,0 2-22-15,-6 4-2 0,1 2-15 16,-1 2-47-16,-2-1-6 0,2 3-33 16,-3 1-7-16,2-1-16 0,-1 5 2 0,1-3-27 15,0-1 5-15,1 1-13 0,-1-1-22 0,-2-1-17 16,0 0-13-16,3-1-11 0,-2-1 7 15,1-4-29-15,1 3 17 0,3-6-14 0,0 1-17 16,0-4-9-16,2 1-2 0,1-3 11 16,4 0 24-16,0 0 1 0,0 0-12 0,-6 0 30 15,6 0-18-15,-13-11 2 0,10 7 17 0,3 0-6 16,0-1-2-16,0-1 15 0,3 1-32 0,4-8 33 16,0 3-10-16,2 0-15 0,1 0-7 15,2 3-15-15,-1 2-9 0,-2 1-2 0,0 1 8 16,0 0-14-16,0 2 30 0,-1 1 7 0,2-2-19 15,-2 2-4-15,1 0-12 0,1 0-20 16,3 0-7-16,3 0-30 0,0 0-25 0,21-9-19 16,-17 2-15-16,3-2-13 0,-4 0 13 15,2-4-69-15,-1-1 7 0,-2-1-1 0,-1 3 69 16,-2-4 17-16,-2 1 11 0,0-1 87 0,-2 0 40 16,-1 4 20-16,-3-2-3 0,-1 5 32 0,-2 0 3 15,-1 0 29-15,-2 2-9 0,3 0 39 16,-3 3 7-16,-1 0 3 0,1-1-24 0,0 2-1 15,1 1-25-15,-2 0 2 0,0 0-12 16,1 2-9-16,-2 2-27 0,-1 1 6 0,0 2-10 16,-4 12-1-16,-2-1 2 0,3 2-5 0,-4 3-4 15,1 2 57-15,2 1-9 0,-2-1 17 16,0 3-12-16,0 0 4 0,1-1-8 0,-1 0-12 16,1 2-1-16,1-3-18 0,0-2-12 0,4-1 5 15,-3-4 1-15,1 1-5 0,0-3-5 16,-3-3-4-16,5-3-4 0,1-4-23 0,-2 2 1 15,3-5-49-15,-1 1 7 0,1-3-25 16,0 0 6-16,6 2-65 0,-3-5-13 0,10-8-13 16,2 2 11-16,4 1-16 0,-5-1 8 0,0 1 5 15,0 2 28-15,-4 3-7 0,-2 0 9 0,-3 2 10 16,3-1 30-16,-8 2 32 0,0 0 15 16,0 0 16-16,4 8 22 0,-4-5-23 0,-3 1 34 15,-2 1-5-15,3-1 0 0,-2 1-1 0,0-1 9 16,1-1-5-16,1 2-3 0,-1-1-30 0,2 0 24 15,1 0 7-15,0-4-2 0,0 0-5 16,27 11-29-16,-5-8-52 0,3-2-27 0,-12-1-51 16,5 0-38-16,25-16 16 0,-15 5-287 15,3 5-1-15,-9-5 67 0,1 0-20 0,-2-3 48 16,-2 1 26-16,1-2 52 0,-6 5 10 16,0-2 8-16</inkml:trace>
  <inkml:trace contextRef="#ctx0" brushRef="#br0" timeOffset="47558.16">17282 11784 592 0,'1'-4'265'0,"2"2"-35"0,-3-1-20 15,2 0-19-15,2 2-24 0,-1 0-10 16,-2 1-10-16,3 2 2 0,0 1-9 0,7 6 6 16,-2-2 15-16,0 11-44 0,1-1 8 15,0 3 11-15,2 3-49 0,-2 1 16 0,0-1-16 16,-1 2-17-16,-1 1-1 0,0 1-6 0,-1 2-6 15,0-2-5-15,2 1-4 0,-4-6 8 16,2 1-3-16,0-5-26 0,-4-5 2 0,0 2-22 16,0-4 23-16,0-4 3 0,-1 0 15 15,2-4 9-15,1-2-14 0,-5-1-20 0,14-13 9 16,-4 1-23-16,2-6-3 0,-2-4 2 0,-1-1 19 16,1-4 11-16,-3-6-34 0,2-1 10 0,-3-4 15 15,4-6-5-15,-3 0-42 0,-5-2 29 16,-1 2-4-16,2-2 13 0,-3 24-29 0,0-12 13 15,0-3 3-15,0-3-14 0,0 1 22 0,0 3 3 16,-12-34 0-16,10 41-2 0,-2-1-2 16,-1 3-36-16,2 3 36 0,1-1 0 0,1 6-3 15,-2 4-14-15,3 2 12 0,0 6-26 0,0 0 12 16,0-1 0-16,0 4 1 0,0 4 9 16,0 0-28-16,0-7 18 0,9 0-19 0,-2 5 31 15,14-2 15-15,2 3-18 0,-10 1-1 16,10 0 1-16,5 0-2 0,39 10 19 0,-22-6-33 15,8 3-6-15,11-2 14 0,7 0 4 16,4 0-3-16,5 3 18 0,10-2-15 0,8-1-17 16,4-1 28-16,8 0 1 0,0-3-3 15,7-1-2-15,-59 0-7 0,31 0-15 0,13 0-19 16,115-10 37-16,-109 6-28 0,-10-1 6 0,-6 2 5 16,-10-3 21-16,-10 3-24 0,-10-1 29 0,-4 0-1 15,-9 0 45-15,-8 4 9 0,-2-4 1 16,-8 0 0-16,-2-3-16 0,-7-3-32 0,-7 2 8 15,-2-1-4-15,-9 6-35 0,1-3-24 16,-5 4-42-16,0 2-23 0,0 0-41 0,0 0-67 16,0 0 21-16,-17-7-320 0,2 14 86 15,-6-4 8-15,-5 2 12 0,2 0 79 0,-5-1 35 16,2 5-17-16,-4-1 19 0,-2 4 36 16</inkml:trace>
  <inkml:trace contextRef="#ctx0" brushRef="#br0" timeOffset="48358.7">18128 11526 744 0,'0'-3'298'0,"2"1"-39"0,-2-2-27 16,0 3-37-16,1-1-20 0,0 0-23 15,-1-1-18-15,1 0 10 0,-1 2-50 0,0 1 11 16,2 0 5-16,0 2 2 0,-2 2-1 16,0 1 0-16,2 2-2 0,0 12-11 0,-2 3 13 15,0-4-30-15,0 4 30 0,0-11-27 0,0 6-6 16,0 0 2-16,0 5-8 0,0 0-8 16,-11 22-22-16,11-25-22 0,-2-3-28 15,2-2-4-15,-2-2-45 0,-1-3-17 0,3-2-17 16,-1-2-4-16,-2-1-45 0,3-2 3 0,0-1-31 15,0-2 16-15,3-1-95 0,-3 0 27 0,1-3 79 16,-1 0 36-16,1 0 9 0,1-3 50 16,-2-11 28-16,0 9 43 0,0-2-23 0,0-4 40 15,0 0-10-15,0 2 25 0,0 1 1 16,0-2 6-16,11-12-3 0,-8 17-6 0,-2 0 3 16,2 3-2-16,-2 0 0 0,2 1-2 15,-1 2-29-15,2-1 4 0,0 3 18 0,1 1-11 16,-1 1-12-16,1 1 2 0,1 1 6 0,8 7-4 15,-5 0 20-15,-2-1-2 0,-3 3 4 16,-1 0 18-16,-3-11 8 0,0 7 9 0,0 4-5 16,-18 12-4-16,8-12-11 0,-4-1-5 15,3-2-1-15,-2-1-18 0,1-2 6 0,3-1 9 16,-1-4-89-16,10 0-58 0,-6 0-90 16,-6-11 17-16,8 4-266 0,4 1-8 0,0 0 71 15,2-14 32-15,-2 11 24 0,0-8 11 0,11-23 19 16,-4 20 33-16</inkml:trace>
  <inkml:trace contextRef="#ctx0" brushRef="#br0" timeOffset="48679.84">18063 11448 893 0,'-5'-7'282'0,"0"-8"-23"0,2 5-7 16,2-1-45-16,1 11-37 0,0-13-15 15,0-1-18-15,17-13-4 0,-11 13-3 0,3 0-17 16,1 1-21-16,-1 1-4 0,0 4-13 16,-5 0-20-16,2 2 20 0,-1 1-22 0,1 1-9 15,-4 1-14-15,1-1 19 0,-1 1-34 0,1 0-1 16,-2 3 35-16,-1 0-7 0,0 0-10 0,0 0-20 16,21 15 8-16,-12-3 30 0,3 0-36 15,-3 5 14-15,3-4-7 0,-2 4 13 0,0 0 12 16,3 1 4-16,-3-3-31 0,-1 2 1 15,-1-1-15-15,0 1-19 0,-2-1-44 16,2-5-38-16,-2 3-93 0,-1-6 14 0,5 0-239 16,-1-4-16-16,0-3 72 0,0 2 34 0,3-3 12 15,-2 0 54-15,5 0 11 0,3 0 4 16</inkml:trace>
  <inkml:trace contextRef="#ctx0" brushRef="#br0" timeOffset="48901.78">18690 11487 928 0,'-13'10'298'0,"-1"0"-25"0,1 4-31 0,-1-2-25 16,5 6 14-16,-3-2-62 0,2 4-20 16,4-1-15-16,1 0-11 0,3 2 9 0,0-1-26 15,2-1-20-15,0-10-10 0,11 19-5 0,-4-11 3 16,4-2-39-16,3-3-24 0,0 1-20 15,0-3-47-15,2-5-71 0,2-1 11 0,-3-2-217 16,-7-2-39-16,6 0 41 0,20-20-3 16,-18 6-6-16,1-1 91 0,1-1-12 0,0-3-23 15</inkml:trace>
  <inkml:trace contextRef="#ctx0" brushRef="#br0" timeOffset="49136.18">19004 11423 732 0,'1'0'273'16,"-1"2"-38"-16,2-1 8 0,-1 4-38 15,-1 0-23-15,0 1-18 0,1 14-8 0,-1-10 14 16,0 5-19-16,0 5-26 0,0 2-2 0,0 2-26 16,0-1-5-16,0 0 16 0,0 3-41 15,0-4-5-15,0 0 0 0,-10 20-19 0,9-23-35 16,-1-6-38-16,0 4-77 0,2-5 11 0,-1-4-165 15,1-3-113-15,-2-3 5 0,2 0 9 16,3-2 56-16,-1-3 22 0,2 1 2 16,8-6 50-16</inkml:trace>
  <inkml:trace contextRef="#ctx0" brushRef="#br0" timeOffset="49675.25">19065 11687 819 0,'2'-5'303'0,"-2"-2"-37"0,2 3-11 0,0-2-16 16,3 1-48-16,4-8-11 0,-3 2-33 0,4-2-14 15,6 4-43-15,-4 0-48 0,8-4-18 16,-1 3-31-16,0 1-21 0,3 0-19 0,1 0-52 16,-5 0 39-16,1 4 8 0,-3-1-2 0,1 3-17 15,-9-3 43-15,-1 3 5 0,3 1 27 16,-4-1 37-16,-3 2 22 0,1-2 3 0,2 1 12 16,-4 1 11-16,3 0 17 0,-1 0 7 0,-2-1-13 15,1 2-11-15,0-1 9 0,-2 0 11 16,0 1-12-16,-1 0-42 0,0 0 17 0,0 0-21 15,0 0 15-15,7 13-15 0,-7-5 2 0,0 9 30 16,0-7-26-16,0 3-14 0,0 4 10 0,-12 22-1 16,9-17-27-16,0 1 19 0,0 0-4 15,-4-2-4-15,-3 2-11 0,7-3-1 16,-3-1 25-16,3-1-7 0,-4 0-19 0,6-8-2 16,-1 0 12-16,-1-3-2 0,0 0-4 0,2-2-1 15,0 0 17-15,1-2-12 0,0 0 42 0,-1-1-13 16,1-2 0-16,0 0-32 0,0 0 1 15,0 0-23-15,-6-15-12 0,12-1 15 0,-4-2-1 16,5-1-2-16,3-2 1 0,-1-3-61 16,6 2-20-16,2 3-9 0,-2-2 36 0,-2 5-30 15,0 1 15-15,-10 6 4 0,7-4 0 0,0 8 34 16,-7 2 5-16,3 1-26 0,-6 2 26 16,0 0 4-16,0 0 8 0,3 12 15 15,-3-7-18-15,-1-1 28 0,-7 8-6 0,1-1 13 16,-6 2 5-16,3-2-9 0,-4-1-2 0,-4-1-2 15,6-2-4-15,1-2 1 0,3-2-28 16,0-2-22-16,8-1-69 0,-7 0-68 0,7 0 16 16,-16-12-305-16,10-3 17 0,2-1 57 15,1-1 16-15,2-1 50 0,1 10 25 0,0-9 14 16,12-17 19-16,-4 12 8 0</inkml:trace>
  <inkml:trace contextRef="#ctx0" brushRef="#br0" timeOffset="49923.67">19295 11465 814 0,'-1'-3'322'0,"-1"0"47"0,-1 1-80 16,1-1-41-16,0-2-1 0,2-1-39 0,0 3-10 16,2-4-43-16,3 3-24 0,1-8-29 0,-1 0-21 15,6-1 4-15,-1 2-9 0,2 1 0 0,-1-1-29 16,-1 6 1-16,-1-1-12 0,-3 4-4 16,-1-2-13-16,-1 2 10 0,0 1-25 0,-1-2 35 15,-3 3-8-15,0 0 11 0,0 0-19 16,6 10 15-16,-6-2-38 0,-3 8-3 0,3-7-5 15,0 3-36-15,0 5-27 0,-7 9-44 16,7-26-63-16,0 9 17 0,0 3-295 0,15 5 79 16,3-10 0-16,-4-2 59 0,-7-5 4 15,6 0 34-15,6 0 31 0,1 0 24 0</inkml:trace>
  <inkml:trace contextRef="#ctx0" brushRef="#br0" timeOffset="50093.07">19673 11359 598 0,'2'0'296'0,"0"-2"-31"0,0 4-16 0,1-1-43 16,-1 3 9-16,7 8 7 0,0 3-60 0,-1 3 4 16,1-1-32-16,1 5 43 0,-2 0-29 15,-1 2-10-15,-1 0-41 0,-4 0 4 0,0 1-24 16,-2-12-24-16,0 4-50 0,-16 21-64 0,2-18 7 16,-5-5-307-16,-4-2-31 0,-2 1 19 15,0-2 54-15,-2 0 36 0,-3-3-72 0,1 0 39 16,5 1 30-16</inkml:trace>
  <inkml:trace contextRef="#ctx0" brushRef="#br0" timeOffset="50489.97">18327 12041 1037 0,'-12'2'366'0,"3"-1"34"16,0 3-48-16,3-4-19 0,2 0-4 15,0 1-43-15,0-1-30 0,4-1-41 0,3 1-24 16,3-2-17-16,20-1-25 0,-11 3-3 16,34-4-17-16,-10-1-18 0,8 3 0 0,15-2-8 15,4-4-8-15,9 0-22 0,5-3-11 0,4-1-35 16,1-2-12-16,6-2-11 0,3 0-8 15,1-2-2-15,1-1-26 0,-4 3-11 0,-6 1 5 16,-1 1-22-16,-4 0 23 0,-11 1 4 16,-7 4 3-16,-10 0 26 0,0 2 1 0,-5-2-21 15,-11 0 1-15,-6 2 1 0,-4-2 20 0,0 0 11 16,-6 2-2-16,-6 1-42 0,-6 1-42 0,-3 1-22 16,-6 4-27-16,0 0-34 0,0 0-56 15,0 0 21-15,-15-5-305 0,9 5 56 0,1 2 73 16,-10 4-9-16,0 1 65 0,-1 1 1 15,0 3 36-15,-3 3-50 0,-1 2 64 0</inkml:trace>
  <inkml:trace contextRef="#ctx0" brushRef="#br0" timeOffset="50789.47">19459 12061 350 0,'-9'-6'369'0,"2"2"-78"0,3-3-31 0,4 2-35 15,1-2-21-15,0-1-35 0,-1 1-7 16,3 2-3-16,-3 5-27 0,7-8-33 16,-3 3 16-16,0 2-6 0,1 1-39 0,2 2-19 15,9 9 1-15,-1-4 20 0,-2 4-12 0,-2 7 18 16,-1 0-26-16,0 0 20 0,-2 3-14 16,0 0 9-16,-6 1-18 0,6-2-4 0,-8-4-13 15,2 5 28-15,-2-13-13 0,0 4-20 0,0-1-6 16,0-1 21-16,0-1-27 0,0-1-58 15,0-6-3-15,0 0-27 0,8 12-56 16,-4-15-6-16,17-2 12 0,-2-3-93 0,-4-1-34 16,5-8-54-16,-1 5-24 0,1-2-44 0,1 1 34 15,-1-1 73-15,1 1 147 0,-1 0 8 0</inkml:trace>
  <inkml:trace contextRef="#ctx0" brushRef="#br0" timeOffset="50910.06">19820 12087 1175 0,'13'-8'195'0,"2"-1"19"16,-9 3-26-16,3 1 6 0,-4 4-44 0,1 0 5 15,-6 1-16-15,0 0-9 0,7 0-16 0,10 16-3 16,-6-5 11-16,-1 4-29 0,1 2-10 15,-5 1 18-15,2 1-46 0,-3 0-48 0,0-1-56 16,-2 0-55-16,-2-1 11 0,-1-10-328 16,0 5 58-16,-12 9 4 0,7-14 44 0,-11 3 13 15,3-1 44-15,-6 1 31 0</inkml:trace>
  <inkml:trace contextRef="#ctx0" brushRef="#br0" timeOffset="52338.61">11421 17810 600 0,'-16'0'339'0,"-9"-33"-49"15,15 29-20-15,6-2-7 0,-1 4-52 0,3 0 19 16,0-1-62-16,2 1-31 0,4-1 11 16,15-4-18-16,7-1-20 0,12 1-3 0,7-4-35 15,17-1 16-15,8 2-26 0,16 0 14 16,9 1-10-16,14 2 5 0,9-1-33 0,6 1 13 16,15 1-35-16,9-2 8 0,6 0 12 15,3 4-13-15,4 0-13 0,1 1 15 0,-3 0 4 16,-85 3 5-16,35 0 9 0,12 0 0 15,7 0-14-15,-6 0 4 0,-9 0 8 0,-8 0 7 16,-13 0-7-16,-10 0-3 0,-10 0-11 0,-7 0-9 16,-9 0-1-16,-8 0-1 0,-5 0-20 15,-10 0-27-15,-10 0-31 0,-10 0-31 0,-3-12-28 16,-19 10-63-16,-10-2 19 0,0 0-316 0,-12 1 56 16,0-3 32-16,2 2 16 0,-3 2 22 15,-2-1 26-15,-2 0 32 0,15 3 22 0</inkml:trace>
  <inkml:trace contextRef="#ctx0" brushRef="#br0" timeOffset="52671.08">11962 17890 623 0,'-27'0'373'16,"3"-2"-66"-16,15 2-3 0,-8 0-51 0,6 0-42 15,0 0 0-15,22 0-56 0,18-1-5 16,-11 1-34-16,23 0-9 0,68-9 5 0,-29 7-21 16,6-1-1-16,14-1-14 0,5 0-13 0,13 2 20 15,0-1-33-15,9 2 3 0,6-3-22 16,6-2-5-16,-3-3 35 0,1 2-44 0,-11-2 12 16,-6 0-2-16,-15-2 27 0,-4 2-39 15,-9 1-14-15,-10-2 36 0,-9 3 14 0,-12 0-21 16,-6 2 25-16,-3-2-12 0,-9 4 0 0,-5-4-10 15,-5 2-4-15,-2 0-33 0,-9 0-78 16,-6-4-116-16,-7 5 16 0,-9-1-302 0,0 5 62 16,0 0 25-16,-23-9 27 0,3 0 26 0,-10 5 23 15,-2 3 82-15,14 1-21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10:25:42.662"/>
    </inkml:context>
    <inkml:brush xml:id="br0">
      <inkml:brushProperty name="width" value="0.05292" units="cm"/>
      <inkml:brushProperty name="height" value="0.05292" units="cm"/>
      <inkml:brushProperty name="color" value="#FF0000"/>
    </inkml:brush>
  </inkml:definitions>
  <inkml:trace contextRef="#ctx0" brushRef="#br0">6627 11597 299 0,'-14'0'51'0,"-14"32"2"0,15-22-5 16,0-1 10-16,-2 0-14 0,-3 1 19 0,-2 3 6 16,2-3 4-16,-3 1-25 0,1 2-38 0,2-2-4 15,-4-2 1-15,3 1 39 0,-3 2-4 16,1-2 46-16,-1 3-40 0,1-3 10 0,-2 1-9 16,0-1-14-16,-1 0 17 0,3 2 15 0,-1-3-49 15,-3 1 55-15,0 1-14 0,0-1-3 16,0 2-40-16,-2 0 36 0,-1 3 5 0,-3 0-6 15,0 0-12-15,1 0-29 0,-2-1 29 16,2 0 21-16,1-1-18 0,2 2 0 0,0-2 10 16,3-1 16-16,-3 1-18 0,3-2 13 15,-4-1-15-15,5 1-14 0,1-2 19 0,-2 3-10 16,-1-4-4-16,4 4 2 0,-5 0-17 16,6 1 1-16,-5-1 9 0,1 0 12 0,1-1-11 15,-1 3-5-15,3-3 17 0,-3 0 0 0,0 0-13 16,3 2-5-16,-2-2 12 0,2 0-5 15,3-2-1-15,1-1-4 0,4-1 4 0,2-2-9 16,4-1-8-16,0-2-8 0,1 1 7 0,3-1-1 16,-1 1-14-16,-1-2 9 0,2 1 1 15,1-1-3-15,0 1 0 0,0-2 6 0,1 1-5 16,-1-1-12-16,0 0 13 0,2 1-9 16,-3 0-10-16,1-1-40 0,-1 2-26 0,2-2-61 15,1 0 12-15,0 0-304 0,0 0 29 16,-7-5 49-16,7 2 39 0,2-1 19 0,3 0 24 15,1-9 28-15</inkml:trace>
  <inkml:trace contextRef="#ctx0" brushRef="#br0" timeOffset="1133.08">5367 11987 283 0,'0'0'126'0,"2"-1"-22"0,-2 1 4 0,2-2-13 15,0 2-14-15,-2-1 7 0,0 1 2 16,0 0-20-16,0-1 2 0,0-1 2 0,0 1-11 16,0 0 4-16,0 1-8 0,0-2-6 0,0 1-46 15,0 1 25-15,0 0 11 0,0 0-6 16,0 0 8-16,0 0 1 0,0 0-31 0,0 0-20 16,0 0 29-16,-2 1-9 0,0 2 3 15,0-2 22-15,0 2-32 0,0-2 9 0,0 1 1 16,0-2-38-16,-1 1-7 0,1 2 58 15,-1 0-8-15,1 0-41 0,-2 0 15 0,1-1 19 16,-1 2-1-16,1 0 22 0,0-1 8 16,-1 1-41-16,2 0 24 0,-2-1-16 0,0 2 9 15,1-1-10-15,-1-2 15 0,-1 1 1 0,4 1-6 16,-1-1-3-16,-1 1-4 0,2-2 14 16,-2 2-30-16,1 0 20 0,0-3-7 0,0 2-17 15,2 0 20-15,-2-2 15 0,0 2-13 16,1-2-4-16,-1 2 6 0,1-2 10 0,0 2-25 15,-1-2 11-15,0 0 7 0,1 0-4 0,0 1-7 16,1-1 6-16,-2 0 2 0,1 1 6 16,1-1-13-16,-1 1-7 0,1-1 12 0,-2 0-4 15,1-1-3-15,1 3-3 0,-1-3 0 16,-1 4-12-16,2-3 18 0,0 1 10 0,-1 1-13 16,-1 0 2-16,2-1-21 0,-2 1 11 0,0 0 2 15,0 1 10-15,0-2-10 0,1 1-1 0,-1 1 9 16,0-3-20-16,-1 3 31 0,0-1-15 0,3 1-6 15,-3 0-11-15,2 0 7 0,1 1 6 16,-3 0 1-16,1-1 7 0,-1 1 2 16,2 2 6-16,-6 4-8 0,1 3 5 0,1-4-6 15,0 0 15-15,2-2-18 0,-3 4 2 16,2-2 0-16,-1-2 11 0,-3 4-7 0,2-6-8 16,3 3 8-16,-1-3-7 0,2 4 5 0,-1-5 0 15,1 1-9-15,-2 8 9 0,-2-2 5 16,2-2-5-16,1-3 2 0,-1 1-14 0,-1 4 9 15,-1-1 1-15,3-2-11 0,-1 1 10 0,1-4-1 16,0 1 16-16,2-1-17 0,-3-1-6 0,1-1 15 16,1 2 9-16,0-3-23 0,1 4 15 15,-2-4 0-15,3 1-10 0,-3-1 0 0,3 1 5 16,-2-1 3-16,-3 3 5 0,5-4-9 16,-1 2 8-16,1-1-15 0,-2 0-1 0,2 1 2 15,0-1 11-15,-2 1-2 0,0 0 7 0,2-2-23 16,0 2 14-16,0 0-7 0,-3-1 5 0,2 0-4 15,0-1 1-15,1 1 3 0,0-1-13 16,0 0 10-16,-2-1-14 0,1 2 13 0,1-1 1 16,-1 1-9-16,1-3-8 0,0 2 21 0,0-1-7 15,-3 1-2-15,3-1 10 0,0-1-10 16,0 0-4-16,0 0 5 0,0 0-7 16,0 0 1-16,0 6 6 0,0-6-10 0,0 6 19 15,13 3 7-15,-8-6-20 0,3-1 5 0,10 5-5 16,2-1 7-16,2-3-3 0,7 1 4 15,-4-1-10-15,9-2 1 0,-2 0 6 0,2-1-2 16,-2 1 1-16,-2 5 6 0,-1-4-6 16,-4 0 2-16,0 0 9 0,-2 1-16 0,1-1 3 15,-4-1-3-15,0 2 8 0,-2 0-10 16,-5-2 6-16,-4 0-1 0,1 1-8 0,-2-1 10 16,-3 1 4-16,1-1 1 0,-1 0-2 0,1-1-21 15,0 0 6-15,-1 0-29 0,-5 0-52 0,0 0 8 16,11 0-313-16,14-16 13 0,-14 6 34 0,-1 0 21 15,-1-3 29-15,-4 4 13 0,-2 1 29 16</inkml:trace>
  <inkml:trace contextRef="#ctx0" brushRef="#br0" timeOffset="11011.75">9187 16654 483 0,'0'0'219'0,"0"0"-38"0,0 0-21 16,0 0-8-16,0 0-20 0,19-6-11 0,5 2-19 15,3 2-14-15,2 0-19 0,1 0 14 0,3-1-19 16,-4-1-5-16,2 0 7 0,1 1-13 16,-1-1-4-16,-3 2-11 0,4 0 9 0,-4 1-1 15,2-3-19-15,-1-3-9 0,2 1 7 0,-2 0-11 16,3-3-39-16,2 0-34 0,-1 1 5 15,-1-3-292-15,-2 3-17 0,-1-2 34 0,-2 0 13 16,-4 0 9-16</inkml:trace>
  <inkml:trace contextRef="#ctx0" brushRef="#br0" timeOffset="11693.87">14503 16948 428 0,'7'-7'253'16,"-3"1"-20"-16,4 1-11 0,-3 0-6 16,-4 2-23-16,2-1-5 0,-1 2-28 0,-2-1-9 15,3 1-14-15,-2 0-33 0,2 1 4 0,-1 1-3 16,1-2-29-16,3 1-9 0,13 0-2 0,8-4-4 15,8 3-1-15,3-2-9 0,13 2-11 16,7-1-21-16,3 0-16 0,7-2-22 16,5-2-35-16,1 0-66 0,3-3 11 0,-5-4-307 15,-4 0 29-15,-8 2 24 0,-4-5 27 0,-11 1 30 16,-9 1 23-16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09:47:08.883"/>
    </inkml:context>
    <inkml:brush xml:id="br0">
      <inkml:brushProperty name="width" value="0.05292" units="cm"/>
      <inkml:brushProperty name="height" value="0.05292" units="cm"/>
      <inkml:brushProperty name="color" value="#FF0000"/>
    </inkml:brush>
  </inkml:definitions>
  <inkml:trace contextRef="#ctx0" brushRef="#br0">13981 9374 331 0,'0'0'158'0,"0"0"-35"0,0 0 40 15,0 0-12-15,0 0-9 0,0 0-15 0,0 0-16 16,0 0 23-16,0 0-16 0,0 0-14 0,0 0 4 16,0 0 3-16,0 0-1 0,0 0-3 15,0 0 7-15,0 0-18 0,0 0-13 0,0 0 5 16,0 0 17-16,0 0-21 0,0 0-3 16,0 0-7-16,0 0-17 0,0 0 28 0,0 0-35 15,0 0-5-15,0 0 11 0,4-17 0 16,20 15 21-16,-7 2-10 0,6 0-23 0,37-8-18 15,-18 5 22-15,3-1-5 0,6 1-1 0,1-1 29 16,3 2-32-16,3-1 22 0,-3-3-27 16,-2 5-3-16,-4-4 8 0,-2 2 0 0,-6 1 4 15,-5-2-6-15,-4 0 45 0,-1 3 12 16,-6-4 9-16,-1 3 19 0,-3 0 4 0,-7 1 17 16,-2-1-7-16,-4 2 3 0,-8 0-6 0,7 0-4 15,-7 0-4-15,6 0-24 0,-6 0-17 0,8 0-17 16,-8 0 6-16,0 0-6 0,7 0-19 15,-7 0-13-15,0 0-22 0,7 0-14 0,-7 0-30 16,0 0-19-16,0 0-36 0,0 0-21 0,8 0 10 16,-8 0-83-16,0 0-49 0,0 0-90 15,9-4 32-15,-12 3-206 0,-1-3 2 0,0 1 77 16,-13-3 32-16,-1-4-26 0,0 0 72 16,-2-2 42-16,1 1 0 0,-2 1 19 15,3 2-64-15,-1 3-6 0</inkml:trace>
  <inkml:trace contextRef="#ctx0" brushRef="#br0" timeOffset="2114.67">22251 9979 212 0,'0'0'188'16,"0"0"-32"-16,0 0-25 0,0 0-55 0,0 0-9 15,0 0 6-15,-14-11 21 0,14 11-12 16,0 0-9-16,0 0-27 0,0 0-6 0,0 0-4 16,0 0-4-16,-24-21-4 0,23 20-8 15,0 1-1-15,-1-1 36 0,1 1-35 0,0 0 22 16,-2 0-2-16,3-1 12 0,-1 0-5 0,1-2 0 15,-1 2-7-15,-1-1 1 0,2 2-24 0,-1 0 4 16,0 0 8-16,1-1 5 0,0 1-40 16,-2 0-14-16,2-1 52 0,-1 1-14 0,2 0 29 15,-1 0-26-15,-1 0 8 0,0-1-13 16,1 1 8-16,-1 0 12 0,1 0-12 0,-2 0-9 16,2 0 20-16,0 0-20 0,0 0 1 0,2 0-25 15,-4 0 25-15,2 0 16 0,0 0-27 16,0 0 2-16,0 0 6 0,0 0-29 0,0 0 28 15,0 0 4-15,0 0-15 0,-1 0-14 16,1 0 19-16,0-2 8 0,1 2-1 0,-1 0-6 16,0-1-18-16,0 1 14 0,0-1-24 15,0 1 45-15,-1 0-25 0,0 0 10 16,2 0 3-16,-1 0-5 0,-1 0 2 0,1 0 5 16,1 0-2-16,-2 0 6 0,1 0 2 0,0 0-18 15,1 0 9-15,-1-1-24 0,-1 2 13 16,1-1 13-16,0 1-31 0,0-1 31 0,0 0 7 15,0-1-13-15,-2 1-21 0,4 0 10 0,-2 0 8 16,0 0 10-16,0 0-2 0,0-1 3 16,0 2-3-16,0-2 19 0,0 2-3 0,0-1 9 15,0 0-8-15,0-1-11 0,1 2 9 16,-1-1-3-16,0 0 2 0,-1 0-14 0,2 0-1 16,-1 0 18-16,-1 1-6 0,1-1-20 0,1 0 11 15,0 0 3-15,-1 0-2 0,-1 0-9 16,2 0 4-16,-1 0 8 0,0 0 1 0,0 0 2 15,0-1-12-15,0 1-1 0,0 0 6 16,0 0-15-16,0 0 15 0,0 0 4 0,0 0 4 16,0 0-4-16,0 0-11 0,0 0 4 0,0 0-8 15,0 0 31-15,0 1-29 0,0-2 9 16,0 2-3-16,0-2 0 0,0 1 1 0,0 0 5 16,0 0 9-16,-1 0-23 0,1 1 11 15,0-2-7-15,0 1 0 0,1 0-2 0,-1 1 4 16,0-2-3-16,0 1-2 0,0 1 12 0,0-1-12 15,0 0-2-15,0 0 0 0,0 0 10 16,0 0-6-16,0 0-9 0,0 0 7 0,0 0-5 16,0-1 10-16,0 1-10 0,3 0-1 0,1 0 15 15,1 0-9-15,3 0-3 0,13-1 4 16,-10 1-10-16,8 0 9 0,6 0 24 0,7 0-2 16,1 0-17-16,3 0-10 0,42-10 20 0,-33 9-6 15,3-2-17-15,1 0-3 0,1 2 28 16,-3-2-27-16,-1 1 30 0,-3 0 4 0,-8-1 21 15,0 1 6-15,-3-1 14 0,-4 1-9 0,-2-2 35 16,-6 1 3-16,-5 3-10 0,-3-2 30 16,-2-1-14-16,-3 3-6 0,0-1-10 0,-2-1 11 15,0 1-21-15,-1-1 10 0,-1 1-20 0,1 0-15 16,-1 0-2-16,1-1 7 0,0 2-4 16,-1-2 2-16,-2 2-16 0,1-1-2 0,1 1-11 15,0-3 12-15,-2 3-22 0,-1-2 2 16,1 1 10-16,0 1-23 0,2 0 9 0,0 0-12 15,-2 0-7-15,-1 0 1 0,1-1-22 0,-1 1-24 16,0 0-8-16,0 0 7 0,0 0-26 0,1 2-51 16,-4 1-52-16,-4-1-38 0,-4 5 21 15,-12-3-307-15,-6 0 61 0,1-2-22 0,3-1 35 16,-2 0 92-16,4-1-20 0,-4 0-2 16,4 0 24-16,11 0 92 0,-7 0-1 0</inkml:trace>
  <inkml:trace contextRef="#ctx0" brushRef="#br0" timeOffset="4196.64">6452 9310 229 0,'0'0'148'0,"0"-13"-22"0,-15 13 33 16,15 0-59-16,-23-19-26 0,19 15 19 0,-1 2 35 16,1-1-28-16,-1 1 13 0,2-1-46 15,-1 2 31-15,-1-1 5 0,3-1 4 0,-2 2-5 16,0 0-1-16,1-2-4 0,2 2 0 0,-3 0-2 16,3 0 6-16,-2 0-19 0,2-1-2 15,0 0 2-15,-2 1-9 0,1 1 21 16,1-1-23-16,-1 1-6 0,1-3-8 0,1 3 6 15,0-1-20-15,-1 1 4 0,-1 0 18 0,2 0-23 16,0 0-10-16,-1-1 6 0,0 1-25 16,1 0 31-16,0 0-14 0,0 0-10 0,0 0-14 15,0 0 2-15,0 0 24 0,0 0-18 16,0 0-14-16,0 0 17 0,1 0 2 0,-1 0 4 16,1 1-8-16,-1 0-16 0,3 2 12 15,-3-2 8-15,1 2-7 0,1 0-22 0,-1 2 5 16,2-4 1-16,0 4-4 0,1-2 14 15,-2 2 5-15,1 1-17 0,0-2-4 0,6 9 15 16,-3-3-7-16,0-2-2 0,2 4 11 16,-4-3-3-16,2-2-7 0,-2 0 18 0,2 0-4 15,1 4-14-15,-1-2-2 0,2 2-5 0,1 1 5 16,-1 0 1-16,-2-3 29 0,3 3-9 16,-2 0-25-16,1 3 2 0,0-2-2 0,0-3 7 15,2 2-1-15,0 5 17 0,-3-3-14 0,3 3 5 16,-1-2 6-16,0 3-8 0,0 1-4 15,3 1-6-15,4 1 6 0,-4 2 1 16,0-1 28-16,2 1-7 0,-3 0-28 0,1-1 12 16,2-1 8-16,-2 0-17 0,4 0 1 15,-3 1 14-15,2 0-4 0,1 1-6 0,-1 0 11 16,3 1 1-16,1 0-7 0,-1 2-19 0,2-1 21 16,2 2-12-16,-1 1-6 0,2 4 20 0,1-3-14 15,0 2-2-15,-2 1 0 0,5-2-3 16,-3 2 4-16,4 2 6 0,-2-2-3 0,-1 1 29 15,1 0-21-15,0-2-8 0,-2 2-9 0,0-1 32 16,-1 1-28-16,0 0 17 0,-1 1-12 16,1-2-3-16,-3-1 6 0,1 2-6 0,-2-5 13 15,0 0 7-15,-2-2 0 0,-1-1 5 16,0-1-25-16,-3-2 47 0,4-3-39 0,-4 0 3 16,-3-2-1-16,1-1 8 0,-9-5 8 0,6 1-13 15,-2-3 2-15,-2-4 4 0,-3-1-18 16,3 1 6-16,-4-3 0 0,3 1 13 0,-3-3-55 15,0 0-81-15,-4-1 10 0,-1-3-337 0,-9-1 33 16,0-6 11-16,-3 1 36 0,-1 1 45 16,0-1 4-16,-5 0 47 0,3 2 17 0</inkml:trace>
  <inkml:trace contextRef="#ctx0" brushRef="#br0" timeOffset="4535.52">6681 10933 706 0,'-2'-2'270'16,"0"2"-28"-16,2 0-49 0,-1 0 0 0,-1-1-37 15,5 1-15-15,-1-2-21 0,1 2-3 0,6 0-18 16,10 3 15-16,-7-3-21 0,8 0-8 15,27 10-11-15,-21-4-7 0,6-1 16 0,-3 0-19 16,2-1 5-16,1 3-7 0,-2 1-12 16,4 1-7-16,0-2 25 0,2 3-20 0,0-2-20 15,0 3-9-15,0-4 2 0,-2 2 10 16,1-2-11-16,-1 1 8 0,-2 0-20 0,-3-1 1 16,1-2-37-16,2-1-20 0,-3 0-32 0,-2-1-63 15,0 0 12-15,-14-3-142 0,5 0-111 0,0 0 10 16,17-14 4-16,-17 4 75 0,-5 0 17 15,-5-1 40-15</inkml:trace>
  <inkml:trace contextRef="#ctx0" brushRef="#br0" timeOffset="4831.1">7689 10544 654 0,'-2'-3'253'0,"2"-3"-32"16,-3 5-34-16,5-2-13 0,-2 1-37 0,-2 1 7 15,2-1-34-15,0 4 3 0,0-1-8 16,0 3 5-16,-1 0 16 0,-3 3-15 0,4 11-3 16,0-7 14-16,-7 24-11 0,3-7-35 0,1-1 20 15,-3 4-19-15,3-1-15 0,-2 0-8 16,5 3-5-16,-5-1 2 0,3 1-19 0,-2-5 18 15,0 2-26-15,0 1-5 0,0-3-20 0,-2 1-55 16,-2 1-73-16,2 0 10 0,-2-3-311 0,1 2 68 16,0-3 1-16,-1-5 32 0,-1 0 24 15,0-2 7-15,3-4 44 0,1-5-19 0</inkml:trace>
  <inkml:trace contextRef="#ctx0" brushRef="#br0" timeOffset="5863.64">8725 11776 265 0,'0'-5'309'0,"0"-1"-38"0,0 0-35 0,0 1-23 16,0-1-29-16,-2 2-16 0,3 0-15 0,-1-1-14 15,-1 2-21-15,1 0-7 0,0 3-5 16,0 0-31-16,0 0 10 0,0 0-25 0,0 0-9 16,0 0 9-16,2-10-23 0,-2 13 10 15,0 3-4-15,1 0-1 0,2 11 0 0,-3-6 10 16,0 6-6-16,6 25 2 0,-6-31-3 0,0 8 4 16,0 8 12-16,0 1 10 0,0 2-27 0,0 0-2 15,0 1 21-15,9 32-40 0,-7-29 2 16,-2-3-3-16,2 3 18 0,-1 0-12 0,1 0 2 15,-1-3-16-15,3 1 21 0,-1 0-37 16,0-1 32-16,0-2-26 0,-3-4 24 0,1 1-5 16,-1-8-21-16,2 2-7 0,-2-9 30 15,0-3-26-15,2 0 20 0,-1-1 3 0,-1-3 12 16,0-1 10-16,0-3 12 0,0 0-19 16,-3 0 5-16,2-3-12 0,-1-3 12 0,-8-10-21 15,6-6 25-15,-3-2-19 0,2-1-31 0,1-1 30 16,-2-2-10-16,2-5-13 0,-1 4 5 0,1 2 8 15,2-5-6-15,-2 5 5 0,0-2-7 16,1 1-24-16,1-4 21 0,-5 3 5 0,4-2 10 16,-3 5-4-16,6-2-17 0,-1 1 9 0,-3 1-2 15,-1 0 0-15,5-1 14 0,0 13-25 16,0-5 12-16,0-3-5 0,12-23-8 0,-6 22 1 16,2-3-3-16,1 2-13 0,0 1 24 0,5 0-28 15,-3 3 2-15,1 1-16 0,4 4 7 16,-1-1-9-16,4 3 9 0,4 2 7 15,-3 2 7-15,4 2 1 0,5 6-26 0,-1-2 18 16,0 3-17-16,-15 0 31 0,8 0-22 0,25 18-1 16,-23-10 27-16,2 4-23 0,-6 1 2 15,-3 4-3-15,1-1 15 0,-3 4-5 0,-4 2-8 16,-2 3 26-16,-7-1 9 0,-1-12-29 0,0 5 8 16,-16 24 5-16,4-15-5 0,-6-5 32 0,0-1-9 15,-5-1-19-15,-1-2 31 0,-3 0-22 16,1 0 26-16,1-5 9 0,-1 0-22 0,0-4 3 15,3 0 20-15,3-2-21 0,3-1 10 0,-2-2-21 16,7 0 43-16,12-3-39 0,-10 0 2 0,1 0 11 16,1 0-3-16,8 0-36 0,-9 0-40 15,9 0-41-15,-16-12-73 0,16 7 15 16,3 1-277-16,0-2 42 0,7-3 24 0,3-1-2 16,3 3 27-16,1-1 40 0,6 2 30 0,0 3 10 15</inkml:trace>
  <inkml:trace contextRef="#ctx0" brushRef="#br0" timeOffset="6214.39">9848 11560 742 0,'1'-6'228'0,"-2"0"-16"0,-1 2-30 16,0 2-20-16,-4 1 4 0,-1 2-13 0,-10 5-1 16,-6 6-1-16,0 6-22 0,-1 2 6 15,1 1-13-15,-4 2 4 0,3 4-8 0,-2 0-1 16,6 2 28-16,-2 3-56 0,2 1-13 0,3-1 21 16,2 2-24-16,2 0 19 0,5 1-25 0,1 2-19 15,3-2 0-15,2 2-10 0,2-18-7 16,11 35 4-16,-1-20 14 0,3 3-22 0,3-4 0 15,1 0-2-15,5-3 20 0,2-1-29 16,1-3-40-16,0-4-16 0,3-1-46 0,1-5-49 16,1-4 13-16,-2-5-345 0,6-5 14 0,-17-2 80 15,8 0-8-15,32-20 5 0,-26 4 90 0,2-3 13 16,0 0-32-16</inkml:trace>
  <inkml:trace contextRef="#ctx0" brushRef="#br0" timeOffset="7062.69">10186 12048 631 0,'0'0'254'0,"-14"0"-30"0,14 0-42 16,0 0 3-16,0 0-18 0,0 0-26 0,0 0-3 16,0 0-22-16,0 0-13 0,0 0-5 0,0 11-11 15,0-11-3-15,0 0 9 0,0 0-18 16,0 0 1-16,0 0 17 0,0 0-32 0,0 0 8 15,8 15-10-15,13-14-12 0,-11-1 24 16,5 0-30-16,8 0-4 0,1 0 1 0,3 0-8 16,0 0 8-16,0 0-8 0,2 0 10 0,-1 0-2 15,1 0-1-15,-4 0-25 0,2 0 23 16,-3 0-35-16,-5 0 3 0,-2 0 35 0,-3 0-2 16,-4 0-38-16,-1 0-1 0,-2 0 18 0,-7 0 7 15,9 0 13-15,-2 0-21 0,-7 0 1 16,7 0 8-16,-7 0-44 0,0 0-43 0,6 0-63 15,0-10 11-15,-7 7-341 0,1 0 28 0,-1 2 28 16,0-3 28-16,2 0 17 0,0 2 90 16,2-3-3-16,8-5 5 0</inkml:trace>
  <inkml:trace contextRef="#ctx0" brushRef="#br0" timeOffset="7678.51">11000 11865 675 0,'-2'-4'279'0,"0"1"-45"15,-1 0-19-15,1-1-19 0,0 0-20 0,0 1-5 16,-1 0-12-16,2 2-21 0,1-3-24 15,-3 2-6-15,3-2 3 0,0 0-30 0,0 1 6 16,1 0 6-16,2-1-42 0,-3 4 17 16,0 0 5-16,8-11-8 0,-4 6-21 0,0 2-26 15,8-5 11-15,1 1 6 0,2 0-13 16,-2 2 0-16,-1 1-5 0,-1 3 10 0,2 1-15 16,-4 0 8-16,6 0-14 0,16 10-9 0,-17-5 29 15,1-1-21-15,0 3-3 0,-2 3 12 16,-1 1-24-16,-1 2 25 0,-2 2-15 0,-1 1 4 15,-3 1-10-15,-1 1 2 0,-4 1 4 0,0 1 10 16,0-9-17-16,-13 22 16 0,4-13-6 0,-2 2 0 16,-2-4-7-16,-2 1-1 0,1-1 7 15,-4 1 8-15,1-1-2 0,1-3 1 0,1-2-9 16,1 0 21-16,2-1-32 0,1-3 9 16,5-4 21-16,0 0-16 0,2-2 9 0,0 1 4 15,1-1 31-15,-2-2-35 0,4 2 16 16,1 0-12-16,-1-2-9 0,-1 0 4 0,2-1 20 15,0 0-15-15,0 0 16 0,0 0-4 16,13 4-22-16,-6-6 18 0,10 1-14 0,-6 1 16 16,4 0-26-16,3 0-11 0,4 0 32 0,-1 0-14 15,1 0-7-15,2 0-2 0,1 0 12 16,-1 0-18-16,-2 0 6 0,-2 0 31 0,-2 0-41 16,-4 0 18-16,0 0-9 0,-4 0-1 0,-2 0 13 15,-3 0-20-15,4 0-7 0,-9 0-22 0,5 0-45 16,-5 0-50-16,0 0 12 0,8 0-358 15,-8 0 55-15,14-11 71 0,-12 7 8 0,2 1 47 16,4-7-6-16,2-4 5 0,2 5 20 16</inkml:trace>
  <inkml:trace contextRef="#ctx0" brushRef="#br0" timeOffset="7882.91">11761 12094 949 0,'3'-1'290'15,"-2"-1"-18"-15,-1 1-38 0,3 0-24 0,-3-2-28 16,2 3-50-16,1-2-20 0,-3 2-58 16,1-1-49-16,-1 1-47 0,5-1 4 0,-2 1-323 15,1-2 24-15,-3 0 41 0,0-1-33 16,-1 2 59-16,0-2 13 0</inkml:trace>
  <inkml:trace contextRef="#ctx0" brushRef="#br0" timeOffset="8511.62">12032 11809 665 0,'-1'0'259'0,"0"-3"-26"0,0 2-11 0,-2 0-9 16,2 0-24-16,-1-1-19 0,0 1-9 15,2 1 17-15,-2 0-20 0,2-2-17 0,0 1-19 16,0 0-8-16,-2-1-17 0,2 2-23 16,-1 0-13-16,1-1 1 0,0-1 5 0,1 1-24 15,1 0 5-15,2-1-12 0,2-1 8 16,0 1 11-16,10-4-21 0,4 2 15 0,-2 2-34 16,0 2 22-16,-8 0-25 0,3 0-17 15,0 0 7-15,0 0-18 0,13 10 1 0,-18-5 15 16,-2 0 7-16,-2-1-24 0,6 8 6 0,-7-2 2 15,-3-1-7-15,0-9 16 0,0 9 4 16,0-2-12-16,-16 17 21 0,10-11-9 0,0 2 0 16,-2-3-16-16,3-1 19 0,0-2-21 0,1 5 11 15,0-3-17-15,1-1 1 0,3-1 8 0,0 1-10 16,0-10-19-16,0 11 11 0,15 15-6 16,-4-10-3-16,-2-5-12 0,0 3 17 0,1-4 3 15,-1 5-8-15,-1-3 18 0,0 2-18 16,-4-3 19-16,3 2-5 0,-4-5-1 0,0 0 0 15,-1-1 9-15,-2-7 3 0,0 6 0 0,-17 13 0 16,6-8-6-16,-4-2 22 0,-4-1 16 16,-1-1 2-16,2 1-8 0,-1-2 8 0,2-3-3 15,-5 1-1-15,6 0-12 0,2-4 8 16,3 3 7-16,1-3 3 0,3 0-14 0,0 1-27 16,7-1-41-16,0 0-21 0,0 0 8 0,-8 0-223 15,1-11-86-15,10 7 0 0,-2-1 72 0,8-10-11 16,3 0 39-16,4 0 8 0</inkml:trace>
  <inkml:trace contextRef="#ctx0" brushRef="#br0" timeOffset="9077.84">12626 11820 838 0,'0'-4'283'0,"0"3"-39"0,0-2-10 15,0 0-40-15,0 1-24 0,-2 0-2 16,4 0-26-16,-2-1-24 0,2 1-2 0,2 1 0 15,1 1-39-15,2 0-15 0,2 0 6 0,8 4-20 16,-10-4-2-16,15 8-5 0,-7-1-8 16,-7 0 1-16,4 2-13 0,-3-2 4 0,-2 0-13 15,-3 8 8-15,-2-4-3 0,-2-1 7 16,0-10-2-16,0 11-16 0,-15 13 7 0,6-12 2 16,-4-2 12-16,3 0-8 0,-3 0-21 0,2-2 21 15,3 1-19-15,3-2-1 0,0-3 17 16,0 2-7-16,3-2 10 0,2 3-7 0,0 0-23 15,0-7 31-15,0 10-17 0,18 17-4 16,-6-13-14-16,-3 2 31 0,5-3-21 0,-3 3 0 16,1-2 6-16,-5-1-1 0,1-1 9 15,-2 3-23-15,-3-6 9 0,-3 1-6 0,0-1 9 16,0-9 9-16,0 10-11 0,-17 13 19 0,2-12-22 16,-2-3 11-16,1 1 1 0,-2-2 1 0,-3-2 19 15,0 0-3-15,1 0-15 0,-1-4 22 16,-3 1-33-16,7 1 2 0,2-2 6 0,2-1 11 15,0 1-38-15,13-1-41 0,-8 0-36 0,2 0 9 16,6 0-339-16,-12-10 35 0,15 5 38 16,-2 0-4-16,11-7 61 0,2-3 19 0,-1 1 11 15,7 0-45-15</inkml:trace>
  <inkml:trace contextRef="#ctx0" brushRef="#br0" timeOffset="9627.69">13811 11871 219 0,'2'-1'259'0,"1"1"-23"0,2 0-81 0,-2 0 7 16,-2 1-24-16,2 0-11 0,-1 2-19 0,1-2 8 15,-2 5 10-15,-1-1-12 0,-1-1 25 16,-2 1-12-16,-6 10-3 0,0 3-12 0,-6-3 5 16,-1 0 5-16,-4 1-6 0,1-1 24 15,-3 0 5-15,2 0-35 0,-6-1 11 0,2 1-1 16,2-2-13-16,0-1-11 0,2 1-20 0,-2-1 15 15,7-2-7-15,2 0-9 0,-2 0-9 16,2-2-7-16,5-2-5 0,1 0 2 0,4-2 0 16,0 1-1-16,1-1-17 0,2-4 2 0,0 0-8 15,15 21-2-15,3-13 5 0,2 1-9 16,6-1-1-16,-3-1-5 0,5 0-6 16,-5-1 2-16,4-1-2 0,-3-2-18 0,0 0 0 15,-2-1 33-15,-1 4-4 0,-7-5-3 0,-1 0-4 16,-3-1 3-16,-1 0-2 0,1 0 16 15,-5 0 3-15,0 1 5 0,1-1 1 0,-3 0-22 16,3 0 25-16,-2 0-6 0,-4 0 0 16,0 0-26-16,0 0 3 0,7 0-6 0,-7 0-44 0,8 0 3 15,-8 0-98-15,6 0-98 0,-6 0 23 16,10 0-329-16,9-16 76 0,-11 10-20 0,-2-2 81 16,-3-1 24-16,-2 5 30 0,1-2 58 15,-2 6-45-15,0 0 34 0,0 0 40 0</inkml:trace>
  <inkml:trace contextRef="#ctx0" brushRef="#br0" timeOffset="11428.62">16486 11951 415 0,'6'0'240'0,"-4"0"-33"0,1 0-16 16,1 0-44-16,-2 0-9 0,0 2-8 0,0-1 1 15,0 0-12-15,-2 3 13 0,-4 1 3 0,2-2 12 16,-14 12-7-16,-2-3 10 0,-3-1-23 15,1 1 22-15,-4 1-24 0,-2 0-22 0,2-1 15 16,-4 0-11-16,2 0 1 0,-3-1-8 16,7-2-1-16,-1 3-9 0,3 0-12 0,1-2 0 15,2-2-11-15,1 1-4 0,4 1-6 0,3-4 6 16,1 0-5-16,4-1-5 0,3 0-35 16,-3-1-4-16,4-4 0 0,0 0 19 0,17 19-4 15,-3-10-3-15,5-1-7 0,4-3 0 0,2 1-15 16,2-1 1-16,5-2-2 0,-1 3 8 15,-3-3-17-15,6 0 17 0,-5 2 8 0,4-2-14 16,-6 1 5-16,0 0 1 0,-17-4 25 0,5 0-2 16,2 0-40-16,-6 0 2 0,0 0 21 15,-1 0 31-15,-3 0-8 0,5 10 4 0,-8-9 28 16,1-1-19-16,-1 0-18 0,-2 2 3 16,1-2 1-16,1 0-16 0,-4 0 0 0,0 0-27 15,0 0 0-15,7 0-150 0,-1 0-64 0,-6 0 22 16,28-16 18-16,-13 8 17 0,-3 1-355 15,-5 4 52-15,-1-1 67 0,-2 0 32 0,-1 4-1 16,-3-2 36-16,0 0 50 0,-3 1-13 0,-1 0 19 16</inkml:trace>
  <inkml:trace contextRef="#ctx0" brushRef="#br0" timeOffset="12209.66">17101 12205 627 0,'-2'2'330'15,"1"-1"-22"-15,1-1-28 0,-3 0-20 0,3-1-23 16,-2 1-36-16,2 0 16 0,0 0-53 16,0-2-3-16,0 1-5 0,2 1-32 0,1 0-26 15,1 0 3-15,3 0 1 0,1-1-14 16,15 2-29-16,-13-1 10 0,7 0-16 0,3 0 19 16,1 0-49-16,3 0 2 0,-2 0-2 0,1 0 33 15,0 0-24-15,-2 0-5 0,-2 0-21 16,-2 0 5-16,-3 0 1 0,-2 0-14 15,-3 0 2-15,1 0-25 0,-2 0-51 0,-1 0-59 16,5 0 12-16,11-13-231 0,-10 5-76 0,1 0 7 16,-4-2 24-16,0 0 58 0,2-1 49 15,-1 3 0-15,1-1 26 0,3-2 24 0</inkml:trace>
  <inkml:trace contextRef="#ctx0" brushRef="#br0" timeOffset="12643.34">17930 11894 793 0,'-2'-3'263'0,"-1"2"-6"0,-1 0-51 0,-1-1-15 0,1 4-15 15,-2 0-23-15,-7 6 9 0,1-1-50 16,0 3 29-16,0 2-12 0,2 1-44 0,1 2 5 15,0 1-3-15,0 3-6 0,3-2-7 16,-2 3-11-16,4-5-10 0,0 1 23 0,3 0-19 16,0 3-18-16,0-6-7 0,1-5 12 0,0 2-13 15,0 1-6-15,13 15 18 0,-5-14 0 16,0-2-17-16,0-3-12 0,-1 1 20 0,1-4-11 16,0-2-4-16,-1 0 11 0,-7-2-36 0,13 0 24 15,12-16 10-15,-10 8-28 0,-2-3 7 16,-2-3 17-16,-2-3-13 0,0-1-15 0,-1-2 22 15,-3-3 6-15,-5-3-11 0,2 2-14 0,0 2 6 16,-2 10 1-16,0-4 20 0,0-2-16 16,-17-19-17-16,12 20 12 0,0 2 10 0,-4 1-9 15,3 2 17-15,2 4-26 0,1 2-5 0,-1 1-12 16,2 1-35-16,-1 4-35 0,0-1-18 16,3 1-62-16,0 0 14 0,0 0-260 0,0 0 31 15,-10 13 29-15,9-7 6 0,2 15-3 0,-1-14 23 16,0 7 16-16,17 19 25 0</inkml:trace>
  <inkml:trace contextRef="#ctx0" brushRef="#br0" timeOffset="12829.52">18237 12219 1060 0,'4'-3'380'0,"-3"2"-77"0,2-2-14 0,-2-1-34 16,0 1-33-16,-1 1-27 0,0-1-14 0,0 1-18 15,1-2-18-15,1 4-73 0,-2-3-50 0,1 2-66 16,-1-2-63-16,1 1 8 0,3 0-314 16,1 1 28-16,10-7 45 0,2 0 13 0,5 0 38 15,-3-1-43-15,3-4 39 0,0 0 2 16</inkml:trace>
  <inkml:trace contextRef="#ctx0" brushRef="#br0" timeOffset="13226.29">18716 11911 522 0,'0'-3'333'0,"0"-1"-30"15,2 0-53-15,-4 0-20 0,1 2-35 0,-2 2-1 16,0 2-28-16,-2 1-13 0,-6 10 4 0,1 0-42 16,-1-1 25-16,-1 2-30 0,2 2-26 15,0 4 1-15,1 0-1 0,1 1-11 16,0 0-19-16,1 3-3 0,0-3 7 0,2 2-13 15,1 0 15-15,2 1-37 0,0-5 6 16,1-1 3-16,1 3-12 0,0-13-6 0,0 2 5 16,0 5 9-16,14 14-23 0,-8-15 1 0,2-4 11 15,1-3-21-15,3 1 28 0,1-6-34 0,-4 1 25 16,0-3-8-16,-9 0-18 0,6 0 27 16,-6 0-2-16,17-13 2 0,-12 9-29 0,-3 1 5 15,-2-4 14-15,0 0 6 0,-4-7-7 16,4 7-16-16,-14-12 22 0,3 5-24 0,1 3 18 15,-1-3-14-15,4 7-2 0,0 3 12 16,1-1-11-16,1 0 2 0,2 1-25 0,-1 3-28 16,1-2-16-16,1 2-29 0,0 0-46 0,-1 1-6 15,3-1 14-15,0 1-273 0,0 0 1 0,0 0 38 16,13-4 54-16,-7 3 44 0,1-3 23 16,9 0-28-16</inkml:trace>
  <inkml:trace contextRef="#ctx0" brushRef="#br0" timeOffset="13708.67">18994 11983 793 0,'-1'-3'373'0,"-1"1"-63"16,0-2-28-16,0 1 3 0,1-1-64 0,0 3-38 15,1 0-15-15,0 0-26 0,2-1-14 16,4 2-22-16,-1 0 5 0,16 5-19 16,-10-5-23-16,6 0 2 0,1 0-33 0,26 7 4 15,-24-7 8-15,0 1 11 0,-8-1-41 16,-12 0 4-16,10 0 19 0,-1 0 3 0,-3 0 13 16,-6 0 8-16,7 0-28 0,-7 0-6 0,10 0 4 15,-10 0 1-15,6 0-21 0,-6 0 5 0,0 0 5 16,7 0-17-16,-7 0-1 0,0 0 6 15,0 0-11-15,7 0 35 0,-7 0-12 0,9 9-25 16,-9-3 3-16,-2-2 17 0,0 5-19 16,2-3 0-16,0 2 0 0,0 7-1 0,-9 17 0 15,6-13 13-15,-1 2 5 0,2-1-2 0,-1 2-1 16,-1 1-9-16,1-2-17 0,-2 1 1 0,2 0 0 16,1-1 19-16,-2-2-3 0,1-3 26 15,2 2-4-15,1-3-39 0,-2 0 14 0,0-3-10 16,-1-5 0-16,2 1 30 0,-2-1-1 0,3-1-49 15,0-2-24-15,-1 1-39 0,1-3-37 16,-1-1-92-16,0-1 20 0,1 0-260 0,0 0 30 16,-7-10 43-16,7 4-23 0,8-13 46 0,0-3 49 15,5 3 42-15,0 2 2 0,7 2 8 16</inkml:trace>
  <inkml:trace contextRef="#ctx0" brushRef="#br0" timeOffset="14175.48">19527 11682 282 0,'5'-15'346'0,"-1"7"-40"0,1-2-34 0,-2 5-38 16,-1-2-20-16,1 2-17 0,-2 1-34 0,2-1 2 16,-3 3-35-16,0-2-18 0,3 3 9 15,0 0-22-15,2 1-17 0,3 1 3 0,1-1-11 16,20 14-19-16,-6-7 8 0,0 5-22 16,-2 1-4-16,2 3 16 0,-2 0-20 0,2 5-8 15,-1-1 10-15,1 5-12 0,-2 4 18 0,0 1-30 16,-3-1 1-16,-2 5 4 0,-1-2 21 0,-5 3-10 15,-1 0-1-15,-4 1 5 0,0-1 48 16,-5-1 6-16,0-16-11 0,0 8-7 16,-18 32 23-16,8-25 34 0,-4-2-14 0,0-3 7 15,-1 0-24-15,-3 0-14 0,-1-5 4 0,-3 2 2 16,3-4-25-16,0 0-14 0,2 0-3 16,-1-4-11-16,0 1-41 0,3-3 0 0,-1-1-132 15,1-4-111-15,-1-1 25 0,0-4-263 16,0-3 37-16,3-2 25 0,13 0 17 15,-16 0 74-15,0-11-7 0,12 3 48 0,3-1 18 16,8-6 13-16,1 0-58 0</inkml:trace>
  <inkml:trace contextRef="#ctx0" brushRef="#br0" timeOffset="32598.36">14611 11859 251 0,'0'0'292'0,"0"-13"-31"0,0 13-28 0,0 0-43 16,0 0 1-16,0 0-19 0,0 0-21 16,0-14-17-16,14 14-15 0,-1-16-6 0,-13 15-9 15,0 0-4-15,0-1-17 0,1 0 18 16,2 1-27-16,-2-1-2 0,-1 2-8 0,0-1-1 15,1 1-6-15,-1-1-2 0,0 0 11 0,0 1-10 16,0 0-20-16,3 0-11 0,-2 1-1 0,0-1-3 16,2 1 4-16,1 0 8 0,-1 1 9 0,2-2-15 15,1 2-18-15,3-1 12 0,8 2 2 16,4-2-22-16,1 0 17 0,-1-1-7 0,3 0-8 16,1 0 10-16,-12 0-13 0,6 0 25 15,4 0-33-15,-1 0 4 0,4 0-1 0,21-10 12 16,-38 10-14-16,6 0 21 0,-1 0 0 0,-2 0 5 15,-1 0-6-15,-2 0-19 0,0 0 24 16,8-10-18-16,-12 9 9 0,-1-1-13 0,0 2 0 16,-2 0-10-16,3-1 2 0,-4-1 21 0,3 2-10 15,-1-1 13-15,-2 1-24 0,3 0 13 16,-4 0-2-16,0 0 12 0,0 0-14 0,0 0-4 16,0 0 20-16,0 0-22 0,0 0 5 0,5 0-12 15,-5 0 12-15,0 0 17 0,7 10-9 16,-7-5-8-16,-2-1 10 0,-5 9-12 0,-1-1 16 15,0 4 7-15,-1 0 3 0,-1 3 15 0,-3 2-18 16,-1-1 4-16,-1-2-6 0,-4 2-1 16,0 0-4-16,-1 1-2 0,-3-1 21 0,0 1-13 15,3-2 34-15,-3 0-32 0,0-2 19 0,1-1-28 16,2 2 36-16,1-3-33 0,-2 0-12 16,4-2 28-16,1-2 22 0,4-2-39 0,1 0-3 15,-3-2 12-15,7-1 9 0,1-2-3 0,2 0-3 16,-1-4-3-16,3 2 0 0,-2 0 27 15,1-1 19-15,1 1-26 0,-1-2-7 0,3 0 12 16,0 0-11-16,0 0-9 0,0 0-4 16,-8 0-1-16,8 0 8 0,-6 0 18 0,6 0-9 15,0 0-20-15,0 0 1 0,-9 0 8 0,9 0-2 16,0 0-6-16,0 0-10 0,-6 0 0 0,6 0 3 16,0 0 7-16,0 0-3 0,0 0-11 0,0 0-7 15,0 0-7-15,-8 0 26 0,8 0-10 16,0 0 8-16,-8-11-14 0,12 11-3 15,1 0 12-15,14 1-11 0,2-1-3 0,-7 0 24 16,5 0-15-16,8 0-20 0,5 0 0 0,0 0 26 16,1 0-25-16,2 0 1 0,-1 0 1 15,0 0 33-15,0 0-19 0,31 11 0 0,-32-7 1 16,-3-4-7-16,-4 1 1 0,-9 2 4 16,1 0 23-16,-5-1-29 0,-2-2 14 0,-2 2-6 15,-1 0 28-15,-2-1 12 0,-2-1 14 0,2 1-12 16,-2-1-2-16,0 2 4 0,0-2-2 15,-3 0 6-15,2 0-26 0,-2 0 9 0,-1 0-35 16,0 0 2-16,0 0-204 0,-4 0-109 0,-1 1 32 16,-3-2-210-16,-13-6 37 15,-1 1 34-15,-5-3-5 0,0-1 35 0,-1 5 62 16,1-1 12-16,4 1 47 0,2 0 7 0,5 1 14 16</inkml:trace>
  <inkml:trace contextRef="#ctx0" brushRef="#br0" timeOffset="39612.28">7928 13686 486 0,'0'-13'221'0,"0"13"-22"0,0 0-3 0,0 0-11 16,0 0-8-16,0-12-7 0,0 12-13 15,0 0-30-15,0 0 11 0,-19-18-27 16,19 15-7-16,0 3 2 0,0-3-11 0,0 3-9 15,0-1-15-15,0 0-10 0,-1 0 13 0,2-1-5 16,-1 0-25-16,0 2 1 0,0 0-13 0,0 0 10 16,3 0-14-16,1 2-8 0,0-2 22 0,3 2-24 15,-2-2 12-15,13 2-16 0,-9-2 2 16,4 0 5-16,5 0-2 0,0 0 1 0,1 0 5 16,18 10-8-16,-15-5 11 0,-2-1-1 15,-1-3-25-15,3 0 24 0,-5 1-21 0,2-2-2 16,3 1 14-16,-2 0-15 0,1-1-2 0,-11 0-1 15,5 0 15-15,-1 0-17 0,0 0 0 16,-3 0 13-16,-1 0-17 0,0 0 5 0,-4 0 4 16,-6 0 3-16,9 0-14 0,-2 0-3 15,-7 0-39-15,9 0-61 0,-9 0 11 0,6 0-258 16,-6 0-44-16,0 0 49 0,8 2 5 0,-10-2-11 16,2 1 21-16,-1 1 10 0,-1 2 42 0</inkml:trace>
  <inkml:trace contextRef="#ctx0" brushRef="#br0" timeOffset="39894.18">7883 13968 283 0,'-6'1'355'0,"0"0"-48"0,3 1-26 15,-3-1-52-15,4 0 1 0,-1 0-45 0,0 0-7 16,2 0-49-16,-1-1-13 0,0 2-6 15,2-1-13-15,2 1-10 0,1-1-11 0,1-1-11 16,1 1-2-16,13 1-7 0,0 2 10 16,1-1-12-16,3-3-15 0,2 1-5 0,-1 2-5 15,4-2-5-15,0-1 10 0,0 3-1 0,-2-2 5 16,7 4-28-16,3-4-26 0,-3-1-64 16,-17 0-34-16,8 0 10 0,5 0-308 0,35-10 48 15,-33 3-9-15,0-1 50 0,5-2 28 0,-3 0 13 16,0-3 2-16</inkml:trace>
  <inkml:trace contextRef="#ctx0" brushRef="#br0" timeOffset="40269.61">9036 13507 589 0,'0'-2'289'0,"1"-1"-40"16,1 1-38-16,0-1-36 0,0 2-6 15,-2-1-19-15,2 0-20 0,-2 1-24 16,0 1-13-16,2 0 5 0,1 1-13 0,-3 2 1 16,0 0-5-16,-3 2-1 0,3 0-2 0,-2 13 14 15,2-5-5-15,0-4-14 0,-7 23 12 16,5-10-3-16,-3 1 0 0,2 0-18 15,-1 0-4-15,0 1-10 0,-2 0 9 0,2 1-10 16,4 0 6-16,-4 1 7 0,-1 0-45 0,3-2 15 16,-1 2 0-16,1-1-9 0,0-1 11 0,0 1-14 15,2-4 21-15,0 0-13 0,0-10-14 16,0 5-14-16,0 2-3 0,0-2-45 0,0 1-43 16,0 0-26-16,0-1 11 0,-13 11-190 15,10-18-141-15,0-4 50 0,0-1 29 0,2-3 22 16,-1-1 26-16,1-1-34 0,1-2 59 15,3-1 9-15</inkml:trace>
  <inkml:trace contextRef="#ctx0" brushRef="#br0" timeOffset="40694.5">8937 13673 299 0,'-1'-8'287'0,"2"-1"-38"0,-1 1-38 16,0 3-39-16,0-2-5 0,2 1-14 0,-2 6-18 15,0-7-15-15,0 2-5 0,0-7-13 16,14-10-13-16,-7 9-11 0,-2 5-15 0,1-2 3 16,0 5-13-16,4-4-16 0,-3 2 5 0,0 2 0 15,3 3-7-15,-2-2-10 0,12 2-5 16,-7 2 7-16,5-1 0 0,-4 1 0 0,-5 0-14 15,7 0-6-15,18 9 10 0,-12-4-2 16,-4 4-13-16,0 1 3 0,-3 5 4 0,2-2 4 16,-6 2-4-16,1 4 2 0,-5-2-6 0,1 1-4 15,-7 0 5-15,-1-9 4 0,0 5 1 16,-23 18 0-16,10-16 5 0,-6 3-8 0,-1-4 0 16,-1-1 14-16,0-3-11 0,-1 1 7 0,-6-2-7 15,3-1 0-15,1 0-6 0,-1-4-3 16,7 0 5-16,-1-1 0 0,1-2-5 0,4-1 7 15,6 1-46-15,0 0-41 0,2-2-37 0,6 0 13 16,0 0-279-16,-5-6 11 0,7 3 48 0,2 0-1 16,1 1 39-16,7-9-38 0</inkml:trace>
  <inkml:trace contextRef="#ctx0" brushRef="#br0" timeOffset="41065.56">9816 13537 631 0,'1'-1'227'0,"-2"-2"-43"0,-1 3 20 16,0 2-17-16,-2 2 5 0,-10 4 24 16,-2 5-13-16,-1 2-29 0,0 3 27 0,-2 2-37 15,-2-3 1-15,6 9-8 0,-4 1-17 16,2-1-28-16,2 2 3 0,1 3-2 0,0-3-12 16,5 3-35-16,2 1 18 0,0-1-1 15,4-1-27-15,2 3-22 0,1-16 13 0,0 7-4 16,0 2-4-16,18 29-43 0,-9-32-49 0,3 0-14 15,1-3-55-15,5-3-57 0,-1-1 15 16,5-3-296-16,3-6 51 0,2-6-7 0,-14-1 91 16,25-9 10-16,-12-3 23 0,-2 1 16 15,7-4 19-15</inkml:trace>
  <inkml:trace contextRef="#ctx0" brushRef="#br0" timeOffset="48389.6">10835 13616 468 0,'0'0'216'0,"0"0"-65"0,0 0 9 0,0-13-41 16,0 13-5-16,0 0 19 0,0 0-17 0,20-23-9 15,-21 22-12-15,-3-2 12 0,4 2-18 16,0-2-3-16,-1 1-17 0,-2 0 13 16,1-1-25-16,0 1 6 0,0 0-6 0,-2 0 9 15,1 0-25-15,-2 1 16 0,1 0-22 0,-2-1 19 16,2 2-5-16,-2 0 2 0,-1 0-6 0,0-1-5 15,-2 1 9-15,-3 0-12 0,-2 0 5 16,-18 12-15-16,18-5 2 0,-2 1 1 0,1 0 6 16,1 0 2-16,2 0 1 0,-1 3-8 15,0 0 11-15,3 0-16 0,-1 4 3 0,3 0-9 16,0-1 5-16,1 3-3 0,1 2 3 0,2 1-1 16,1 0-10-16,0 0 9 0,3 1-12 0,0-9 16 15,0 4 4-15,0 3-18 0,13 21-15 16,-7-21 8-16,3 1 22 0,4-2-10 0,-3 0 5 15,4-3 0-15,0 0-21 0,0-1 15 16,3-2-23-16,-3-2 23 0,3-2-4 0,-3-2 13 16,-2-2-18-16,-1-3-6 0,-11-1-2 0,9 0-5 15,3 0 1-15,14-15 23 0,-16 4-22 16,0-4 14-16,-1-1 28 0,-4-1-20 0,1-3-16 16,-4-1 12-16,-1-5 18 0,-1 17-6 0,0-10 5 15,0-3-20-15,-13-22-12 0,7 18 1 16,1 1 1-16,0 3 16 0,-1-1 17 0,-2 1-3 15,2 1-17-15,-1 2-2 0,1 0 7 0,1 5-11 16,-1-2-3-16,4 4 1 0,-2 2 16 16,-1 1-23-16,4 4 14 0,0-1-23 0,-1 3-27 15,0-1 14-15,0 1-59 0,1-1-24 0,-2 2-54 16,2 1-28-16,1 1 20 0,0 0-181 16,0 0 29-16,0 0 25 0,-8 0-110 0,0 14 68 15,6-8-12-15,4 1 18 0,-1 10 9 16</inkml:trace>
  <inkml:trace contextRef="#ctx0" brushRef="#br0" timeOffset="48611.36">11141 13934 557 0,'2'-1'386'0,"0"-2"-15"0,0 2-39 16,0-3-55-16,-1 0-7 0,2 2-30 0,-2-1-31 15,-1 0-43-15,2 0-20 0,-1 1-14 0,0-3-21 16,3 4-9-16,-4 0-2 0,1 0-35 16,0-1-32-16,-1 2-22 0,0-3-55 0,0 2-53 15,0 0-32-15,0-1 12 0,0 2-263 0,0-2-19 16,2 0 7-16,-1 1 79 0,-1 1 18 16,8-4-7-16,-6 1 1 0,3 0 39 0</inkml:trace>
  <inkml:trace contextRef="#ctx0" brushRef="#br0" timeOffset="49172.75">11688 13539 770 0,'0'-3'218'0,"2"-1"-8"0,-1 1-22 0,-1-1 6 16,0 0-31-16,1 3-20 0,-1-1-3 0,3-2-13 16,-3 2-22-16,0 0-3 0,0 0-10 15,0-1 5-15,-1 3-8 0,-1 0-24 0,1 0 14 16,-2 1-12-16,0 3 0 0,-10 7-25 15,4 1 20-15,-4 5-1 0,2-1 16 0,-1 0-28 16,1 3 2-16,-1 3 19 0,-2 1-14 16,4 1 14-16,1 0-5 0,-4 1-33 0,4 1-4 15,2 0-4-15,1-1 0 0,2 0-3 0,-2 0 9 16,5-1-11-16,0 0-8 0,-1 0-7 16,2-15 5-16,0 7 12 0,16 18-10 0,-9-18-2 15,2 0-2-15,1-2 9 0,3-1 8 0,-1-1-11 16,2 0-16-16,-1-3-2 0,-1-4-13 15,-3-3 1-15,3-1-6 0,-3-1-7 0,0 0 17 16,2 0-15-16,15-17 4 0,-17 7-4 16,-2 1-1-16,-1-5-8 0,-4 3 1 0,-2 11 20 15,0-14-18-15,0-1 13 0,-18-13 0 0,8 13-1 16,1-2 11-16,-6 6 11 0,-2-2-16 16,1 3 15-16,0 0-4 0,1 1-7 0,1-2-5 15,6 6-3-15,2 0-15 0,-1 2-28 16,3 1-29-16,-1 2-49 0,5 0 12 0,0 0-128 15,-1 0-126-15,2 2 41 0,6-2 18 0,-5 1 8 16,6-1 21-16,-3 1 28 0,4-1 7 16</inkml:trace>
  <inkml:trace contextRef="#ctx0" brushRef="#br0" timeOffset="49740.61">12021 13605 439 0,'0'-5'297'0,"0"2"-17"16,0 2-67-16,0-1-8 0,0-2-32 15,2 3-14-15,-2-1-17 0,0 1-24 0,2 1-23 16,0 0 3-16,1-1-15 0,-1 1-1 0,6 1-9 16,-3-1-9-16,17 1 4 0,-13-1-19 0,8 0-9 15,20 8-4-15,-14-8 1 0,-1 1-12 0,-12-1-1 16,8 0-7-16,-2 0 1 0,0 0 0 16,0 0-9-16,-4 0 8 0,0 0-1 15,-4 0-13-15,-1-7 12 0,5-2 6 0,-8 6 7 16,-1 2 19-16,-1-2-12 0,1 1 0 0,-1 1-12 15,0 0-4-15,0-2 17 0,-1 2-15 0,1 0 22 16,0 0-2-16,0-1-11 0,0 0-7 16,1 2-15-16,-1 0 3 0,-2 0-7 0,0 0 11 15,0 0 8-15,0 0 11 0,3 14-13 16,-5-7 23-16,0 11 3 0,2-6-3 0,-9 23-5 16,5-10-6-16,-4 1 4 0,2-1 12 0,-1 1 26 15,0 1-50-15,1-1 22 0,-3 0-13 16,-1 0 13-16,3-1-14 0,-2 0 2 0,0-2-4 15,2-2-22-15,0-1 18 0,2 0 6 0,-1-4-5 16,0 1-1-16,5-7-3 0,-4 1-4 16,3-3-6-16,-1 1-40 0,0-5-35 0,3 1-12 15,-2-1-54-15,1-1-57 0,-2-2 18 0,0-1-302 16,3 0 34-16,0 0 43 0,-1-13 50 16,8-3-4-16,2-3 46 0,5 1-1 0,1 0 26 15,9 4 43-15</inkml:trace>
  <inkml:trace contextRef="#ctx0" brushRef="#br0" timeOffset="50288.28">13237 13589 715 0,'2'0'237'0,"0"-2"-30"0,0 1-38 15,1 1-16-15,-3 0-29 0,1 0 12 0,0 1-14 16,-2 3 8-16,0 1-8 0,-2 1-5 0,-6 6 13 15,-1 4 0-15,-7 2-19 0,0 0-5 16,0 0-5-16,-4-2-6 0,1 2 14 0,-1 0-17 16,0-1 23-16,-2 0-26 0,0-1-8 15,2 0 9-15,0 0-13 0,5-1-13 0,-2-4-1 16,4-2-13-16,2 1-4 0,4-3-6 0,0-1 26 16,2-3-43-16,1 2 20 0,2-2-3 15,-1 1-4-15,2-1-4 0,2-1-2 0,0 2-4 16,0-4-11-16,0 0 3 0,19 15-2 0,-1-7 26 15,5-2-3-15,4 1-39 0,1 0 1 16,1-2-1-16,1 0 1 0,-1 2-1 0,0-2-12 16,3 0 21-16,-2 0-25 0,-4 0 3 0,4 1 11 15,-4-2 4-15,-5 0-14 0,2 0 14 0,-10-4-13 16,-2 2 39-16,-3 0-29 0,0-2 10 16,-2 1-12-16,1-1-25 0,-6 2-11 0,3 0-9 15,-4-2-69-15,0 0-91 0,0 0 21 16,0 0-258-16,11-13-14 0,-9 8 27 0,5-7 85 15,5-2 3-15,-3 3-1 0,6-1 36 0,0-1 43 16,6 2 9-16</inkml:trace>
  <inkml:trace contextRef="#ctx0" brushRef="#br0" timeOffset="50938.36">14064 13560 439 0,'-4'-3'335'0,"4"1"-32"0,0-1-56 15,0 2-21-15,-3 0-46 0,3-1-19 0,0 2-10 16,0-1-16-16,3 0-9 0,-2 1-33 15,5 0 9-15,-3 0-6 0,5 0-36 0,-1 1 4 16,0 0-14-16,2-1 13 0,5 0-9 16,1 0-6-16,1 0-23 0,22 8-7 0,-26-8-10 15,-6 0 0-15,8 0-1 0,-5 0 0 16,3 0-4-16,-2 0 5 0,-4 0 7 0,-6 0-4 16,17-10 0-16,-12 8-5 0,-4 2-8 0,3-3 12 15,-1 3 1-15,-2-1-6 0,1 0 1 0,0 1-8 16,0 0 8-16,-2 0-7 0,0 0 7 15,0 0-12-15,5 9-1 0,-10 6 3 0,0-1 10 16,-3 5 5-16,-3 1 4 0,-2 1 16 0,-3-1 0 16,0-1 4-16,-2 1-11 0,4 0 24 15,-5 1-29-15,1 0 5 0,-1-3 4 0,0 0-10 16,1-1 3-16,3 1 13 0,1-3-13 0,0-2 5 16,5-1 4-16,3-2-6 0,0-3 7 15,2-3 17-15,-2 0-32 0,3 0 16 0,2-4 11 16,-2 2-13-16,1 0 7 0,2-1-4 15,0-1-8-15,0 0 2 0,0 0-17 0,0 0 29 16,25 13-20-16,-6-11-11 0,2 0 6 16,2 2-11-16,-1-3-10 0,-2 1 10 0,3 0 8 15,3 1-11-15,-6-1 3 0,-3 1 5 16,2 0 18-16,-1 0-32 0,-5-2 17 0,-3 1-25 16,-1 0 13-16,-1-2 12 0,-3 0-25 0,-1 0 12 15,-1 2 25-15,0-2-27 0,2 0 13 16,-4 0-4-16,2 1-5 0,-3-1-32 0,0 0-85 15,0 0-81-15,0 0 20 0,8-14-281 0,-7 10 34 16,0-2 33-16,-1 2 41 0,4-1 16 16,5-5-18-16,4 0 59 0,-2 6 57 0</inkml:trace>
  <inkml:trace contextRef="#ctx0" brushRef="#br0" timeOffset="51571.53">15450 13563 612 0,'2'0'187'0,"1"-2"-24"0,0 4-16 15,0-2-20-15,0 1-9 0,-2 1-19 0,2 2 17 16,-2 1 9-16,-2 0 3 0,-3 11-2 15,-2-1 5-15,-10 0 3 0,-2 2-2 0,-2-1-11 16,-3 0-4-16,-2 2 13 0,-3-2-21 16,0 1-5-16,1 0-23 0,-1-4 26 15,2 2-19-15,0 0-26 0,4-3 10 0,0 3 9 16,-2-3-31-16,7 0 0 0,0-3 2 0,1 2-23 16,2-4 14-16,8-1-8 0,-1 0-5 0,1 0 4 15,2-2-17-15,4 0 6 0,0-4 4 16,0 0 2-16,12 10-8 0,3-2-23 0,4-3-6 15,0 0 15-15,6-2 28 0,0 1-17 0,3 0-2 16,-2-1-11-16,1-1 10 0,-2 1-33 16,-2-3 18-16,-1 2 2 0,-1 2-8 0,-3 1-3 15,-3-5 11-15,-4 2 10 0,-2-1-4 16,-1 0-8-16,-2 0 7 0,2-1-8 0,-1 2 20 16,0 1-4-16,-1-2 9 0,1 0-20 0,-1 0-6 15,3-1 7-15,8 4-10 0,-3-1-14 16,4-1 19-16,-7 0-43 0,2-1-31 0,-5-1-53 15,0 0 12-15,8-10-347 0,-10 8 30 16,-3-2 29-16,-2-2 28 0,-1 3 31 0,-4-1 33 16,2 0 8-16,-8-3 26 0,-4-3 26 15</inkml:trace>
  <inkml:trace contextRef="#ctx0" brushRef="#br0" timeOffset="52637.36">16270 13716 467 0,'0'-14'275'0,"0"14"-20"15,0 0-20-15,0-12-26 0,-8-7-14 16,6 17-19-16,1-2-19 0,1-1-14 0,-1 0-13 16,0 1-8-16,-1-1-4 0,1 3-31 15,1 2 22-15,-1-9-36 0,-2 6-5 0,3-2-2 16,-2 3 5-16,2-2 0 0,-2 2-3 0,2-1-28 15,0 0 9-15,-1 3-20 0,0-3 28 16,1-1-35-16,0 4 7 0,0 0-16 0,0 0 18 16,0 0-18-16,11-12-1 0,-4 11-9 15,8-5 20-15,-2 4-16 0,6-1 3 0,-1 1 0 16,-8 2-11-16,7 0 3 0,1 0 23 0,19 15-25 16,-17-5-3-16,-4 3-1 0,-1-2 10 0,-4 3-1 15,-4 0-11-15,-1 4-5 0,-4 0 7 16,-2-9-9-16,0 8 5 0,-18 20 23 15,2-16-23-15,2-2-2 0,-2 0 9 0,-2-1 2 16,-2-1-6-16,4-2-6 0,-6 2 33 0,3-5-22 16,4 1 24-16,-1-2 7 0,0-3-5 15,7-1-17-15,4-3 20 0,-2 2-10 0,2-3 1 16,4 1-10-16,-3-2 4 0,3-1 26 16,-2 3-18-16,2-3-1 0,1 1-11 0,0-2 23 15,0 0-26-15,0 0-8 0,11 6 33 16,-6-4-25-16,13 0 18 0,-1 3 10 0,5-3-18 15,-1 0-12-15,1 3 31 0,4-3-7 16,1-1-43-16,-2 2 14 0,-1-2 8 0,-3-1 17 16,-2 2-26-16,-5-2-1 0,-2 0-6 0,-3 0 6 15,-9 0 3-15,0 0 12 0,7 0 6 0,1 0-40 16,-8 0-51-16,6 0-107 0,-6 0 16 0,7 0-317 16,-7 0 51-16,13-11 32 0,-10 8 51 15,6-7 25-15,3 2 10 0,0-1 19 0,5 2 14 16,2-1 13-16</inkml:trace>
  <inkml:trace contextRef="#ctx0" brushRef="#br0" timeOffset="52816.68">16868 13876 287 0,'0'-1'437'15,"0"-3"-76"-15,0 2-68 0,1-1-42 0,0 0-29 16,1 0-1-16,-1 0-43 0,-1-2-28 0,1 3-21 15,0-2 0-15,1 2-56 0,-1-1-78 16,0-1-84-16,2 3 8 0,-2-1-226 16,0-3-64-16,1 3 24 0,-1-1 25 0,4-1 6 15,-1 0 22-15</inkml:trace>
  <inkml:trace contextRef="#ctx0" brushRef="#br0" timeOffset="53404.41">17200 13606 651 0,'-1'-3'213'0,"-1"2"-25"0,2-1 6 0,2-1-41 16,-4 2 14-16,2-1-28 0,0-1 9 15,0 1-8-15,0 0 1 0,-2 2-22 0,2-2-7 16,-1 1-12-16,4-1-14 0,-3 0 4 0,3 1-11 16,0-2-11-16,0 2-16 0,1-1-6 0,3 0-4 15,9 0-5-15,-4-1-3 0,0 3 2 16,-12 0-2-16,10 0 0 0,-1 0-25 0,-2 0-3 15,2 0-4-15,1 10 1 0,-6-6 15 0,-1-2-27 16,-1 3 12-16,0-1-3 0,-1 1-5 16,-4 0 4-16,1 0 6 0,1 2-2 0,-5 6 6 15,1-3-13-15,1 0 4 0,-3 3-6 0,4-1 14 16,3 0-10-16,0-2-9 0,0-2-7 16,0 4-3-16,16 19 13 0,-9-16-7 0,2 1-8 15,1 3 3-15,2 0 2 0,0-3 3 16,-2 0-6-16,-1 0-2 0,-3-1 17 0,-2-4-5 15,-4 0-1-15,0-1 16 0,0-10-6 0,0 7 13 16,0 1 16-16,-19 10-1 0,2-7 11 0,0-4 10 16,-2-1-7-16,-2-1 35 0,0-2-35 15,-1-2 16-15,2 1 1 0,2-1 15 16,1-1-25-16,17 0 8 0,-11 0-12 0,2 0-24 16,1 0-21-16,8 0-24 0,-6 0-51 0,6 0-87 15,-9-3 14-15,11 1-287 0,2 0 32 16,10-3 28-16,3 1 33 0,3-4 35 0,4-1-27 15,0-1 64-15,0 0 16 0</inkml:trace>
  <inkml:trace contextRef="#ctx0" brushRef="#br0" timeOffset="53837.98">17676 13603 301 0,'1'-3'270'0,"2"-1"-52"0,3 2-32 16,-1 1-15-16,1-1-26 0,2 2-33 15,-1 0-4-15,9 7-20 0,-6-4-14 0,1 1 19 16,1 4-30-16,-4-1-6 0,-4-2-15 0,1 2 8 16,-1-2-9-16,-4 4 8 0,0-4-8 15,0 1 2-15,0-6 2 0,0 0-3 0,0 9 4 16,0-2-14-16,0 0-2 0,-12 15 2 15,12-22-8-15,0 12-2 0,0-2 6 0,0 3-11 16,13 15 8-16,-8-13-9 0,4 0-6 0,2-1-6 16,2-1 8-16,-4 2 5 0,0-1-11 0,2 0 1 15,-5 0-3-15,-1-4 6 0,-2 1-15 0,-3-2 12 16,0 0 17-16,0-9 24 0,-13 19 9 16,0-8 16-16,-1 0 10 0,-2-1 13 0,-4-3 8 15,-2 0-5-15,1-3-4 0,-2 0-4 16,1 0-6-16,2-1-20 0,2 0-22 0,2-2 20 15,5-1 7-15,2 0-36 0,1 1-33 0,3-1-23 16,0 0-21-16,5 0-67 0,-1 0-57 16,2-2 14-16,5-1-270 0,16-1-2 0,-3-4 49 15,3-3 27-15,0-1 11 0,1 0 51 16,0 0 6-16,2-2-28 0</inkml:trace>
  <inkml:trace contextRef="#ctx0" brushRef="#br0" timeOffset="54136.58">18132 13465 523 0,'9'-4'270'0,"0"1"-41"0,3 3-23 16,6 2-9-16,-8-2-13 0,22 12-30 0,-12-2 5 15,3 4-13-15,-5 1 9 0,-1 4-14 16,0 1-25-16,0 2 1 0,-2 2 28 0,-2 3-26 15,3 1-26-15,-7 1 9 0,-2 1 3 16,0 0-13-16,-5 0-2 0,-2 5 0 0,0-20-13 0,0 8 2 16,-15 28-5-16,5-22-4 0,-7-2-9 15,0-1-4-15,-7 1-25 0,-3 0-35 0,-5-2-48 16,-5-1-81-16,-6 1 12 0,-2-5-351 16,0-1 30-16,-6 2 47 0,5-1 47 0,-1-4 13 15,0 3 25-15,0-4 19 0,-2-1 18 16,2-2-11-16</inkml:trace>
  <inkml:trace contextRef="#ctx0" brushRef="#br0" timeOffset="55118.54">7647 15147 322 0,'0'-13'394'0,"0"13"-68"16,0 0-47-16,0 0-13 0,0-13-35 16,22-3 24-16,-22 12-29 0,0 3-49 0,1-2-17 15,-1 2-22-15,0-2 7 0,0 2-23 0,0 0-19 16,2-2 11-16,-1 2-38 0,0 0-22 16,-1-1 12-16,3 1 12 0,-1 1-20 0,3 0-13 15,0 0 21-15,2-1-24 0,1 1-12 0,4 0-18 16,5 0 26-16,6 0 14 0,1 0-35 15,3 0-1-15,1 0 6 0,-1 0 2 0,0 0-34 16,0 0 6-16,-2 0-22 0,0 0 11 0,-6 0-28 16,-4 0-35-16,-2 0-17 0,-3 0-22 15,-2 0-17-15,-8 0-24 0,6 0 13 0,-6 0-290 16,7 0 31-16,-10 2 29 0,-1 2 29 16,-5 5 15-16,-2 1 55 0,2-2-14 0,-1 3 12 15</inkml:trace>
  <inkml:trace contextRef="#ctx0" brushRef="#br0" timeOffset="55352.28">7624 15394 368 0,'-9'3'461'0,"0"1"-61"0,4-1-38 16,1-2-47-16,-2 1-14 0,1-2-25 16,1 2-55-16,0-1-5 0,0 0-28 0,2 0-31 15,2 0 1-15,0-1-25 0,4-1-3 0,2 1-37 16,18 0 3-16,-13 0-9 0,8 0-3 0,6 0-9 15,35-10-8-15,-25 9-56 0,-6-1 3 16,3-2-51-16,2 2-28 0,0-4-32 0,-1 3-40 16,-3-1-53-16,-1-1 18 0,-1 0 17 15,3-3-333-15,-6 2 35 0,-2-1 65 0,-5-4 67 16,0 3 19-16,-4 0-4 0,6-3 31 0,-8 1 41 16</inkml:trace>
  <inkml:trace contextRef="#ctx0" brushRef="#br0" timeOffset="61099.85">9093 14922 560 0,'0'0'212'0,"0"0"-21"15,0-13-23-15,0 13-21 0,14 0-6 16,-14 0 2-16,0 0-21 0,21-26-5 0,-20 24 1 15,1 0 5-15,0 0-8 0,-2 1-10 0,1 0 21 16,0-2-12-16,1 1-18 0,-2 1 8 0,2 0-6 16,-2 1-27-16,2-2 12 0,-1 2-2 15,-1 0-22-15,0-1-4 0,1 1 7 0,0 0-14 16,-1-1-18-16,0 1-9 0,0-2 0 0,0 1 12 16,2 2-27-16,-2-1 8 0,2-1 16 15,0 1-7-15,0 0-16 0,1 1 1 0,-3-1 6 16,0 0-8-16,10 0 11 0,-4 0-24 15,7 0 21-15,22 10 9 0,-11-7-5 0,-1-1-2 16,8-1 3-16,-1 3-9 0,3-4-8 0,3 0-6 16,-17 0-13-16,9 0 28 0,3 0 0 15,1 0-21-15,0 0 25 0,-1 0-8 0,-3 0-12 16,-4 0 0-16,-3 0 5 0,-2 0-3 0,-4 0 2 16,-2 0 20-16,-4 0-5 0,-1 0 38 15,-2 0 4-15,-6 0-25 0,9 0-7 16,-9 0 1-16,5 0-2 0,-5 0 12 0,7 0 0 15,-7 0-26-15,0 0 26 0,7 0-44 0,-7 0-39 16,0 0-27-16,8 0-55 0,-8 0-67 16,0 0 18-16,6-3-285 0,-8 5 32 0,-4-1 6 15,-9 4 26-15,0 1 79 0,-4 3 14 16,-2 2 19-16,1 1 8 0</inkml:trace>
  <inkml:trace contextRef="#ctx0" brushRef="#br0" timeOffset="61599.37">9182 15069 480 0,'-2'-4'246'15,"0"-2"-19"-15,0 2-21 0,0-1-11 0,2 1-39 16,-1 1 0-16,-1-1-27 0,0-1-6 16,2 3-23-16,0 0-9 0,-2-1-27 0,1 1-1 15,0 0-3-15,1-2-12 0,0 3 10 0,0 1-1 16,0 0-14-16,0 0 4 0,0 3 0 16,0-1-8-16,0 2 8 0,0 0 9 0,0 2 3 15,0 0 14-15,0 12-3 0,0-8-12 16,0 3 6-16,0 7 2 0,-14 21 8 0,11-16-22 15,-1 0 42-15,-1 1-28 0,1 0-9 0,0 0 26 16,-2 2-49-16,1 0 9 0,3 0 5 16,-2-1-11-16,1 2 9 0,1 1-28 0,0-1 35 15,2-15-24-15,0 9 8 0,0 2 8 0,0 2-15 16,0 2 5-16,0 0-7 0,0-3-4 16,0-1-11-16,0-1 6 0,0-2 6 0,0-2-14 0,0-1 9 15,0-2-3-15,0-5-1 0,0 1-6 16,0-4 8-16,0-1-5 0,0-2-12 0,0-6 10 15,0 7-13-15,0-7 8 0,0 7 1 16,0-7-2-16,0 0-30 0,0 6-65 0,-1 1-77 16,1-9 14-16,-1 0-354 0,1-2 37 15,0-1 22-15,-2 0 29 0,4-1 27 0,0 1 23 16,0-2 54-16,5-4-4 0</inkml:trace>
  <inkml:trace contextRef="#ctx0" brushRef="#br0" timeOffset="61933.01">8937 15519 684 0,'-2'-3'264'0,"-1"-1"-20"16,1 1-46-16,0 1-14 0,0-1-24 0,2 1-11 15,-3 0-19-15,3 1-24 0,-1-1-2 0,1 2-9 16,1 2-18-16,2-2 3 0,-1 1 7 16,2-1-2-16,1 2-6 0,2 0-23 0,0-1-6 15,18 1 2-15,-7 1-17 0,7-2 7 16,-13-1 0-16,9 0 6 0,4 0-20 0,3 0-6 16,32-10 0-16,-28 8-4 0,-4-2-1 0,1 2 0 15,-4-4 4-15,-1 3-8 0,-4 1 11 16,-2 1-15-16,-6 0-30 0,1 0-22 0,-3-1-42 15,-3 2-55-15,0 0 13 0,-3 0-236 0,1-1-37 16,-5 1 26-16,0 0 24 0,0 0 24 16,7 0 49-16,-7 0 11 0</inkml:trace>
  <inkml:trace contextRef="#ctx0" brushRef="#br0" timeOffset="62365.36">10071 15096 210 0,'-1'-5'284'0,"2"0"-46"0,-2 2-30 16,-2 0-21-16,1-1-24 0,2 3-15 0,-4-1-11 16,-1 1-4-16,1 2 6 0,-3 1-17 15,-9 6 7-15,0 2-8 0,0 3-2 0,-3 1-1 16,4 4-3-16,-3 0-2 0,2 1-3 16,0 1-15-16,3 0-2 0,-1 2-4 0,4-1-8 15,-3 3 9-15,1 0-15 0,6 0-10 0,-2 0 5 16,3-2-19-16,1 1-20 0,2 0 17 0,2-14-2 15,0 6-5-15,0 2-5 0,14 20 19 16,-6-21-18-16,1-2-3 0,-2-1-21 16,3-1-22-16,2-2-8 0,3-1-32 0,-1-6-48 15,3 3-61-15,-8-6 16 0,4 0-306 0,20-11 24 16,-16 5 31-16,3-3 16 0,2-1 25 16,-1-1 48-16,1 2 14 0,1 1 10 0</inkml:trace>
  <inkml:trace contextRef="#ctx0" brushRef="#br0" timeOffset="63047.62">10379 15191 699 0,'-1'-4'227'0,"0"-1"-26"16,0 2-15-16,1-1-9 0,-3 1-38 0,3 1-3 15,0-2-11-15,0 0-8 0,0 1-8 16,0 1-21-16,0-1-18 0,1-1 4 0,3 1-7 15,-3 1-12-15,2-2 2 0,0 1-11 0,0-1-21 16,1 1 1-16,1 1-2 0,-1-1 10 16,0 2 0-16,2-2-7 0,-3 1-3 0,2-2-3 15,0 4 2-15,1 0-11 0,1-3-7 0,-1 2-1 16,0 1 8-16,1 0-6 0,-2 0-7 16,-5 0 5-16,0 0 3 0,26 13 4 0,-15-5-16 15,-2 2 21-15,0 2-12 0,-2 3-1 16,-5 2 2-16,1-3 8 0,-3-4 1 0,0 5 11 15,-12 21-4-15,2-15 2 0,-3-2 7 16,-1 0-2-16,3-1-4 0,-6 1 20 0,3-2-11 16,0-1-6-16,1-2-7 0,2-1 3 0,-2-5 7 15,5 2 2-15,0 1-7 0,2-4 18 16,3-4 10-16,2 1-15 0,-5-2 2 0,5 3 5 16,-2-4-15-16,3 2 12 0,-3-3-13 0,2 0-20 15,0 1 33-15,1 2-12 0,0-3 0 16,0 0-19-16,0 0 2 0,0 0-3 0,12 1 23 15,-5-1-10-15,11-1-19 0,-8 1-5 0,6 0 7 16,1 0-1-16,24-10-2 0,-19 9 10 16,0-2-4-16,-3 1-17 0,1 2 25 0,-4 0-17 15,-4-1-3-15,-1 1-6 0,-3 0 10 16,-2-2 25-16,0 1-33 0,-2 1-1 0,1-1 5 16,-1 0 3-16,1 1 15 0,-5 0-20 0,0 0 0 15,0 0-4-15,0 0-20 0,7 0-47 16,-7 0-67-16,7 0 12 0,-7 0-237 0,14-9 29 15,-10 7 26-15,10-7-57 0,-4 1-21 0,2 1 48 16,3-2-1-16,-1 3 57 0,2-2 9 16</inkml:trace>
  <inkml:trace contextRef="#ctx0" brushRef="#br0" timeOffset="63253.32">10874 15349 789 0,'2'-2'262'0,"-1"0"-37"0,1 1-30 16,3 0-29-16,-2-1-9 0,1 0-21 15,-2 1-19-15,2-1-21 0,0 2 1 0,-1-2-11 16,-1 0-7-16,0 2-45 0,-1 0-13 16,0-1-58-16,0 1-52 0,1-1 7 0,-2 1-317 15,0 0 23-15,0-1 8 0,2-1 15 0,-4 2 52 16</inkml:trace>
  <inkml:trace contextRef="#ctx0" brushRef="#br0" timeOffset="63998.31">11177 15172 439 0,'-1'-1'283'0,"0"0"-38"0,-1-1-30 0,2 2-19 16,-1-2-10-16,-2 2-20 0,2 0-15 0,1-1-2 16,0 1-30-16,0-2-9 0,-1 2 11 15,1-1-33-15,0 1 5 0,0 0 1 16,-1-1-22-16,-1 1-9 0,2-2-5 0,0 2 18 16,0 0-24-16,0 0 3 0,0-1 4 15,0 1 6-15,0 0-31 0,-1-1 1 0,1 1 20 16,1 0-25-16,-1-1 3 0,3-1-11 15,-2 0-5-15,4 0-7 0,-1 1 4 0,8-6-2 16,-2 3 13-16,-1 0-6 0,-1 3-3 0,0-1 6 16,0 0-25-16,-3-1 6 0,2 3-12 15,-2-1-1-15,2 1 1 0,-2 0-11 0,-5 0 18 16,0 0-7-16,8 0-2 0,-8 0-8 0,7 0 15 16,3 9 4-16,-9-5-7 0,-1 1-6 0,-3 1 7 15,1-1-2-15,1 0 9 0,-6 9 5 16,2-3 0-16,4-2-11 0,-2 2-6 0,3-6 12 15,-2 2-16-15,2-7 1 0,0 0-2 0,0 10 11 16,0-4-13-16,19 11-2 0,-9-8-7 16,-1-1 4-16,5 5-5 0,-5-3 7 0,0-3 4 15,-4 1 4-15,4-2-2 0,-5-3 1 16,6 7 6-16,-6-6-7 0,1 2 2 0,-1-1 7 16,-4 1 2-16,0-3 9 0,0-3 9 0,0 0-1 15,-9 22 20-15,-4-11-14 0,-1 0 4 16,3-2 3-16,-6 3 18 0,2-1-20 0,-3-2-1 15,1 2 0-15,3-2 15 0,-1 1-15 16,1-2-8-16,2-1 0 0,3-2-5 0,2-1 13 16,2-1-5-16,-1-1-18 0,4 0-12 0,-1-2-38 15,3 0-70-15,0 0-34 0,-4-5 14 16,6 3-295-16,2-2 38 0,5-6 28 0,6-5 22 16,2 3 61-16,0-2-11 0,1-4-10 15</inkml:trace>
  <inkml:trace contextRef="#ctx0" brushRef="#br0" timeOffset="64847.44">11568 15111 502 0,'-1'-2'234'16,"1"1"-36"-16,-1 1-39 0,-1-2 1 16,2 2-23-16,0 0-20 0,0 0-20 0,0 0 1 15,0 0-38-15,0 0-3 0,0 0 14 0,0 0-25 16,22-5-3-16,-14 5-6 0,-3 1-2 16,1 1 20-16,1-1-17 0,-7-1-24 0,0 0 21 15,15 4-7-15,-11 0-7 0,0-1-4 16,-2 2 6-16,0 0 12 0,-1-1-4 0,-1 0-7 15,-1 3 5-15,-1-2-3 0,2-5 8 0,0 6-4 16,0 0-19-16,0 2 14 0,0-2-19 0,0 1 24 16,0 5-13-16,0 2-3 0,11 14-4 15,-2-14 14-15,-2 1-16 0,1 0-3 16,-2-1 5-16,2 1-3 0,-3-1-11 0,-4-1 13 16,2-2-2-16,-2-1-16 0,-1-10 25 0,0 8 2 15,0 3 4-15,-20 16 18 0,11-14-3 0,-3 3 8 16,-3-4-2-16,0 1 8 0,-1-2-15 15,2-1 7-15,-2-1-5 0,1 0-10 0,0-2 15 16,6-1-8-16,1-2-10 0,1-1-36 16,2-1-41-16,1-1-79 0,0-1 13 0,4 0 11 15,0-3 10-15,3 1-318 0,7-7 41 0,1-2 52 16,-2-3-8-16,8-1 41 0,-2-2 15 0</inkml:trace>
  <inkml:trace contextRef="#ctx0" brushRef="#br0" timeOffset="65135.49">11966 15075 595 0,'18'9'213'0,"0"4"0"15,1-1-5-15,0 5-8 0,-4 0-22 0,0 1-11 16,-3 3-7-16,1 1-12 0,-4 0 13 15,-2 1-12-15,0 0-24 0,-4 0 6 0,-3-2 28 16,0-10-38-16,0 6 19 0,-13 20-22 0,3-14-20 16,-2-4-29-16,-3 3 3 0,-1-2-20 0,-1-3-24 15,0 0-43-15,-2-3-60 0,-2 3-75 16,2-3 13-16,-4-2-292 0,-2 0 13 0,3-1 28 16,0-3 26-16,-1 1 24 0,0-3-12 15,1 2 9-15</inkml:trace>
  <inkml:trace contextRef="#ctx0" brushRef="#br0" timeOffset="66852.6">13044 15362 340 0,'0'0'186'0,"-14"0"-9"0,14 0-9 0,0 0-14 16,0 0-8-16,0 0 2 0,0 0-1 0,0 0-6 16,0 0-5-16,-13 0-9 0,13 0 4 0,0 0-12 15,-19 6-2-15,18-6-20 0,-2 0 2 16,3 0-13-16,-1 0 13 0,1-2-35 0,-2 2 2 15,2 0-18-15,0 0 3 0,0 0-1 16,0 0-6-16,2 0-9 0,0 0-5 16,5 0 17-16,12 0-22 0,1-3 7 0,-6 3-2 15,9 0 12-15,4 0-22 0,4 0-14 16,-1 0 12-16,2 0-4 0,3 0-10 0,-3 0 1 16,0 0 8-16,-1 0-4 0,-2 0-5 0,-5 0 9 15,-4 0-6-15,-4 0-2 0,-3 0-3 16,-2 0-4-16,-2 0 11 0,-2 0 9 0,0 0-1 15,-7 0 25-15,8 0-9 0,-8 0-15 0,8 0-1 16,-8 0 6-16,5 0 5 0,-5 0-36 16,0 0-41-16,8 0-23 0,-8 0-93 0,0 7 16 15,0-7-243-15,5 0-9 0,-5 0 21 0,0 0-1 16,10 6 55-16,-8-6 18 0,1-1 11 16</inkml:trace>
  <inkml:trace contextRef="#ctx0" brushRef="#br0" timeOffset="67579.39">14435 15039 581 0,'-3'-1'215'0,"2"0"-11"16,-2-2-24-16,2 2-23 0,-3 0-19 0,4 1-23 15,0 0 6-15,0 0-31 0,0 0-2 16,0 0-8-16,0 0-1 0,0 0-7 0,0 0-11 16,0 0 15-16,0 0-11 0,0 0-7 15,35-7 7-15,-16 5-4 0,8 2-19 0,2-1 12 16,3 0 4-16,4-2-13 0,-3 0-9 16,2-1 1-16,-1 0-5 0,1 2 9 0,-2-1-17 15,-2-1 2-15,-1 2 10 0,-2-2-16 0,-6 1-10 16,-3 0 6-16,-1 0 3 0,-5 3 6 0,-3-1-4 15,-2 1-13-15,-2-1-5 0,-1 1-1 16,-1 0-22-16,-2-1-41 0,-1-1-61 0,-2 4 13 16,-1-4-238-16,-4 2-21 0,1-1 23 15,-3 1 24-15,2 0 9 0,-15-1 30 0,10 1 8 16</inkml:trace>
  <inkml:trace contextRef="#ctx0" brushRef="#br0" timeOffset="67917.48">14546 14998 610 0,'-4'-1'189'0,"2"1"-18"16,-1 0-14-16,2 1 5 0,0 1-32 0,1-1 12 16,0 3-3-16,1-1 0 0,-1 2-6 15,1 3 7-15,2 10 17 0,-3-9-14 0,0 5 6 16,0 6 4-16,0 2-31 0,0 3 6 0,0 1-1 15,-12 26-14-15,6-25-4 0,-2 4 3 16,3-1-14-16,-3 0-9 0,2 0-10 0,3-1-5 16,-2 2-25-16,0-1 9 0,0-3-7 15,0-2 10-15,2 4-8 0,3 0-7 0,-4-5-3 16,3-1-6-16,1-12-3 0,0 5-4 0,0 0-61 16,0-2-47-16,0-3-18 0,0-1-33 15,0-3-40-15,0-7 15 0,0 7-297 16,-2-2 22-16,3-6 24 0,-1-3 25 0,1-2 24 15,0 1 25-15,5-9 28 0,-1 0 13 0</inkml:trace>
  <inkml:trace contextRef="#ctx0" brushRef="#br0" timeOffset="68149.85">14372 15450 623 0,'-1'-3'278'16,"1"1"-41"-16,-2 1-27 0,1-2-30 0,2 0-15 16,2-1-1-16,1 1-38 0,1 2-2 15,12-3-22-15,3 0 1 0,-3 0-12 0,7-1-19 16,0 3 1-16,3-3-2 0,1 3-12 0,2 2-4 16,-1-3-18-16,1 2-12 0,0 0-28 15,2-1-52-15,-2 0-36 0,0 1 9 0,1-2-253 16,0-1-49-16,-2 1 37 0,2-4 23 0,-2 2 16 15,-2-4-7-15</inkml:trace>
  <inkml:trace contextRef="#ctx0" brushRef="#br0" timeOffset="68478.53">15544 15069 564 0,'-6'0'240'0,"-10"4"4"0,1 3-45 15,1-1-11-15,0 4-8 0,-1 2-3 16,3 3-2-16,-2 0-3 0,3 4-38 0,-1 0-2 16,4 2 7-16,0 2-9 0,-1 2-16 0,1-1-16 15,2 1-4-15,2-3 6 0,1 5-26 16,2-5-8-16,-1 1 14 0,2 0-36 0,0-12 1 15,0 5 9-15,0 1-14 0,16 19-3 0,-8-20-3 16,3-1-3-16,1-3-16 0,4-1-54 16,5-5-40-16,-1-3-72 0,6-2 16 15,-12-1-295-15,29-12 36 0,-17 3-16 0,3-3 25 16,-1-4 24-16,2-2 16 0,2 2 84 0</inkml:trace>
  <inkml:trace contextRef="#ctx0" brushRef="#br0" timeOffset="68861.67">15979 15184 631 0,'-5'-1'286'0,"-1"1"-42"16,-4-1-15-16,-9 5-21 0,11-4-13 0,-18 14-16 15,9-5-3-15,3 3-2 0,-1 1-24 0,1-1-24 16,2 3 5-16,1 0-37 0,4 4-12 15,0-4 5-15,1 2-13 0,2 2-3 0,1-2 15 16,2-3-24-16,1-2 5 0,0-4-30 0,0 2 10 16,10 10-9-16,-2-6 3 0,-2-6-9 15,2-5-7-15,-1 1 14 0,5-3-29 0,-12-1 20 16,14 0 8-16,21-11-4 0,-12 1-18 0,-4-3-6 16,-4 1-19-16,2-6 11 0,-5 2-8 15,0-3 27-15,1-1-23 0,-7 2 4 0,1 0 0 16,-4 0 15-16,-3 11-20 0,0-5 17 0,0-3 6 15,0-2-11-15,-12-15-15 0,3 15 15 16,0 3-23-16,1 2-2 0,-1 1 13 0,3 3-8 16,-2 3 1-16,4 2-53 0,0-2-58 15,0 2-50-15,3 3 16 0,1 0-233 0,0 0 29 16,0 0 28-16,0 0-67 0,-6 10 34 0,7-4 71 16,4 11 15-16,2 2 11 0</inkml:trace>
  <inkml:trace contextRef="#ctx0" brushRef="#br0" timeOffset="69049.48">16184 15397 1093 0,'0'-1'324'16,"3"1"-17"-16,0-1-24 0,0-1-35 0,-3 0-31 15,1 0-24-15,0 0-21 0,1 1-20 0,-1-1-66 16,1 2-46-16,0-3-62 0,-1 2-67 0,2 0 7 15,3-1-278-15,-2-2-40 0,1 3 4 16,10-8 77-16,2 3 2 0,0-1 47 0,4-6 12 16</inkml:trace>
  <inkml:trace contextRef="#ctx0" brushRef="#br0" timeOffset="69477.63">16735 15092 635 0,'-5'3'289'0,"-2"-1"-20"15,2 1-49-15,-10 6 13 0,2 4-45 16,-1-1-21-16,-1 9 13 0,0-4-30 0,0 2-3 16,2 1-4-16,1 1-40 0,-1 2 16 0,-2-2-34 15,6 0 0-15,0 1 5 0,1-2-38 16,-1 2 6-16,5-2-6 0,-1 0 6 0,4-1-5 15,-1-2-17-15,2-10 11 0,0 3-30 0,0-1 10 16,0 0 9-16,0-1-6 0,12 6-1 16,-2-3-13-16,2-4-10 0,-1-1 26 15,6-2-21-15,-4-4-6 0,-13 0 26 0,10 0-13 16,1 0 9-16,15-13-25 0,-16 9 1 0,-3-1 6 16,-1 0-16-16,-2-2 7 0,-2 3-10 0,1-3 10 15,-3 2 28-15,0 5-22 0,0 0 4 0,0-9-9 16,0 2 23-16,-13-12-22 0,9 11-12 15,1 1 18-15,-3 1 9 0,4 2-18 0,-2 1-3 16,1 0-5-16,1 2-32 0,-2-2-7 16,0 3-46-16,2-1-18 0,-2 2-54 0,3-1 14 15,1 0-260-15,0 0-11 0,-2 2 33 16,6-4 28-16,1 1 7 0,3-1 21 0,12-4-9 16,1-1-6-16</inkml:trace>
  <inkml:trace contextRef="#ctx0" brushRef="#br0" timeOffset="69910.78">16998 15201 282 0,'-4'-1'379'0,"3"-2"-43"0,-4 2-51 0,2 0-32 15,1-1-14-15,-2 1-30 0,3 0-27 16,2-1-35-16,4 2 5 0,0 0-17 0,3 0-19 15,0 0-14-15,12 0-21 0,-10 0 0 0,5 0-10 16,4 0-22-16,0 0 6 0,-5 0-22 16,1 0 1-16,-3 0-1 0,-2 0 0 0,-3 0 18 15,0 0 4-15,-7 0 9 0,6 0-30 0,-6 0 14 16,8 0-17-16,-8 0 19 0,0 0 8 16,7 0-20-16,-7 0 13 0,0 0-19 0,7 0-2 15,-7 0-22-15,0 0 11 0,0 0 3 16,10-5-11-16,-11 10 3 0,-2 1-17 0,1 0 9 15,-2 9 25-15,-4 1-18 0,-1-1-13 0,3 4 29 16,1 1-26-16,1 0 22 0,-4-1 11 16,1 1-24-16,0 0 15 0,1-1 5 0,-3 1-3 15,-1-1-13-15,-1 2 1 0,4-6-2 0,-2 1 11 16,1 0-16-16,2 0-34 0,2-4-53 16,-1-4-44-16,2 1-61 0,3-2 14 0,-1-3-272 15,1-4-5-15,0 0 49 0,0 0 29 16,12 10 24-16,-6-11-1 0,12-4 47 0,0-3 34 15,1-5-23-15</inkml:trace>
  <inkml:trace contextRef="#ctx0" brushRef="#br0" timeOffset="70210.61">17521 14966 269 0,'12'-1'263'0,"-1"-1"-47"0,4 8-38 16,5 5 13-16,-4 1-12 0,1 3-8 0,-3 4 0 16,0 2-8-16,0 0 5 0,-3 2-15 0,-3 1-2 15,4 0-17-15,-6 3-5 0,0-1-5 16,0 4-9-16,-4-1 17 0,1 1 13 0,-2 1-14 16,-1 4-32-16,0-20 10 0,0 7-19 0,-13 30-10 15,4-23 27-15,-2 1-10 0,-6-2-46 16,-6 1 2-16,-4-2-54 0,-6-1-66 15,-5-5-103-15,-7-1 16 0,-1-1 15 0,-4-4 13 16,0-1 11-16,-1 1 12 0,5-5-317 0,0-2 7 16,-3 5 43-16,3-7 51 0,0 0 18 15,-1 1 15-15,-2-5 13 0</inkml:trace>
  <inkml:trace contextRef="#ctx0" brushRef="#br0" timeOffset="71079.59">7737 16586 558 0,'0'-13'282'0,"0"13"-49"0,0 0-31 16,0 0-16-16,0 0-37 0,0 0-1 15,0-14-26-15,0 14-15 0,0 0 2 0,20-17-17 16,-18 16-14-16,0 0 9 0,2-1 5 0,0 2-12 16,2-2 2-16,0 0-11 0,10-3-9 0,0 3 3 15,1-2 6-15,-2 0-30 0,2 1 11 16,0 0-11-16,-3 2-8 0,4 0 12 0,-1-2-20 16,1-3 0-16,0 5-6 0,-1-1-4 0,1 0 11 15,-3 2-10-15,3-3-2 0,-4 2-7 16,5 0-6-16,-2 0-21 0,-6 1-36 0,2-1-20 15,-4-1-14-15,-1 2 7 0,-2-1-136 16,1 0 20-16,-3 1 16 0,0 0 17 0,-4 0 13 16,0 0 13-16,3 4 14 0,-4-2-223 0,-1 0 56 15,-13 6-14-15,2 4 12 0</inkml:trace>
  <inkml:trace contextRef="#ctx0" brushRef="#br0" timeOffset="71294.12">7719 16765 296 0,'-14'8'354'0,"2"-1"-53"16,3-1-20-16,2-2-17 0,0-2-55 0,5 0-4 16,-2 1-22-16,1-1-24 0,1 0-18 0,-1-1-30 15,1 2 5-15,0-2-30 0,2 0-9 0,3 0-9 16,-1 0-11-16,2 2 0 0,0-3 11 16,4 1-29-16,12 2-1 0,2-1-19 0,-13-2-12 15,6 0-40-15,7 0-29 0,2 0-37 0,4 0 10 16,4 0-184-16,0 0-137 0,31-16 24 15,-30 12 37-15,4-4 25 0,2-5 14 0,4-2 25 16</inkml:trace>
  <inkml:trace contextRef="#ctx0" brushRef="#br0" timeOffset="98947.86">9964 16479 670 0,'0'0'178'0,"0"0"6"0,0-13-24 0,0 13-27 16,0 0-2-16,5-25 8 0,-8 21-19 0,0 0-5 16,0 0-22-16,-1 0-11 0,0 1 10 0,2 0-8 15,-2-1-26-15,-1 2-5 0,1 0 1 16,-1-1-3-16,0 0 2 0,0 3-19 0,1-1 1 15,-1 1-17-15,-3 0 20 0,-2 0-9 16,-13 16-9-16,9-8-6 0,1 2 13 0,0 3-1 16,0 0 1-16,2 2 6 0,-1 3-18 0,1-2 14 15,1 4-14-15,0-1 10 0,3 2-6 16,1-1 5-16,-2 3-5 0,4-2-8 0,0-2-1 16,2 0 7-16,2 3 8 0,0-12-5 15,0 5-8-15,0 3 12 0,10 19 0 0,-1-21-17 16,-1 0 4-16,-1 0-1 0,5-1-9 0,-2-4 17 15,3-1-10-15,-2-2 8 0,0-3 2 0,-1-2-10 16,0 0 8-16,-1-3-12 0,-9 0-7 16,14 0 18-16,13-13-14 0,-13 2 3 0,1-2 2 15,-2-3-5-15,-4-2-3 0,5 0 25 0,-8-4-13 16,2-2 1-16,-4 3 13 0,0-5-5 16,-4 1 24-16,1-1 4 0,2 4-15 0,-3 12 3 15,0-6 13-15,0 1-12 0,-12-15-17 0,7 17 14 16,2 1-14-16,2 3 13 0,0 3-17 15,-2 0-20-15,0 0-33 0,1 3-24 0,1-1-41 16,0 2 7-16,-1 0-233 0,1 1-110 0,-1-1 31 16,0 2 27-16,2 2 32 0,2-1 24 15,-1 2 15-15,1 0 16 0</inkml:trace>
  <inkml:trace contextRef="#ctx0" brushRef="#br0" timeOffset="99144.48">10170 16687 471 0,'0'3'391'0,"4"-2"-29"0,-2 0-21 15,-2 0-55-15,3 0-48 0,-3 0-32 0,1 1-42 16,-1-1-12-16,2 0-41 0,0-1-60 16,-1 2-77-16,-1-2-87 0,0 0 9 0,1 0 11 15,1 0 9-15,-1 0 6 0,3-2-347 16,0 1 30-16,0 1 24 0,13-4 14 15,-3 0 49-15</inkml:trace>
  <inkml:trace contextRef="#ctx0" brushRef="#br0" timeOffset="99728.65">10757 16402 502 0,'1'-1'272'16,"-1"0"-38"-16,-1-1-32 0,-3 1 1 16,-1 1-12-16,-2 1-29 0,-12 3 6 0,-2 2-19 15,-3 1-19-15,-1 2 8 0,0 1-14 16,5 1 11-16,-7 2-12 0,2-1-28 0,2 2 10 16,-2 0-14-16,5 1-15 0,-1-1 8 0,1 2 5 15,3-2-11-15,2 1-8 0,2-1-28 0,3-2-19 16,1 1 16-16,5 0-6 0,2-2-5 15,2-11-15-15,0 7 29 0,16 9-4 16,-3-7-25-16,1-4 23 0,7 0-28 0,0-5-10 16,-9 0-19-16,6 0-8 0,21-14-8 0,-12 3-5 15,-5-1-4-15,-3-3 19 0,3 1 2 16,-3-3 3-16,-2 2-9 0,-2 1 17 0,-1 1-1 16,-5 3 2-16,-3 0 40 0,1 3-5 0,-3 1 7 15,-2-1 7-15,2 2 1 0,-1 2 6 16,-1 0-32-16,1 0 10 0,-2 0-14 0,-1 1 13 15,4 0 8-15,-2-2-5 0,-2 3-9 0,3-2 8 16,-3 2-33-16,0 1 12 0,0 0-5 16,0 0 26-16,0 0-11 0,0 0-11 0,10 15 0 15,-7-10 18-15,1 12-8 0,-3 1 12 0,0-1-6 16,-1-6-2-16,0 4 7 0,0 4 27 16,-13 25-20-16,5-21 8 0,1 1-2 0,-1-1-4 15,2 4-2-15,-2-4-4 0,-2 1 29 0,4-2-5 16,-2 0-5-16,0-1-4 0,4-3-33 15,-2 3 6-15,1-4-2 0,1-2-1 0,1-2-12 16,2-3-20-16,-1-4-32 0,-1-2-28 0,2 1-55 16,-2-1-57-16,3-3 19 0,0 0-298 0,-1-1 21 15,2-2 33-15,3 0 27 0,8-5 27 16,4-3 23-16,1-5 19 0,3 4 31 0</inkml:trace>
  <inkml:trace contextRef="#ctx0" brushRef="#br0" timeOffset="100261.1">11141 16499 560 0,'-5'0'282'0,"-1"2"-34"15,-11-1-18-15,1 6 1 0,0 1-10 0,2-1-43 16,0 3 7-16,-1 1-44 0,-2-1-1 15,4 3-4-15,-2-2-19 0,0 2-9 0,3-3-10 16,8 1-21-16,-3 0 13 0,0 2-12 0,1-5-6 16,3 1-28-16,2-1 10 0,0-2-19 15,1-6 0-15,0 0 8 0,0 6 2 0,13 6-19 16,-7-11-18-16,-1 0-19 0,3-1 11 16,12-1-28-16,-8 1-13 0,20-14-10 0,-11 2 9 15,0 0-1-15,-3 0-5 0,0-1 3 0,-7 2 19 16,2 0 1-16,-1 1 19 0,-3 0 22 15,-1 0-9-15,-4 4-1 0,1-1 24 0,-3 3 5 16,0 1-8-16,-2-1 31 0,3 0-11 16,-1 1-12-16,-2 0-8 0,0 1 10 0,2-1-4 15,-1 0 4-15,0 2-13 0,-1 0-16 0,2 1-2 16,-2 0-1-16,0 0-5 0,0 0 15 16,2 12 3-16,-2-7 10 0,0 2-9 0,-1 14 12 15,1-11 34-15,-8 23-25 0,2-11-3 0,-1-3-6 16,-2 2-1-16,3 3 82 0,-3-1-32 15,0 1 21-15,0 0-15 0,0-3-1 0,0 2-17 16,1-4-7-16,-2 0-23 0,1-1 16 0,3-1-5 16,-3-1-21-16,4-4 16 0,1 3-5 0,0-6-119 15,2-3-31-15,-2 0-40 0,1-2-67 16,3-1 19-16,-4-2 20 0,3 0 14 0,0-1-316 16,1 0 43-16,5-2 36 0,1-1 28 0,7-7 23 15,10-3 26-15,-1-2 35 0,-2-3-4 16,2 1-27-16</inkml:trace>
  <inkml:trace contextRef="#ctx0" brushRef="#br0" timeOffset="100693.7">11534 16541 353 0,'-5'2'343'0,"0"2"-53"0,-7 6-2 0,-4 0-52 16,1 3-16-16,-1 1-14 0,-1 1-1 0,1 1-27 15,3 1 16-15,-1-1-29 0,1 3-8 0,0 1-44 16,0-2-18-16,3-2 10 0,0-3-19 16,1 4 4-16,1-3-12 0,2 3-10 0,1-7-4 15,3 0-21-15,-1 0 8 0,3-2-17 0,-1-2-6 16,1-6 6-16,0 0 8 0,0 6 10 15,12 4-32-15,5-6 17 0,1-2-37 0,-12-2-11 16,9 0-7-16,20-11-10 0,-16 2 8 0,6-4 4 16,-5 0-18-16,-3-2 12 0,0-2-24 15,-4 2 2-15,0-3 17 0,-3 1 5 0,-1 0 13 16,-1 1 5-16,-3 1-7 0,-3 2 17 0,-2 2 18 16,2 4-2-16,-2 7 20 0,0-8-30 0,0 2 11 15,0 6 8-15,0-9-25 0,-11-3 2 16,9 7-11-16,-2 1 17 0,3 1-28 0,-2 1-35 15,1-1-20-15,-1 1-38 0,1 2-28 16,0 0 12-16,-3 0-194 0,4 0-104 0,-2 1 15 16,3 0 27-16,0 1 18 0,2-1 26 0,0-1 11 15,1 4 4-15</inkml:trace>
  <inkml:trace contextRef="#ctx0" brushRef="#br0" timeOffset="101044.66">11797 16479 413 0,'3'-1'317'0,"-1"-2"-50"0,0 2-29 16,-1 0-45-16,0-2-22 0,-1 3-15 0,3 0-22 16,-2 3 21-16,-1-1-12 0,2 2-21 0,-2 1-7 15,-2 2 3-15,1-1 4 0,1 2-18 16,0 0 3-16,-10 21-9 0,8-10 15 0,-2 0-14 15,-1 0-14-15,-1 6 13 0,-3-5-14 16,3 3 17-16,-2-3-13 0,1 0 21 0,-3 1-25 16,4-1 6-16,-1 0 2 0,0-1-12 0,2-1-7 15,-3-3-2-15,2 2-10 0,1 0 2 16,2-8-9-16,-1-2-5 0,0 2 1 0,3-3-20 16,0-1-2-16,1-2-12 0,0 1-2 15,-3-2-93-15,3 1-45 0,0-1-91 0,0-2 17 16,0 0-316-16,0 0 33 0,0 0 50 0,-4-16 40 15,4 10 28-15,0-2 44 0,8-9-31 16,-2-2 79-16,0 6-12 0</inkml:trace>
  <inkml:trace contextRef="#ctx0" brushRef="#br0" timeOffset="101664.33">12614 16730 748 0,'-2'-2'342'0,"-1"4"-65"0,1-2 22 16,-1-2-18-16,2 2-52 0,-1 0-14 0,1 0-32 15,-1 0 13-15,0 2-53 0,2-2 11 0,-1 1-43 16,0-1 6-16,1 0-31 0,1 0 0 16,2 1 10-16,-1 0-35 0,5 1 2 0,10 0-18 15,4 1-13-15,6-2-2 0,0 0-3 16,6 1 10-16,-4-1 8 0,6 1-27 0,-3-2 9 15,1 1 5-15,-18-1 0 0,8 0-14 16,3 0 21-16,-3 0-17 0,-1 0-9 16,-3 0 7-16,-2 0-14 0,-5 0 0 0,-2 0 24 15,-2 0-21-15,0 0-4 0,-8 0 2 0,7 0 9 16,-7 0-12-16,8 0-4 0,-8 0 17 16,7 0-51-16,-7 0-13 0,0 0-50 0,0 0-71 15,0 0 18-15,10 10-326 0,-13-7 4 0,2-1 31 16,1 1 31-16,0 0 25 0,2 1 26 15,2-4 26-15,0 1 49 0</inkml:trace>
  <inkml:trace contextRef="#ctx0" brushRef="#br0" timeOffset="125580.43">14014 16572 640 0,'0'0'205'0,"0"0"-8"0,0-13-29 16,0 13-7-16,0 0-2 0,0 0-33 0,0 0-13 16,0 0 0-16,0 0 1 0,0 0-27 15,0 0 5-15,0 0-15 0,0 0 1 0,0 0-10 16,0 0-11-16,0 0-3 0,0 0 14 15,0 0-4-15,0 0-5 0,-17-7-5 0,6 14 2 16,-1 2 4-16,-1 3-1 0,-2 2 19 0,4 0-7 16,-4 1-15-16,0 3 13 0,1-1-25 15,-1 0 44-15,2 3-37 0,0 2 8 0,3 1-22 16,0-2 2-16,1 4 26 0,1-5-49 0,1-2-6 16,3 2 27-16,3 1 13 0,-3-1-1 15,4-12-31-15,0 7-13 0,16 14 19 16,-8-12 18-16,5-5-18 0,-2-1-20 0,3-1-1 15,2-1 1-15,-2-1 11 0,9-4 0 0,-4-4-2 16,-10 0-10-16,3 0 6 0,20-12 11 0,-16 6-26 16,2-4 6-16,1-3 1 0,-2 0 18 15,-2-4-1-15,-2 0 6 0,1-4-21 0,-1 3 7 16,-2-2 3-16,-4-5-26 0,-4 1 27 16,0 0-5-16,1 2 12 0,-3 0-23 0,1 1 18 15,-2 11 16-15,0-5-4 0,0 2-3 0,0 1-20 16,0 1 1-16,0 1 3 0,0 2-9 15,0 1-33-15,0 1-12 0,0 6-35 0,-15-15-44 16,14 10-80-16,-3 0 20 0,2 0-288 16,2 1 34-16,0 1 32 0,0 3 27 0,0 0 24 15,6-1 23-15,-3 3-15 0,-1 2 6 0</inkml:trace>
  <inkml:trace contextRef="#ctx0" brushRef="#br0" timeOffset="125772.28">14283 16765 570 0,'5'2'321'0,"1"-2"-32"0,-2 1-33 0,1 1-13 15,0 0-39-15,-1-1-19 0,1-1-12 0,-2 1-6 16,1 0-52-16,-1-1-5 0,1 2 0 16,1-1-12-16,-2-1-32 0,-2 0-35 15,-1 0-43-15,0 0-89 0,0-3 11 0,0 1-330 16,0 2 27-16,0-4 24 0,-2 1 16 0,0 0 46 15,1-1 13-15</inkml:trace>
  <inkml:trace contextRef="#ctx0" brushRef="#br0" timeOffset="126729.52">14652 16588 522 0,'0'0'208'0,"0"0"-41"15,0 0-17-15,-14 0 3 0,14 0-8 16,0 0-14-16,0 0-17 0,0 0-16 0,0 0 6 16,0 0-12-16,0 0-9 0,-24 0-4 0,21 0 5 15,3 2-10-15,0-2-2 0,-1 0 3 0,1 1-7 16,-3-1-16-16,2-1-6 0,1 2-6 16,-1-1 6-16,1 0 4 0,0 0-14 0,2 0-2 15,2 0 7-15,3 0-17 0,0 0 7 16,16 1-8-16,-14-1 0 0,12 0 0 0,-1 0-9 15,8 0 1-15,-1 0-10 0,4 0 11 0,-2 0-13 16,1 0 6-16,-2 0-1 0,-3 0-7 16,23 5 2-16,-25-1 3 0,-6 1-9 0,-4-2 17 15,-1 5-8-15,3-1 1 0,-6 5 20 0,-4-1-5 16,-1 4 14-16,-3 1 14 0,-1-6 15 0,0 4 14 16,0 6 23-16,0 2 10 0,-16 27-10 15,7-24 0-15,-1-1-14 0,2 2-9 0,-1-1-8 16,0 2-17-16,-1-2-4 0,3-2 16 0,1-1-17 15,3-3-16-15,-2-1-3 0,0-2-2 16,3-1-2-16,0-6-3 0,2-2-55 0,0 1-43 16,0-8-13-16,0 0-30 0,0 0-35 15,0 6 13-15,12-2-231 0,-10-6-75 0,11-7 39 16,1-2 25-16,0-1 4 0,0-6 21 0,4 3 25 16,3 1 28-16,-5-4-1 0</inkml:trace>
  <inkml:trace contextRef="#ctx0" brushRef="#br0" timeOffset="127379.48">15481 16593 242 0,'1'-2'332'0,"0"-1"-46"16,0 1-29-16,1 2-42 0,-1-3-19 15,2 2-22-15,-3-2-24 0,0 2-3 0,2 0-19 16,-1-1-25-16,-1 1 6 0,0 0-21 16,0 0-13-16,2 2 3 0,-1 1-9 0,-2 1-7 15,-1-1 0-15,0 5 26 0,-5 8-19 16,-2 1 29-16,-1 2 3 0,3 0-33 0,-2 2 7 15,-3 4 10-15,-2-5-17 0,2 4 2 0,2-1-19 16,3-1-1-16,3 4 6 0,-1-1-5 0,-2 0 1 16,6-7 12-16,0 5-29 0,1-12 4 15,0 5-12-15,0 1 22 0,14 18-2 0,-12-18-7 16,3-1-15-16,3-4-10 0,1 0 1 16,-1-2 1-16,1-5-15 0,-2 0 26 0,13-2-18 15,-9-1 4-15,-11-1-12 0,15 0-25 0,19-13 15 16,-15 2-13-16,-1-2 18 0,1 2-40 15,1-2 25-15,-2-2-9 0,0 2 21 0,-2-3-23 16,-1 5 12-16,-4 1-10 0,1 1 33 0,-3 2-12 16,-4-1-5-16,0 5 0 0,-1-1 5 15,-2-1-7-15,2 1 39 0,-1 1-32 0,1 1 5 16,-4-1 14-16,3 2-23 0,-3 1 3 16,0-1 12-16,3-1-24 0,0 2 21 0,-3 0-20 15,0 0 10-15,0 0 3 0,9 14 10 16,-6 0-9-16,-1 4 22 0,-2 0 14 0,0 1 6 15,0-9-12-15,0 5 2 0,0 3 12 0,-12 21-3 16,10-20 2-16,-4-1 1 0,3 2-3 16,-1-2-4-16,0-3-7 0,1 0-1 0,1-3-88 15,1-1-22-15,1-3-46 0,0-2-38 16,0 1-47-16,0-7 18 0,0 0-288 0,0 0 45 16,14 9 28-16,-8-9 28 0,15-6 37 15,-4-6 30-15,9 2 15 0,-4-4 9 16</inkml:trace>
  <inkml:trace contextRef="#ctx0" brushRef="#br0" timeOffset="128016.71">16317 16672 473 0,'-2'-3'266'16,"-1"1"-30"-16,-1 1-23 0,0 0-33 16,-5-2-4-16,3 3-24 0,-12 4-19 0,9-4-18 15,-17 7 4-15,8-3-30 0,-1 4-3 0,1-2-5 16,3 2 7-16,2 1-15 0,-2 0-7 0,7-3 4 16,-5 3 2-16,2-1-9 0,2 1-5 15,1-1-6-15,1-2 2 0,3 0-3 0,2 0-19 16,-1 1 5-16,1-2-7 0,0 0 5 15,2 1-8-15,0-6 3 0,0 0 5 0,0 8-1 16,10 13-18-16,-5-13 4 0,12 5 7 0,-3-4-17 16,0 1 10-16,-1 0-14 0,8 0 3 15,0 1 14-15,-8-1-25 0,4 0 14 0,-3 2-3 16,2-4-10-16,-6 3-2 0,2-1-5 16,-2-2 10-16,-5 4 2 0,0-3 17 0,0 0-10 15,-5 0-14-15,0-9 0 0,0 6-1 0,-10 17-4 16,-1-10 22-16,0-2-4 0,0 0-11 15,-5 1 12-15,6-2-10 0,-6 0 9 0,3-1-9 16,1-1-4-16,1-5 8 0,0 2 12 16,4-3 16-16,0-2-4 0,7 0 12 15,0 0 6-15,-7 0-10 0,-2-10 26 0,6 4-32 16,4 1-4-16,5-11-1 0,-1-3-9 0,2 0 8 16,9-3-7-16,-6 2 3 0,5 0 2 0,-1 1-18 15,2 0 19-15,-1 1-15 0,2 0-13 0,-3-1 18 16,2 3 4-16,-3 1-5 0,1 1 24 15,-6 1-18-15,2 2 19 0,3 0-3 16,-7 5-24-16,1-1-17 0,-2-1 29 0,-1 2-14 16,4-5-11-16,-2 3 18 0,-1 4-24 0,-1-2 9 15,-2 1-51-15,-1 2-27 0,1-1-42 0,-1 0-27 16,-1 0-69-16,3-1 19 0,-3 3-277 16,0 1 34-16,1-1 30 0,2 1 25 0,0 1 27 15,0 0 18-15,-1 0 14 0,2 0 19 16</inkml:trace>
  <inkml:trace contextRef="#ctx0" brushRef="#br0" timeOffset="128412.45">16760 16662 337 0,'-2'1'286'0,"-5"3"-47"0,-4 2-39 0,-2 3-10 15,4-3-22-15,-4 3-6 0,-2 1-26 0,5 0-12 16,-3-2-4-16,3 4-4 0,1-2-10 16,-3 1-17-16,5 0-7 0,0 2-14 0,7-5 1 15,-4 0-1-15,4 0-4 0,0-1-18 0,0-7-3 16,0 7 5-16,0 0-21 0,0 3 8 16,16 14 4-16,-6-11 1 0,-1 0-9 15,0-2-6-15,1-1-1 0,-2-1-4 0,-1 3-11 16,0-5 10-16,-1-1-11 0,3 6-5 0,-6-3 0 15,1-2 9-15,-3 2 2 0,-1-9 17 16,0 11-3-16,-17 11 7 0,8-10 5 0,-4 1-4 16,1-2-4-16,-4 2 10 0,4-4-3 0,-1 2 4 15,-5-2-8-15,4 0 9 0,-1 0-12 16,2-2-2-16,1-2 8 0,2-3-26 0,2 0 10 16,1 0 28-16,7-2-51 0,0 0-12 0,-7 0-48 15,-3-10-38-15,10 5 12 0,0-2-270 16,10-11-65-16,-1-3 7 0,4 1 29 0,4 0 23 15,-1 3 25-15,3-4 31 0,-1 2 14 0</inkml:trace>
  <inkml:trace contextRef="#ctx0" brushRef="#br0" timeOffset="128658.4">16708 16749 774 0,'0'-1'263'0,"-1"-2"-42"0,1 3-17 16,1-1-17-16,0 0-14 0,2 0 7 0,2 0-33 16,-1 1-3-16,2-1-22 0,3 1 19 15,12-2-22-15,-9 1-19 0,0 1-6 0,7-2-11 16,-5 0-24-16,-4 1 8 0,2 0-21 0,-1 0-2 16,6-2 14-16,-4 0-6 0,-1 1-30 15,-3-1-39-15,0 1-55 0,-2 0-51 0,3 0 11 16,-6 0-212-16,1 0 27 0,0 2-128 15,0 0 28-15,-5 0 62 0,0 0 19 0,9 0 20 16</inkml:trace>
  <inkml:trace contextRef="#ctx0" brushRef="#br0" timeOffset="128979.75">17118 16682 609 0,'0'-1'193'0,"3"1"-52"0,-3 0-5 15,4 1-20-15,-2-1-15 0,2 3-7 16,2-2-9-16,1 1-15 0,6 5-11 0,-6-1 7 16,2 0-9-16,3 3 19 0,-4 0 5 0,0 4-12 15,0 1-1-15,-4-4 16 0,-4 1 27 16,4 4-10-16,-4-1 13 0,0 1-14 0,0 6 0 15,0-11 0-15,0 5-10 0,-16 24-5 0,8-16 5 16,0 3-34-16,-1-3 8 0,-3 0 7 16,1 0-34-16,-1-1-45 0,-2-2-73 0,1 0 8 15,-3-1-301-15,3 0-48 0,-2 1 36 16,1-5 25-16,2-1 24 0,1-3 11 0,0-1 38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6:10:27.647"/>
    </inkml:context>
    <inkml:brush xml:id="br0">
      <inkml:brushProperty name="width" value="0.05292" units="cm"/>
      <inkml:brushProperty name="height" value="0.05292" units="cm"/>
      <inkml:brushProperty name="color" value="#FF0000"/>
    </inkml:brush>
  </inkml:definitions>
  <inkml:trace contextRef="#ctx0" brushRef="#br0">734 13202 547 0,'0'0'140'16,"0"0"-9"-16,0 0-9 0,0 0-15 0,0 0-13 15,0 0-41-15,0 0-15 0,0 0 37 16,0 0-40-16,0 0 3 0,0 0 22 0,0 0 30 15,0 0-60-15,0 0 27 0,0 0 5 16,0 0 1-16,0 0-1 0,0 0-14 0,0 0 19 16,0 0-13-16,0 0-4 0,0 0-17 0,0 0 4 15,0 0 14-15,0 0-12 0,0 0-2 16,0 0 10-16,0 0 4 0,0 0-24 0,0 0 0 16,0 0-7-16,0 0 19 0,0 0-12 0,0 0 6 15,0 0-2-15,0 0-13 0,0 0-2 16,0 0-3-16,0 0 6 0,0 0-8 0,0 0 3 15,0 0-13-15,0 0 1 0,0 0 16 0,0 0-11 16,0 0 0-16,0 0 5 0,0 0-11 16,0 0-3-16,0 0 21 0,0 0-10 0,0 0-14 15,0 0 11-15,0 0 7 0,0 0-7 16,0 0 3-16,0 0-5 0,0 0 4 0,0 0 6 16,0 0-3-16,0 0-24 0,20-7 2 0,-18 7 4 15,-1-2 7-15,3 4-1 0,-1-2 7 16,-1 0-7-16,2 0 4 0,2 0-2 0,-3-2-4 15,2 2 4-15,-5 0-7 0,0 0 8 0,5 0 7 16,-5 0 0-16,9 0-5 0,-2 0-17 0,-7 0 6 16,9 0 7-16,-2 0 5 0,-1 0 4 15,-6 0-4-15,7 0-3 0,1 0 3 16,-1 0-5-16,-7 0 5 0,10 0-21 0,-3 0 19 16,0 0-2-16,0 0 1 0,0 0 13 0,-7 0-19 15,7 0 9-15,1 0-9 0,0 0 1 0,-1 0 6 16,-2 0-17-16,3 0 15 0,0 0-10 15,-2 0 14-15,1 0-18 0,0 0 24 0,6 0-9 16,0 0-18-16,-2 0 30 0,1 0-21 16,-2 0-2-16,-1 0 1 0,0 0-1 0,-3 0 21 15,2 0-9-15,-1 0-3 0,-7 0 9 0,10 0-7 16,-3 0 5-16,0 0 0 0,0 0 4 0,1 0-7 16,-2 0-8-16,2 0 0 0,-1 0-5 15,1 0 6-15,0 0 14 0,-1 0-13 0,6 0 7 16,3 0-6-16,-1 0 3 0,-2 0-17 0,-1 0 18 15,-1 0-8-15,-1 0 6 0,-2 0 6 16,1 0-3-16,-1 0 1 0,-1 0 11 0,1 0-32 16,6 0 20-16,-1 0-8 0,1 0 20 15,-1 0-23-15,-4 0 14 0,-1 0-3 0,1 0 1 16,-1 0-21-16,-1 0 20 0,0 0-2 16,0 0 8-16,-2 0-5 0,2 0 5 0,-1 0-9 15,2 0 0-15,-1 0-1 0,1 0 13 0,-1 0-9 16,1 0-13-16,-1 0 5 0,0 0 15 0,1 0-11 15,0 0 2-15,7 0-4 0,-1 0 10 16,-2 0-7-16,0 0 7 0,1 0 2 0,-2 0-6 16,-2 0-9-16,1 0 1 0,3 0 0 0,1 0-1 15,-4 0 10-15,3 0 0 0,-1 0-3 16,-3 0-8-16,1 0 16 0,-1 0-9 0,-1 0-6 16,1 0 13-16,-2 0-5 0,9 0-6 0,0 0-5 15,0 0 8-15,0 0 1 0,-2 0 6 0,-2 0-2 16,0 0-11-16,-3 0 8 0,2 0-17 15,-2 0 3-15,0 0 13 0,-2 0 4 0,0 0-15 16,3 0 14-16,-2 0-13 0,-1 0 17 16,1 0-5-16,5 0-3 0,1 0 5 0,1 0-1 15,-3 0 5-15,2 0-11 0,-5 0-9 0,2 0 11 16,-1 0 11-16,4 0-11 0,3 0 0 16,0 0-4-16,0 0 2 0,-2 0-6 0,-1 0 10 15,-4 0-10-15,0 0 21 0,-1 0-28 0,-1 0 15 16,1 0 13-16,-3 0-12 0,3 0-14 15,4 0 12-15,5 0 7 0,-4 0-6 16,0 0 7-16,-3 0-7 0,0 0-11 0,4 0 9 0,-1 0-8 16,-1 0 15-16,0 0 5 0,-2 0 3 15,-1 0-14-15,-1 0 8 0,6 0-12 0,1 0 10 16,0 0-6-16,2 0 0 0,-1 0 3 16,2 0 0-16,-2 0 2 0,1 0-5 0,0 0 1 15,1 0 1-15,-1 0-6 0,1 0 7 0,0 0 7 16,0 0-2-16,2 0-9 0,-3 0-12 15,1 0 24-15,0 7-12 0,18 1 4 0,-23-8-2 16,4 1-12-16,-5 2-2 0,1-1 1 0,-5-2 17 16,1 0-4-16,0 1 6 0,10 2-4 15,-1-3-12-15,-3 0 12 0,1 1 6 0,2 1-7 16,-11-2 5-16,6 0 6 0,2 0-7 16,3 0 4-16,-2 0-8 0,0 0-14 0,-1 0 18 15,1 0-6-15,0 0 2 0,0 0-4 0,2 0 7 16,-3 0-2-16,2 0-2 0,0 0-7 0,15 13-3 15,-28-13 12-15,5 0 7 0,5 0 7 16,-2 0-14-16,3 0 1 0,-1 0-8 0,-2 0 4 16,4 0 3-16,-1 0-9 0,1 0-1 0,0 0 11 15,-1 0 6-15,-3 0-7 0,1 0 3 16,-4 0-1-16,1 0-3 0,4 7-7 0,-2-7 7 16,1 0 11-16,1 0-8 0,16 11-2 15,-25-11 1-15,4 0-8 0,6 0 4 0,0 0 4 16,2 0 8-16,3 0 0 0,-2 0-14 0,-4 0 3 15,4 0 13-15,-1 0-17 0,17 10 4 16,-16-10 2-16,-1 2-8 0,1-1 1 0,-4-1 5 16,3 1-8-16,1 1 5 0,-3-2 11 0,2 2-21 15,-3-2 26-15,4 2-12 0,0-2-1 16,-2 4-10-16,-2-4 18 0,-3 0-7 0,-1 0 5 16,2 0 3-16,-4 0-1 0,14 1-11 0,-4-1 4 15,-1 0-2-15,0 2-13 0,1-2 16 16,0 0 3-16,-6 0-3 0,-3 0-2 0,3 0-1 15,2 0-7-15,3 0 8 0,0 0 1 0,-1 0 0 16,2 0 10-16,-1 0-3 0,-1 0-7 16,0 0-12-16,-2 0 7 0,2 0 6 0,0 0-3 15,2 0-13-15,0 0 20 0,-1 0-12 0,1 0 11 16,1 0-8-16,0 0 4 0,-1 0-3 16,-1 0 4-16,1 0 1 0,2 0 3 0,-2 0 2 15,-1 0 4-15,0 0-4 0,1 0 9 16,-4 0-3-16,3 0-19 0,-5 0 17 0,6 0-12 15,0 0 0-15,-2 0 17 0,2 0-10 0,-2 0-1 16,22-8 1-16,-24 8-9 0,5-1 7 16,-6 1-9-16,0 0 23 0,-2-2-18 0,-1 2 5 15,1 0-9-15,-3 0 5 0,-3 0-7 16,14 0 15-16,-5 0-6 0,-4 0-11 0,-2 0 20 16,-1-2-9-16,-1 2-4 0,1 0 10 0,-2 0 1 15,0-1-11-15,0 1 9 0,-6 0-16 16,0 0 3-16,10 0 4 0,-2 0-5 0,-8 0 18 15,7 0 1-15,4 0 3 0,-5 0 4 16,-6 0-4-16,8 0-1 0,-1 0 6 0,0 0 4 16,-7 0-6-16,9 0 5 0,-3 0-8 0,-6 0-2 15,8 0 21-15,1 0-8 0,-9 0-17 16,9 0 6-16,-4 0 26 0,-5 0-12 0,8 0-7 16,4-9 18-16,-8 9 0 0,-1-1-10 0,0 1-1 15,1 0 9-15,-1-2 4 0,0 2 4 16,-1 0-28-16,1 0 10 0,0-1 4 0,-1 1 3 15,0 0-31-15,-2 0 16 0,0 0-72 0,0 0-85 16,4 0 11-16,-8 1-326 0,-12 3 33 0,-9-3 23 16,13-1 43-16,-9 0 53 0,-7 0-49 15,-4 0 50-15,-2 0 21 0,-38-10 41 0</inkml:trace>
  <inkml:trace contextRef="#ctx0" brushRef="#br0" timeOffset="3463.5">577 12996 669 0,'0'0'169'0,"0"0"-40"16,0 0 7-16,0 0-7 0,0 0-19 16,0 0 8-16,0 0-29 0,0 0 10 0,-14 0-8 15,14 0-13-15,0 0-40 0,0 0 17 16,0 0 13-16,0 0-26 0,0 0-10 0,0 0-2 15,0 0-5-15,0 0-11 0,0 0 12 0,0 0-1 16,0 0 8-16,0 0-11 0,0 0-6 16,0 0-9-16,0 0 20 0,0 0-31 0,0 0 20 15,10-8 2-15,-4 10-21 0,-3 0 24 0,0 1-5 16,1-1 1-16,0 1 10 0,1-1-33 0,0 0 7 16,-1 1 26-16,-1 1-16 0,3-3 9 15,0 2-10-15,-2-1 10 0,2 0-8 0,-1 1-7 16,2-2 21-16,-2 2-10 0,0-1-1 15,3-1 2-15,-5 0 11 0,4 2-10 0,-1-2 0 16,1 0 14-16,9 4 4 0,-2-5-5 0,-4 2-9 16,-10-2 3-16,9 0-2 0,1 0 1 15,-2 0 6-15,1 0-13 0,-1 0 1 0,6 0 0 16,-1 0 0-16,-2 0-15 0,12-12-3 0,-14 11 19 16,1-1-14-16,6-3-4 0,-2 2 2 15,0-1 5-15,-4 0 9 0,0-1-10 16,6 1 7-16,-5-1-4 0,-4 0-1 0,0 1 8 0,7-2-5 15,1 1 15-15,-3-1-8 0,2 0 1 16,-1-2-18-16,1 3 16 0,-2-2-20 0,0-3 5 16,3 4 2-16,-6 0-11 0,5 0 19 0,-3-2-11 15,-1 3 4-15,1-1 14 0,0 0-17 16,3-1 1-16,-4 2 4 0,-2 2 10 0,-1-2-9 16,0 1-4-16,-1 0 2 0,6-5-6 0,3 2 19 15,-4-2-8-15,-2 4-11 0,-2-1-6 16,0 0 11-16,4-4 5 0,0 3-8 0,1-1 0 15,-2-1-8-15,0 3 18 0,1-3-16 16,-3 1 5-16,-1 2 25 0,-1 2-15 0,0 0-6 16,0-1 6-16,4-4-13 0,-2 1 5 0,1 0-6 15,-1-1 7-15,-1 4-8 0,-1-1 2 16,0 2 31-16,0-3-25 0,-2 4 8 0,1-2-5 16,5-4 7-16,-1 1 4 0,2 0-17 0,-5 2 8 15,1 1 6-15,-1-2-13 0,5-2 18 16,-4 2-6-16,3-1-23 0,-1 0 8 0,-2-1 4 15,7-1-13-15,-3 1 19 0,-2-1-14 16,2 2 9-16,-1-1 14 0,-2 1-9 0,0 2-12 16,2-3-2-16,-2 2-1 0,-1 0 14 0,6-1-11 15,-3-1 0-15,-1 0-4 0,3 0 18 16,-2 0-12-16,0-4 21 0,2 5-32 0,-3-3 10 16,5 2 5-16,-7 0-6 0,1 2 33 15,-1 0-41-15,4-2 14 0,-1-1 4 0,-2 0-9 16,3 1-1-16,0 0 17 0,-5 2 1 0,2 1 3 15,1-4-18-15,0 1 0 0,-4-2-5 16,2 5 1-16,0 0 11 0,-1 1 1 0,4-5 29 16,-3 2-29-16,2 0 14 0,0-4-15 15,0 1 23-15,1 1-7 0,-3 4-2 0,0 0-24 16,2-4 2-16,0 0-10 0,0 4 25 0,0-7-26 16,-3 5 25-16,2 0-14 0,-3 3 13 15,4-5-15-15,-1 1 0 0,-2 2 6 0,1-3 3 16,0 1-13-16,-1 1 30 0,-2 2-26 0,1 1-13 15,-1-1 22-15,6-6-10 0,-3 5 3 0,-1 1-9 16,2-4 22-16,1-1-14 0,-2-2 19 16,-1 5-7-16,0 0-17 0,-1 0 1 0,-1 2 5 15,0 3 12-15,1-4 6 0,3-3-27 16,-2 0 7-16,0 2-9 0,1-2-1 0,0 3 11 16,0-1 21-16,-2 2-20 0,1-5 0 15,1 2-4-15,-2 2 6 0,0-1-5 0,0 2 4 16,-1 0 1-16,1 2-4 0,4-4-9 0,-3-2 6 15,2 3 15-15,-4 1-25 0,1 1 35 0,-1-2-11 16,1 3-7-16,-1-2 7 0,4-5-18 16,-1 2 33-16,2-1 0 0,1-1-29 0,-2 2 5 15,-3 2 19-15,3-4-29 0,-3 3 34 16,4 2-34-16,-4-2-6 0,0 2 15 0,-1 0-5 16,1 3-1-16,-2-3 3 0,0 2 17 0,6-7-21 15,-5 4 18-15,2-1-19 0,1 2 1 0,-3-1 1 16,2 3 17-16,-2-2 1 0,5-5-12 15,0-2-5-15,1 5-5 0,-2 0 13 0,-3 1-8 16,0 0-11-16,4-3 1 0,0 0 39 0,-4 3-9 16,1 2-8-16,2-6 15 0,2 2-24 15,-3 1 7-15,-2 0 18 0,-1 4-30 0,1-3 23 16,0 2-34-16,-3 2 0 0,2-3 52 0,-1 1-33 16,3-6 0-16,1 3 7 0,-2 2-10 15,1 0 15-15,-1-1-28 0,-1 0 2 0,0 4 25 16,1-3-10-16,-2 3-17 0,7-9 29 15,-5 3-17-15,0 5 10 0,-1-4-18 0,1 2 10 16,0-1 2-16,0 4 17 0,-1-2-25 0,5-7 21 16,-3 5-25-16,0 1 45 0,4-7-53 0,-4 7 25 15,-2-1-9-15,1 3 2 0,-1-3 3 16,0 2 3-16,2 2-18 0,-3-1 25 0,0 3-13 16,0-2-10-16,1-3 10 0,1 5 1 15,-1-3 18-15,-2 0-6 0,3 2-15 0,-1-2-6 16,0 3-3-16,0-3 9 0,0 0 17 0,1 0-15 15,8-2-14-15,-3-1 12 0,2 0 4 16,-1 0 1-16,3 2 7 0,0-1-13 0,-1-2 23 16,2 3-20-16,1-1 24 0,0 0-4 0,0 0-9 15,0 0-10-15,0 1 8 0,0 2 1 16,-3-1-18-16,2-1 14 0,1 0-29 0,-6 2 31 16,1 1-7-16,-2 0-16 0,-1 1 11 0,-1 0-16 15,-1 1 21-15,0-1 11 0,-1 0-15 16,2 1 15-16,-1 0-19 0,-1 0 7 0,-5 0-19 15,8 0 36-15,-2 0-21 0,1 0-8 0,0 0 10 16,2 0 10-16,4 0 11 0,20 11-14 16,-17-8-10-16,-6 0 11 0,5 0-22 0,-2 1 11 15,0-1 3-15,-4-1 3 0,9 4-5 0,-7-2 5 16,2 2-3-16,2 0 5 0,-2 0 17 16,2 0-25-16,-2 2 1 0,-4-2-13 0,1-2 27 15,-1 5-19-15,3-4 37 0,-3-1-33 0,-4 0 8 16,1 1-12-16,3 6-3 0,-1-4 12 15,-2-2 2-15,1 0 17 0,-2 0-11 0,0-1 1 16,6 3 11-16,-2 0-38 0,-2-1 14 0,-2-1 2 16,1-1 17-16,-2-1-1 0,0 2-14 15,1-1-5-15,-1 0 6 0,0 1 7 0,-2-1-12 16,2-1-1-16,9 6-2 0,-7 0 4 0,2-3 10 16,-3 0 20-16,1-2-5 0,-1 2-11 0,-1-2-20 15,0 2 17-15,5 4-18 0,-1-1 5 16,-3-3 3-16,0 2-3 0,-1-4 28 0,1 0-22 15,-1 3 10-15,1-4-17 0,-3 2 26 16,2-1-28-16,5 8 9 0,0-3-10 0,3 0 11 16,-6-1-12-16,-1-1 4 0,2-1 14 0,-2-2-4 15,1 1 3-15,2 6-3 0,-2-2 4 16,3 0-14-16,-1-2 17 0,3 2 2 16,-6-1-13-16,2-2 10 0,-1 1-21 0,-1-2 1 15,7 6-7-15,-4-1 34 0,2-2-30 0,-1 2 14 16,-3 0 6-16,4-1 4 0,2 4 1 15,-3-3-2-15,2-1-12 0,-4 0-4 0,3 0 7 16,0 1 2-16,-1-2 2 0,0 4 16 0,-1-4-19 16,-3-2 5-16,6 7-3 0,-4-5 1 15,-1 0-9-15,-1-5 38 0,3 5-34 0,-6-3 16 16,2 0-10-16,8 6-3 0,-6 2 4 0,6-5-7 16,-5 4 4-16,1-4 2 0,-3-1-8 15,3-1-11-15,-3 0 36 0,-1 0-24 0,-2-2 14 16,7 6-13-16,3 0 21 0,-5-5-14 15,-1 4-8-15,-1-1 0 0,7 1-7 0,-8-1 27 16,1 0-30-16,1-1 18 0,-3 0 25 0,1 0-23 16,6 3-6-16,-5-1 5 0,-1-2-11 15,5 4 15-15,-2-3 2 0,-4-2-18 0,0 0 13 16,1 0-21-16,5 6-9 0,-4-4 20 0,1-1 1 16,-2 2 13-16,-1-4-10 0,-1 1-20 15,1-1 28-15,-1-1-22 0,1 1 11 0,2 7-2 16,0-3 13-16,0 0 3 0,-1-2-8 15,0 0-7-15,0-1-1 0,-2 0 18 0,2 8 16 16,4-5-52-16,-2-1 16 0,2 2 0 0,-4 0 15 16,6 2-29-16,-4-4 25 0,-2-1-15 0,0 0 20 15,0-1-14-15,-2 1 17 0,1-1-27 0,0-3 18 16,-1 4-8-16,1-2 4 0,4 7 3 16,-2-2-12-16,-1-2 7 0,0-1 6 0,1 1 7 15,-2-2-8-15,-2-1-5 0,3 1-14 0,5 4 8 16,-3-1 2-16,-3 0 16 0,1-2-23 15,3 3 8-15,0-1 8 0,-2 0-19 0,-3-2 14 16,2-1 15-16,0 1-18 0,0-1-11 0,2 6 18 16,-1-3-1-16,0 0 30 0,2 3-23 15,-2-3-13-15,0-2 15 0,0 2 1 0,-1-3-16 16,1-1 12-16,-2 1-8 0,6 4-7 0,-4 0 12 16,0-3-8-16,1 1 14 0,-2-2-24 15,0 0 23-15,4 6-14 0,-1-5 29 0,-2 1-14 16,0-2-22-16,1-1 6 0,-1 0 6 0,-3-1-10 15,2 1 8-15,1-2-3 0,0 1 8 16,-1 0-16-16,-1 1 24 0,1-1-25 0,0 1 11 16,-1-2 9-16,6 9-9 0,3-4 27 15,-5 0-18-15,1-1-6 0,-2-2-6 0,-2 1 19 16,1-2-4-16,-1 0-8 0,1-1-10 16,-2 1-1-16,2-1-2 0,0 2 8 0,3 7-11 15,-2-5 12-15,3 4 12 0,-1-3-6 16,-3-2 1-16,1-1 6 0,0 0-5 0,-4 0 16 15,3-1-17-15,-1 0-12 0,1-2 1 0,-1 2-5 16,1 0 12-16,-1-3-3 0,-2 3 5 0,4-1 10 16,9 6-18-16,-5 0-2 0,-3 0 29 0,0-3-22 15,-2 0-1-15,0-2-8 0,1 2-3 16,-1-2 6-16,0 1 2 0,-2-2 4 0,1 1 9 16,2 0 0-16,3 6-18 0,0-3 7 15,-2 0-4-15,-2-2-2 0,0-3-8 0,-2 4 24 16,1-4-22-16,0 1 16 0,0 2 5 0,0 0 7 15,5 5-13-15,-1-4 7 0,-3 0-11 16,2 0 16-16,-1-2-15 0,6 4 7 0,-7 0 2 16,3-1 1-16,-4-4-10 0,3 2 13 0,-2-2 12 15,0 0-29-15,0 0 27 0,0 2-29 0,7 4-5 16,-1-3 17-16,5 2 22 0,-7-2-25 16,2 0-4-16,2 1-3 0,-2 2-3 0,2-1-52 15,-6-2-117-15,-4 1 18 0,1-4-303 16,-2 0 43-16,-2-3 30 0,-6-3 44 0,3 0-25 15,-3-2 38-15,-5-7-2 0,3-3 84 16,-5-1 6-16</inkml:trace>
  <inkml:trace contextRef="#ctx0" brushRef="#br0" timeOffset="6447.73">3033 11226 339 0,'0'-11'113'16,"0"11"-15"-16,-14 0 6 0,14 0 26 0,0 0-16 16,0 0 21-16,0 0-26 0,0 0-4 0,0 0-18 15,0 0 4-15,0 0-26 0,0 0 9 16,0 0 1-16,0 0-15 0,0 0-34 0,0 0 29 15,0 0-15-15,0 0 4 0,0 0-1 16,0-13-17-16,0 13 14 0,0 0-14 0,0 0 17 16,0 0-42-16,0 0 30 0,0 0 1 0,0 0-14 15,0 0 11-15,0 0-5 0,0 0-31 16,0 0 12-16,0 0 16 0,0 0 3 0,0 0-8 16,0 0 7-16,0 0-9 0,0 0-4 15,0 0 6-15,0 0-14 0,0 0 3 0,0 0-5 16,0 0 9-16,0 0-18 0,0 0 19 0,0 0 9 15,0 0-19-15,0 0-8 0,0 0 19 16,0 0 6-16,0 0-15 0,0 0-8 0,0 0-8 16,0 0-4-16,0 0 23 0,0 0 17 0,0 0-15 15,-6 5 0-15,6-2-10 0,1 2 1 0,-1-2 10 16,3 1 3-16,-3-1-4 0,1 1-3 16,-1 0-6-16,0-1 17 0,0 1-10 0,0-1 3 15,1 1 2-15,0 0-5 0,-1 1 5 16,2-1-7-16,-2 0 18 0,1 0 5 0,-1 0-1 15,0 0-6-15,3 0-11 0,-3 1 18 16,1-1-16-16,-1-1 7 0,0 3 1 0,0-6-3 16,0 0 4-16,0 7-2 0,0-7 4 15,0 9-9-15,0-5-3 0,0-4-5 0,0 8 12 16,0-1 1-16,0 0-5 0,0-7-6 16,0 7-3-16,0-1 10 0,0-6 3 0,0 8-3 15,0-8 2-15,0 7-5 0,0 0 2 0,0-7 10 16,0 7-20-16,0-7 6 0,0 8 7 15,0-2 1-15,0-6-7 0,0 9-2 0,0-3 1 16,0-6 9-16,0 7-12 0,0 1-6 16,0-8 19-16,0 7-16 0,0 0 4 0,0-7-10 15,0 7 20-15,0 0-5 0,0-7-14 0,0 7 2 16,0-1 19-16,0-6-8 0,0 8-9 0,0-2-3 16,0-6 11-16,0 8-15 0,0-3 17 15,0-5-14-15,0 8 18 0,0-1-13 0,0-7-6 16,0 8 5-16,0-2 6 0,0-6 5 0,0 9-4 15,0-4-1-15,0-5-4 0,0 9 10 16,0-4-15-16,0-5 9 0,0 9 11 16,0-3-7-16,0-6 11 0,0 9-17 0,0-2-2 15,0-7-2-15,0 7 7 0,0-2-1 0,0-5-2 16,0 7-2-16,0-7 7 0,0 9 2 16,0-9-9-16,0 7 9 0,0 1-8 0,0-8 6 15,0 7 6-15,0-7-16 0,0 8 0 16,0-2 7-16,0-6-6 0,0 8 6 0,0-2-7 15,0-6 2-15,0 7 11 0,0 1-7 16,0-8-4-16,0 8-9 0,0-1-5 0,0-1 2 16,0-6 3-16,0 9 16 0,0-4-12 0,0-5-7 15,0 10 12-15,0-4 0 0,0-6 11 0,0 8-7 16,0-1-6-16,0-7-9 0,0 7 5 16,0 1 12-16,0-2-7 0,0-6 0 0,0 8 16 15,0-2-22-15,0-6 6 0,0 9-5 16,0-3 2-16,0 1 13 0,0 0-8 0,0-7 3 15,0 7 12-15,0 1-3 0,0-3-17 0,0 2 16 16,0-7-26-16,0 9 8 0,0-3 4 0,0 1-9 16,0-1 29-16,0-6-3 0,0 7-19 15,0 1-5-15,0 0-1 0,0-2 27 0,0-6-21 16,0 7-3-16,0 1 14 0,0-8 6 16,0 7-19-16,6-1-5 0,-6-6 21 0,0 8 1 15,0-1-5-15,0-7 2 0,0 9-19 0,0-4 24 16,0 3-21-16,0-3 12 0,0-5 3 15,0 8-20-15,0 1 4 0,0-2 16 0,0 1-13 16,0-2-7-16,0 2 24 0,0-2-19 16,8 0 19-16,-8 2-30 0,0 0 16 0,0-2-3 15,0-1-1-15,0 1 0 0,0 2 11 0,0-2-8 16,0 0 18-16,0 2-21 0,0-2 4 16,0 0-1-16,0 2-3 0,0-2-5 0,0 1 4 15,0 1 5-15,13 6 7 0,-13-10 7 16,1 3-15-16,-1-1 5 0,0 2 4 0,0-2-11 15,0 0 8-15,0 2 12 0,1-3 4 0,-1 1-24 16,0 2 4-16,0-4 5 0,0 3 16 0,2-1-22 16,-2 2 1-16,0-2 4 0,1-1-9 15,-1 2 3-15,0 0 15 0,0-1-14 0,0 0 13 16,2 0 4-16,-2 2-16 0,2-2-14 16,-2 0 36-16,0-6-5 0,0 8-19 15,0-1 0-15,0 0-11 0,0 0 9 0,0 2 15 16,0-2-12-16,0 7-2 0,0 0 11 0,0-1-18 15,0-4 10-15,0 1 24 0,0-2-30 0,0-1 29 16,0 0-25-16,0-7-2 0,0 10 10 0,0-3-3 16,0-1 3-16,10 7-18 0,-10-7 5 15,1 1 2-15,-1-2-3 0,0 2 6 0,0-7-2 16,0 6 2-16,0 0 4 0,0-1 12 0,0-5-7 16,0 10-1-16,0-3-7 0,0 0-2 15,0 0-5-15,0-1 33 0,0 0-28 0,0 0-5 16,0-6 21-16,0 9-26 0,0 0 9 15,0-4 25-15,0 2-16 0,0-1-8 0,0-6 13 16,0 9-5-16,0-2 7 0,0 0-16 0,0-1-4 16,0 1 14-16,0-2-19 0,0 2 12 15,0-1 0-15,0 0 24 0,0 0-11 0,0 1-14 16,0-1-3-16,0-6 10 0,0 8-13 0,0 2 36 16,0-4-34-16,0 1 10 0,0-2 3 0,0-5-8 15,0 11-3-15,0-3 0 0,0-2 10 16,0 2-17-16,0-1-3 0,0 0 31 15,0-1-26-15,0-1 34 0,0 2-29 0,0 0 6 0,0-7 20 16,0 9-29-16,0-2 1 0,0-1 5 16,0 1 6-16,0-1-7 0,0 0 20 15,0-6-2-15,0 9-14 0,0-2-10 0,0 0 2 16,0-1 17-16,0 0-14 0,0 1-2 16,0-7 0-16,0 8 16 0,0 0-11 0,0-2 15 15,0-6-12-15,0 9-17 0,0-3 6 0,0 0-7 16,0-6 11-16,0 9 5 0,0-3 6 15,0-6-7-15,0 8-2 0,0-2-2 0,-9-6 12 16,9 9-13-16,0-5-4 0,0-4 9 0,0 10-6 16,0-10 5-16,0 7-1 0,0 0 4 0,0-7 9 15,0 7 8-15,0-7-23 0,0 7 18 0,0 0 1 16,0-7-9-16,0 7 2 0,0 1-8 16,0-8-19-16,-6 6 36 0,6-6-25 0,0 8 3 15,0-1 20-15,0-7-35 0,0 7 13 16,0-7-10-16,0 9 29 0,0-9-17 0,0 7 7 15,0-7-11-15,-7 9 4 0,7-9 12 16,0 8-2-16,0-2-7 0,0-6-8 0,0 8 6 16,0-8-1-16,0 6 4 0,0-6-2 0,0 7 18 15,0-1-16-15,0-6-16 0,0 8 10 0,0-8 28 16,0 6-22-16,0-6 9 0,-7 8 18 0,7-8-19 16,0 9 10-16,0-3-20 0,0-6-2 15,0 7 6-15,0-7 11 0,0 9 4 16,-12 4-33-16,12-7 10 0,0-1-2 0,0-1 22 15,0 2-5-15,0 1-19 0,0-2 18 0,-2 1 7 16,2-2-25-16,0 0 13 0,0 1 17 16,-3-1-10-16,3-1-24 0,0-3 8 0,0 0-1 15,0 0 2-15,0 6 16 0,0-6-13 16,0 7-4-16,0-7 22 0,0 0 5 0,0 7-24 16,0-7 23-16,0 5 16 0,0-5-11 0,0 0 26 15,0 0-29-15,0 0 13 0,0 8-19 16,0-8 6-16,0 0 14 0,0 0-15 15,0 0-13-15,0 0 12 0,0 0-13 0,0 5-1 16,0-5 0-16,0 0-4 0,0 0 3 0,0 0-6 16,0 0 24-16,0 0-15 0,0 0 25 0,0 0-32 15,0 0 5-15,0 0-1 0,0 8 16 16,0-8-15-16,0 0-18 0,0 0 17 0,0 0 13 16,0 0-55-16,0 0-35 0,0 0-38 0,0 6-34 15,0-6-66-15,0 0 17 0,0 7-244 16,-13 1-9-16,9-5 72 0,-1-2 24 15,1 2 2-15,0-2 48 0,1 2 26 0,0 1 42 16</inkml:trace>
  <inkml:trace contextRef="#ctx0" brushRef="#br0" timeOffset="7977.48">3064 13435 507 0,'0'0'168'0,"0"0"14"0,0 0-26 16,0 0-37-16,0 0 18 0,0 0-11 0,0 0-6 15,0 0-22-15,0-13 1 0,0 13-9 0,0 0-12 16,0 0-2-16,0 0-28 0,0 0 8 0,0 0-8 16,0 0-2-16,0 0-9 0,0 0-3 15,-15 0 10-15,-3-8-7 0,13 12 3 16,1-2 1-16,1-1-9 0,-2 3 5 0,0 0-14 15,1-3 0-15,-7 8-10 0,-1 0 13 0,2 1-2 16,0 1-9-16,1-1 4 0,1 0-10 0,1 2 15 16,-3-1-21-16,5-1 7 0,1-2 1 15,2 1-11-15,-2-2 22 0,0 10-13 0,4-5-1 16,0-12 1-16,0 10 0 0,0-1 5 16,0 2-8-16,9 13-17 0,-1-9 24 0,-6-6-18 15,4 1 18-15,2 0 1 0,0 0-19 0,-4-6 11 16,4 2-2-16,3 2 4 0,-2-7 22 0,0 2-2 15,0-3 13-15,-4 3-14 0,3-3 16 16,-8 0 7-16,6 0-15 0,17-12-1 0,-10 2 7 16,5-5-1-16,-8 3-6 0,4-3-5 15,-5-3 0-15,0 2-11 0,1-1-8 0,-6-1 7 0,2 2 0 16,1 0 16-16,-3 0-3 0,-3 3-4 16,-1 1-9-16,0 12 18 0,0-8 0 15,0-1 9-15,0-3-15 0,-18-9-31 0,8 11 11 16,1 3-23-16,-5 1-31 0,-1 3-20 15,-7 2-43-15,12 1 12 0,-7 0-220 0,-25 14-75 16,15-2-4-16,5-2 48 0,-1 1 9 0,1 2 20 16,1 3 18-16,1 1 25 0</inkml:trace>
  <inkml:trace contextRef="#ctx0" brushRef="#br0" timeOffset="8894.15">2674 14023 558 0,'0'-3'284'0,"1"2"-34"0,-1 0-43 16,2-2-21-16,-1 2-30 0,-1-2-11 15,2 3-18-15,1 0-21 0,0 0-13 0,0 0-4 16,4 0-6-16,-1 2-10 0,2-2-14 0,1 0-16 16,6 0 13-16,4 0-15 0,2 0-10 15,-1 0 0-15,-1 0-1 0,26-10 0 0,-23 7 3 16,-3-2 0-16,-2 1-11 0,-1 0 3 16,-6 0-7-16,-1 0-2 0,-2 1 23 0,2 2-7 0,-3-4 9 15,-2 5 4-15,1-1 10 0,-2 0-16 16,1-2 6-16,-1 1-13 0,0 2 21 15,0-2 5-15,-1 1-5 0,2 0-31 0,-3 0 2 16,0 1-18-16,1-1 5 0,-1 1 32 0,-1-2-29 16,2 0 12-16,0 2-33 0,-2 0 25 15,1 0-17-15,0-1 5 0,1 1 3 0,-2 0-6 16,0 0 21-16,0 0-25 0,0 0 8 0,0 14 5 16,-3-7-2-16,3-3-13 0,-1 3 10 15,-4 7 13-15,-3 2-24 0,0-3 17 0,2 4 3 16,-2-1-16-16,0 0 17 0,-4 1-4 0,2-1 4 15,-4 0 12-15,-1 0-25 0,-1 0 17 16,2-2 11-16,-5 2-10 0,-1-2-10 0,1-1 11 16,-2-2 24-16,4 1-35 0,-1-1 17 15,4-1-12-15,-3-4 17 0,2 1-20 0,2 2-1 16,3-5-4-16,1-1 30 0,-1-1-23 0,3 0-29 16,1 0 19-16,1-1 9 0,0-1-16 15,-2 1 10-15,7-1 1 0,0 0-13 0,0 0 9 16,-6 0 3-16,6 0-22 0,-9 0 18 0,9 0-6 15,-10-9 14-15,8 6-11 0,0-1-1 0,1 0-4 16,1 0 3-16,0 1 0 0,-2-2 6 16,2 1-6-16,0 2 11 0,2-2-13 15,-1-1 6-15,-1 2 8 0,0 3-17 0,0 0 23 0,0 0-22 16,10-8 1-16,-6 5-7 0,-1 2 32 16,0 0-24-16,0 1-11 0,2 1-1 15,1-1 13-15,-3 1-18 0,3 2 19 0,6 3-12 16,2 2 6-16,1 0 5 0,-2 1-11 0,2-1 5 15,-1 2 9-15,2-2 8 0,3-1-9 16,-1 4 25-16,1-4-46 0,1 2 8 0,4-3-10 16,-4-1-68-16,0-1-64 0,-5-3 14 0,4 3-333 15,0-4 38-15,-6 2 54 0,-13-2 15 16,9 0 16-16,-3 0 26 0,17-14 20 0,-10 3 48 16,2 1 9-16</inkml:trace>
  <inkml:trace contextRef="#ctx0" brushRef="#br0" timeOffset="14257.38">1486 12684 500 0,'0'0'161'15,"0"0"-41"-15,0 0 24 0,0 0-5 0,0 0-21 16,0 0-17-16,0 0-14 0,0 0-4 15,0 0-8-15,0 0 9 0,0 0-34 0,0 0 15 16,0 0-58-16,0 0 38 0,0 0-9 0,0 0 19 16,0 0-1-16,0 0-26 0,0 0 13 15,0 0-16-15,0 0 17 0,0 0-17 0,0 0 36 16,0 0-5-16,0 0-10 0,0 0-16 0,0 0 18 16,0 0 2-16,0 0 5 0,0 0-23 15,0 0 12-15,0-12 1 0,0 12-10 0,0 0-12 16,0 0-6-16,0 0-3 0,0 0 11 15,0 0 4-15,0 0-2 0,0 0-23 0,0 0 7 16,0 0 11-16,0 0-13 0,0 0 3 0,0 0-14 16,0 0 9-16,0 0-10 0,0 0 12 0,0 0-2 15,0 0 1-15,0 0 0 0,0 0 0 0,0 0 0 16,0 0-13-16,0 0 13 0,0 0-11 16,0 0 12-16,0 0-7 0,0 0 10 0,0 0-3 15,0 0-6-15,0 0-4 0,0 0 10 16,23 5-6-16,-21-2-10 0,-2 1 5 0,0-1 13 15,0 0-5-15,0 3-9 0,0-1 2 0,0-5-2 16,0 0-13-16,7 25 16 0,-5-18 1 16,0 0 9-16,-1 1-11 0,1 1 1 0,-2-4-8 15,0 0 18-15,1 1-6 0,0-1-4 16,-1-5 0-16,0 0-4 0,0 6 9 0,0 1-1 16,0-7-9-16,0 7 17 0,0 0-7 0,0-7 3 15,0 9-10-15,0-2-2 0,0-1-3 0,0-6 18 16,0 7-8-16,0 0 1 0,0-7 8 0,0 9 2 15,0-2-21-15,0 0 19 0,0 0-7 16,0-1 14-16,0-1-5 0,0 2-12 16,0 0 12-16,0-1 0 0,0-1 1 0,0 3-9 15,0-2-6-15,0 0 14 0,0-1-1 0,0 3-11 16,0-2 11-16,0 0-4 0,0-1-12 16,0 3 10-16,7-2-8 0,-7 0 1 0,0-1-1 15,0-5 5-15,0 10-4 0,0-4 13 16,0 2-7-16,0-2-4 0,0-6 12 0,0 7-7 15,0 1-6-15,0-8 17 0,5 7-23 16,-5 1 25-16,0-8-12 0,0 8-8 0,0-2 26 0,0-6-35 16,0 8 9-16,0-8-1 0,0 7 2 0,0-7 14 15,0 7-4-15,0-1-8 0,0-6-10 16,0 7-5-16,0-7 17 0,0 6-6 0,0-6 13 16,0 9-16-16,0-3-1 0,0 0 14 15,0-6-6-15,0 8-10 0,0-2 4 0,0-6 11 16,0 8 6-16,0-1-17 0,0-7 1 0,0 8 2 15,7-2 14-15,-7-6-26 0,0 8 6 16,0-1 5-16,0-7 1 0,0 7-6 0,0-7 21 16,0 8-17-16,0-8 0 0,0 7 1 15,0-7 16-15,0 8-16 0,0-8-7 0,0 6 21 16,0-6-16-16,0 0-3 0,0 6 18 16,0-6-10-16,0 0 21 0,0 7 27 0,7-7-1 0,-7 0 11 15,0 0 7-15,0 0-7 0,0 0-8 16,0 5-10-16,0-5 19 0,0 0-19 0,0 0 25 15,0 0-35-15,0 0 8 0,0 0-29 16,0 0-14-16,0 0 8 0,0 0-69 0,9 11-64 16,-11-12-70-16,2 1 17 0,-1 0-286 0,-2-1 65 15,2 1 40-15,0-2-11 0,0 0 81 16,-3 1 20-16,3 0-6 0,1 2-23 0</inkml:trace>
  <inkml:trace contextRef="#ctx0" brushRef="#br0" timeOffset="15369.07">968 13626 607 0,'0'0'251'0,"0"0"-45"15,0 0-2-15,0 0-24 0,0 0-15 16,0 0-28-16,0 0-32 0,0 0 3 0,0 0-13 15,0 0-6-15,0 0-13 0,0 0 4 0,0 0-17 16,0 0-9-16,0 0-7 0,0 0 4 16,0 0-11-16,0 0-11 0,0 0 0 0,8-11 3 15,8 6 1-15,-6 5-16 0,1 0 10 0,20-3-7 16,-12 1-11-16,-5 2 1 0,5-2-6 16,-5 1-4-16,-1 1 16 0,-3-1-11 0,6-3 8 15,-4 2-1-15,-2 1-2 0,-3 1-15 16,-1-1 17-16,0-1 3 0,-1 0-5 0,-1 2 7 15,-2-2 8-15,-1 2 0 0,-1 0-3 0,0 0-11 16,0 0-5-16,0 0-42 0,0 0-45 16,0 0 6-16,10-2-217 0,-12 3-121 0,-2 0 66 15,4 1 48-15,-1 0 10 0,-2 1-3 0,3-3-24 16</inkml:trace>
  <inkml:trace contextRef="#ctx0" brushRef="#br0" timeOffset="16337.96">1325 13489 585 0,'0'0'227'0,"0"-2"-59"0,0 1 11 0,-1 0-17 16,1-1-16-16,0-1-5 0,1 3-19 0,-1 0 3 16,0-1-22-16,0-1-10 0,-1 1 2 15,1 0-16-15,0-1-1 0,1 1-4 0,-1 0-1 16,0 1-12-16,2-1-10 0,-2 0 0 16,0 0 11-16,1-1-22 0,-1 0 5 0,1 0-13 15,-1 1 7-15,3-2-9 0,-3 2-15 0,2-1 9 16,1 0-9-16,-3 1-6 0,1 0-2 0,1 0 7 15,0-2 1-15,-1 2 5 0,2 1-16 16,-1-1-4-16,1 0 8 0,-1 1 9 0,1-3-3 16,-1 2-8-16,2 0 7 0,0 1-15 15,1 0 10-15,-1 0-4 0,1 0-4 0,-5 0 4 16,0 0 11-16,7 0-16 0,-7 0 8 0,7 0 0 16,-7 0-7-16,9 0-3 0,-9 0 2 15,7 0-2-15,3 11 9 0,-8-9-7 0,2 1-3 16,-1 0-9-16,-1 1 0 0,-1-1 21 0,2 2-12 15,-2 0-3-15,1 0 12 0,-2 1-10 16,0-6 6-16,0 9-2 0,0 1 3 0,-16 15-1 16,9-9 6-16,-2-2 1 0,1-3-12 0,-3 2 2 15,0-3 10-15,0-1 5 0,1 3-5 0,3-6-1 16,-1 2 8-16,2-3 3 0,1-2-2 16,1 1 10-16,0 0-13 0,0-2-8 0,2 1 16 15,-1-2-3-15,1 1-16 0,-1 0 2 16,0 2-1-16,1-3-5 0,1 0 0 15,-2 1 4-15,3-2 1 0,0 0 9 0,0 0-6 0,0 0 16 16,0 0 1-16,0 0-19 0,0 0-1 16,0 0 4-16,0 0-14 0,0 0 1 0,0 0 10 15,0 0-4-15,0 0 18 0,0 0-9 16,0 0-12-16,0 0 3 0,-10 8 16 0,11-8 5 16,1-1-24-16,-1 0 20 0,2 0-16 0,0 1-14 15,1-2 25-15,1 1-18 0,-1 1 0 0,2-2 10 16,0 2-14-16,0-2 2 0,2 1 10 15,-2 0 10-15,0 1-7 0,0-2-3 0,0 1 11 16,2 0-26-16,-3 1 4 0,1 0 26 0,-1 0-18 16,-1-2 12-16,0 1-7 0,2 0-21 15,-2 1 28-15,-1 0-13 0,-1 0-9 0,2 0 15 16,-1 0-19-16,-1-1 9 0,0 1-1 16,0-2-1-16,1 2 25 0,-1 0-16 0,1 0 0 15,-1-1-4-15,-1 0-2 0,-1 1-18 16,0 0-20-16,0 0-48 0,0 0-44 0,0 0 12 15,0 0-280-15,0 0 25 0,8 0 0 16,-8 0 67-16,7 0 20 0,-7 0-47 0,9 0 67 16</inkml:trace>
  <inkml:trace contextRef="#ctx0" brushRef="#br0" timeOffset="16544.79">1577 13598 699 0,'3'-1'252'0,"-3"0"-27"0,0 1-34 15,1-1-29-15,1 0-1 0,0 0-29 0,-2-1-14 16,0 2-28-16,0-1-14 0,1 0-34 0,-2-1-49 16,2 2-37-16,-1 0 3 0,1-1-249 15,-1 1-50-15,-1-1 27 0,0 0 18 16,1 1 3-16</inkml:trace>
  <inkml:trace contextRef="#ctx0" brushRef="#br0" timeOffset="17211.25">1669 13476 617 0,'0'-1'271'0,"0"-2"-48"0,0 2-10 0,0 0-37 16,0 0-18-16,0 0-30 0,0-1 2 0,1 0-21 15,-2 2-5-15,2-2-27 0,-2 1 10 16,1 1-2-16,0-1-14 0,1 1 9 0,-2-2-20 16,1 2-4-16,1-1 12 0,-1 1 0 0,2 0 12 15,-2-2-21-15,0 2-17 0,0 0 17 16,0 0-21-16,0 0-11 0,0 0 9 0,2 0-18 16,1-2 17-16,-2 1-23 0,3 0 17 15,0 0-15-15,1-2 13 0,-1 3-23 0,1-1-7 16,-1 1 3-16,3 0 6 0,-2 0 9 0,-1 0-7 15,-4 0-1-15,0 0-11 0,7 0 1 0,-7 0 23 16,0 0-20-16,7 0 5 0,3 12 0 16,-8-8 10-16,-2 0-17 0,0 0 21 0,0-1-34 15,-3 1 11-15,1-1 9 0,0 2-8 0,0-1 13 16,-1 1-16-16,2-3-1 0,-1 3 22 16,0-1-17-16,2-2-6 0,-2 2 7 0,2 1-8 15,0-1-15-15,0 1 9 0,0 0-6 0,0 0 13 16,-2-1-6-16,2-4-2 0,0 7 8 15,0-1-1-15,0 5 7 0,12 10-10 16,-10-11 4-16,0-3 3 0,-2 1 1 0,2-1-6 16,-2-7 7-16,0 0-13 0,0 7 7 0,0 0 0 15,0-7 13-15,0 7-10 0,-15 15 12 16,9-13-10-16,0-5-2 0,1 1 16 0,-2-2-1 16,2 0-3-16,1-1-3 0,0-1-6 0,1 2-1 15,-2-3 13-15,2 1-18 0,0 0 16 16,0-1-32-16,3 0-13 0,0 0-54 0,0 0 9 15,0 0-197-15,0 0-146 0,0 0 71 0,-10-8 26 16,11 5 14-16,-1-1 34 0,2 1 9 16</inkml:trace>
  <inkml:trace contextRef="#ctx0" brushRef="#br0" timeOffset="17822.9">1911 13466 744 0,'0'-2'213'16,"0"2"5"-16,0-2-40 0,0 0-35 16,0 0-2-16,0 1-2 0,0 0-14 0,0 0-17 15,0 1-7-15,0 0-9 0,0-2-5 0,0 1-14 16,0 1 0-16,1-1-8 0,-2 1-13 16,1-1-1-16,1 1-4 0,-1 0-12 0,0 0 5 15,1-2-8-15,1 1-3 0,0 0-11 0,1 1-10 16,0 0-5-16,1 0 12 0,-1-1-3 0,1 1 6 15,0 1-9-15,-2-1 9 0,1 1-13 16,1-1 10-16,-2 3-20 0,2-2 6 0,-2 0 3 16,0 0 3-16,-1 1-14 0,0 0 18 15,1 2-3-15,-2-1 0 0,1-1-14 0,-1 1 4 16,0-1 2-16,0 2-10 0,0 0 17 0,0-1-13 16,0 0 2-16,1-1 8 0,2 2-21 15,-2 1 13-15,3-1-6 0,-3 1 1 0,2-2 4 16,-3 3-4-16,2 0-3 0,0-1 9 15,-2 0-10-15,1 2 11 0,-1 0 0 0,0-1-4 16,0-6 7-16,0 9 12 0,-12 12 2 0,1-10 9 16,2-4 3-16,-1 4-1 0,-1-2 10 0,-1-1 8 15,3-4-6-15,1 2-13 0,-1-2 6 16,3-4 2-16,-1 1-5 0,3 1-5 0,0-2-19 16,1 0-29-16,-4 0-50 0,4 0-55 15,3 0 13-15,0 0-259 0,0 0-12 0,-9-13 11 16,7 10 46-16,2-3-8 0,0-1 71 0,3-7 8 15</inkml:trace>
  <inkml:trace contextRef="#ctx0" brushRef="#br0" timeOffset="19954.96">2327 11820 363 0,'0'0'76'0,"0"0"18"0,0 0-14 0,0 0 11 16,0 0-10-16,0 0-9 0,0-13 22 0,0 13-40 15,0 0 17-15,0 0-9 0,0 0-5 16,0 0-14-16,0 0 10 0,0 0 3 0,16-23 0 16,-16 21 7-16,0 2-3 0,0 0 5 0,0-2-9 15,-1 1 7-15,1 0 6 0,1-1-14 16,-1 2-16-16,0-1-2 0,0 1 1 0,0-2-14 15,0 2 13-15,0-1 7 0,0 0-6 16,0 1-6-16,-1-1 22 0,2 1-20 0,-1 0 17 16,0-1-10-16,0-1 3 0,0 2 0 15,0 0-5-15,0-1-7 0,2 1-12 0,-2 0 21 16,-1 0-15-16,2-1-14 0,-1 1 8 0,2 0 8 16,-4-1-12-16,4 1-12 0,-2-2 12 0,0 2 4 15,0 0-7-15,0 2-6 0,0-2 3 16,0 0-13-16,0 0 11 0,0 0-3 0,-2 0 4 15,2 0-3-15,0 1 0 0,0-1 8 16,0 0-7-16,0 0-4 0,0 0-8 0,-1 1 16 16,1-1-13-16,1 1 5 0,-2 2-6 0,1-2 13 15,0 0-18-15,1 0 5 0,-1 2-1 0,-1 0 6 16,1 0-13-16,1-1-7 0,-1 1 23 16,0 0-3-16,0 0-9 0,-1 1 7 0,1-1 7 15,-1-2-19-15,1 3 17 0,0 0-7 16,0-2 7-16,0-2 1 0,0 0-10 0,0 0 7 15,0 6 0-15,0-6 2 0,0 8 9 0,0-8-19 16,0 7 3-16,0 0 12 0,0-7-1 16,0 7-17-16,0 0 12 0,0-7-8 0,0 8 12 15,0-2-4-15,0 2-4 0,0-8 5 0,0 8-5 16,0 0 0-16,0-2-15 0,0 1 1 16,0 5 17-16,0 1 0 0,0-1 0 0,0-2-11 15,0 0 1-15,0-1 15 0,0 0-5 16,0 3-3-16,0 2 9 0,0-3-13 0,0 1 4 15,0-3-7-15,0 0 2 0,0 0 3 0,0 0 5 16,0-2-14-16,0 1 18 0,0 0-5 16,0-1-3-16,0 7 18 0,0-1-15 0,0 0 12 15,0-1-11-15,0 0-6 0,0 3 14 0,0-2-4 16,0 0-3-16,0-1-4 0,0-1 4 16,0-1-4-16,0-2-2 0,0 6 14 0,0-2-2 15,0 2 1-15,0-4-8 0,0 0 7 0,0 0 5 16,0-1-8-16,0-1 10 0,0-2-9 0,0 1-3 15,0 1 4-15,0-2 2 0,0 2-1 16,0-3-5-16,0 2 4 0,0 6 0 0,0 0-17 16,0-3 19-16,0 2-3 0,6-2-3 15,-6-2-4-15,0 2 12 0,0-3-4 0,0 0-7 16,14 16 3-16,-12-12 3 0,0 0-19 0,1-1 2 16,-1-1 9-16,0-2 7 0,-1 1-2 15,0-1-1-15,0 0 2 0,1-2 5 0,-2 2-17 16,2-2 11-16,1 1 3 0,-3 1-10 0,1-1 20 15,0-1-14-15,0 2 11 0,1-1-15 16,-2 1 1-16,1-2 14 0,0 2-8 0,2 0 3 16,-3-1-3-16,3-1 6 0,-2 2-4 15,0 0-7-15,0-1 4 0,3 10-12 0,-1-4 1 16,2 3 23-16,0-7-8 0,-1 1-12 0,-4 0 1 16,1 0 2-16,0-2-6 0,1-1 12 15,-1 0-10-15,-1 2 6 0,0-8 11 0,0 6-11 16,0 0-4-16,0 0 1 0,0 1-9 0,0-1 13 15,9 16-4-15,-5-11-6 0,-4-2 6 16,0-2-3-16,2-1 8 0,1 1 2 0,-3-1-13 16,0 0-4-16,0-1 12 0,4 1 0 15,-4 0-10-15,0 0 6 0,1-2 3 0,-1 3-4 16,2-2 5-16,-2-5-10 0,0 6 13 0,0 0 5 16,0 2-7-16,0-2 8 0,0-1-9 15,0 3-8-15,0-2 19 0,0 0-13 0,0 1-2 16,0-2-2-16,0 2 12 0,0-1-14 0,0 1 9 15,0-1 10-15,0 0-8 0,0 1 7 16,0 0 5-16,0-1-6 0,0 2 5 0,0 3 7 16,0 0 4-16,0-1-24 0,0 0-3 0,0-1 8 15,0-2-9-15,0 1 11 0,0-2-2 16,0-6 9-16,0 6 6 0,0-6-17 0,0 8 8 16,0-8-16-16,0 7 5 0,0-7-8 0,0 7 0 15,0-7 17-15,0 0-3 0,0 7-3 16,0-7-6-16,0 0 13 0,0 8 6 0,0-8-21 15,0 0 0-15,0 0 7 0,0 6 0 0,0-6 3 16,0 0-11-16,0 0 21 0,0 0-26 16,0 0 26-16,0 7-22 0,0-7-6 0,0 0 12 15,0 0-8-15,0 5 4 0,0-5 2 0,0 0 0 16,0 7-16-16,0-7-2 0,0 9-3 16,0-9-15-16,0 7-3 0,0 0-11 0,0-7 7 15,-8 27-24-15,0-20-30 0,5 1-38 16,1-2 10-16,-1-1 13 0,1 0-222 0,2-2-32 15,0 1 25-15,0-4 15 0,0 0 6 0,0 0 82 16,0 0-25-16</inkml:trace>
  <inkml:trace contextRef="#ctx0" brushRef="#br0" timeOffset="22028.08">2311 13555 340 0,'0'0'246'0,"0"0"-41"16,0 0 6-16,0 0-54 0,-14 0-3 0,14 0-5 16,0 0-22-16,0 0 2 0,0 0-6 0,0 0-5 15,0 0-9-15,0 0 4 0,0 0-27 0,0 0 9 16,0 0-17-16,0 0 7 0,0 0-23 15,0 0-13-15,0 0 8 0,0 0 9 0,0 0-15 16,0 0-16-16,0 0 0 0,0 0-14 0,0 0 17 16,0 0 3-16,0 0-17 0,0 0 7 15,0 0-3-15,0 0-18 0,0 0 4 0,0 0-6 16,0 0 15-16,-2 22-5 0,6-22-12 16,1 0 4-16,2-1-7 0,-1 0 6 0,-1 1-14 15,-5 0 7-15,0 0-3 0,8 0 5 16,-8 0-4-16,8 0-4 0,-1 0 22 0,-7 0-15 15,14-6 3-15,-11 5-1 0,1 1 3 0,0-2 19 16,-2 2-29-16,0 0 11 0,1-1-5 0,-1 0-4 16,3 0 16-16,-4 1-17 0,-1 0 19 15,2 0-39-15,-2-2-43 0,2 2-38 16,-2 0 11-16,1-1-253 0,-1 1-39 0,0-1-18 16,-1 1 32-16,1-2 41 0,-2 2 48 15,4 0-45-15</inkml:trace>
  <inkml:trace contextRef="#ctx0" brushRef="#br0" timeOffset="22622.19">2524 13415 526 0,'0'-1'200'0,"0"1"-9"16,-1 0-20-16,0-3-32 0,1 3-18 0,-3-2-21 15,3 4-28-15,-1-2 20 0,1-2-10 16,-3 5-12-16,2-1 11 0,0-2-40 0,-3 2 22 16,3 1-18-16,-2-1 13 0,1 2-10 15,-1 0 9-15,2-1-19 0,-2 2 1 0,1 0-7 16,0-1-9-16,0 2 5 0,-1-1-3 0,-2 9-7 16,3-5 6-16,-1 3-4 0,3-4-7 15,0-1-2-15,0-7 0 0,0 7 7 0,0-7-25 16,0 7 19-16,0-1 1 0,0-6-13 15,0 8-6-15,0-2 17 0,0-6 9 0,0 7-2 16,0-7-19-16,0 7 36 0,0-7 6 0,0 0-12 16,0 0 2-16,0 0 0 0,12 10 8 0,-11-12-5 15,3 0-2-15,-2 0-9 0,0-2 13 16,0 0-12-16,1-1-6 0,-1 0 6 0,2-1-3 16,-3 1-13-16,1-2 14 0,4-5-5 15,-5 2-5-15,-1 1 1 0,2 2 0 0,-1 1-11 16,-1-2 6-16,0 5 11 0,0-3-5 0,0 6-12 15,0 0-1-15,0-7 3 0,0 7-16 16,0-7-16-16,0 7-20 0,0 0-48 0,0-7-21 16,0 7 11-16,-9-12-262 0,5 10 7 0,3 2 19 15,-2 2 36-15,-1-4 21 0,2 2 16 0,2 2-18 16</inkml:trace>
  <inkml:trace contextRef="#ctx0" brushRef="#br0" timeOffset="22852.74">2584 13475 259 0,'2'1'369'0,"2"0"-46"0,-3-1-56 0,2 2-9 16,-2-2-35-16,1 1-9 0,1-1-24 0,-2 0-35 15,-1 0-31-15,3 0-14 0,-2 2-37 0,-1-2-24 16,2 1-44-16,1-1-29 0,-3-1-86 15,1 1 12-15,1-2-278 0,-1 1 13 0,0 1 14 16,2-3 31-16,-2 2 36 0,2-2 5 16</inkml:trace>
  <inkml:trace contextRef="#ctx0" brushRef="#br0" timeOffset="23257.78">2715 13351 462 0,'-1'1'189'0,"-2"0"3"0,2 2-17 0,-3-1-27 16,3 4-34-16,-2-2 6 0,0-1-9 15,1 2-7-15,-2-1-31 0,-6 8 11 0,6-2-1 16,-1-3 0-16,2 3-36 0,0-4 12 0,0 1-1 15,0 0-11-15,0-1-13 0,-2 5 9 16,2-3-27-16,3 3 10 0,0-4 8 0,0 0-24 16,0-2 17-16,0-5-17 0,0 0 9 15,0 7 0-15,0-7-4 0,0 6-1 0,0-6 8 16,13 14-11-16,-12-12 3 0,2 1 15 0,-1 0-8 16,-1-3-9-16,2 1 12 0,-3-1 7 15,3 0-20-15,-3 0 22 0,1 0-12 0,-1-1-16 16,0-1 10-16,0 1-2 0,-1-2 2 15,-1 1 1-15,1 1 5 0,0-1-10 0,-2-1-3 16,2 0-10-16,-2 1 8 0,2-1-3 0,0 2 1 16,-1 0-30-16,1-2-15 0,-1 1 6 15,2 0-140-15,0-1-142 0,0 2-19 0,0-1 21 16,0 1 26-16,2-1-3 0,-1 2-15 16</inkml:trace>
  <inkml:trace contextRef="#ctx0" brushRef="#br0" timeOffset="23786.17">2761 13400 631 0,'-1'0'270'0,"-2"-2"-52"0,3 1-8 0,-1 1-25 16,-1 0-19-16,2-1-18 0,-3 1-2 0,3 0-15 16,0 0-4-16,-1 0-20 0,1-1-19 15,-3 1 9-15,3 0-25 0,0-1-10 0,0 1 13 16,0 0-14-16,0 0-28 0,0-2 5 15,3 1 9-15,-2 0-25 0,4 0 4 0,-1 1-10 16,-2-2 12-16,2 1-22 0,0-1 12 0,-2 1 0 16,1 0 2-16,1 1-19 0,1 0 12 15,-3-2-5-15,1 2-1 0,-2 0 11 0,2 0-3 16,-1 0-12-16,0 0 7 0,-1-1-8 0,0 1 5 16,-1 0-10-16,0 0 9 0,0 0 7 0,0 0-24 15,0 0 10-15,0 0 12 0,7 0-10 16,0 10-14-16,-3-7 9 0,-4 1 8 0,0 2 9 15,0-1 7-15,0 2-12 0,-1 0 13 16,1 2 19-16,-10 18-16 0,6-12-5 16,-1 2 6-16,0 0-17 0,-2 3 9 0,1 0-5 15,5-2-45-15,-2 0-67 0,3-3 9 0,0 3-326 16,0-12 17-16,0 3 30 0,0 0 37 16,0-2 29-16,0 0 3 0,-12 6-8 0,9-10 87 15</inkml:trace>
  <inkml:trace contextRef="#ctx0" brushRef="#br0" timeOffset="26534.64">1507 12872 585 0,'0'0'165'0,"0"0"-32"0,0 0-3 16,0 0-53-16,0 0 18 0,0 0 1 0,0 0-17 16,0 0-12-16,0 0-9 0,0 0 17 15,0 0-22-15,0 0 4 0,0 0-34 0,0 0 41 16,0 0-33-16,0 0 11 0,0 0 0 0,0 0-21 16,0 0-8-16,0 0 17 0,0 0-14 0,23-13 5 15,-19 13 15-15,-1 2-40 0,0-2 8 0,2 1 33 16,-2-1 6-16,4 0-27 0,-7 0-16 15,0 0 36-15,7 0-17 0,0 0 9 0,-7 0-22 16,8 0 28-16,0 0-20 0,-1 0 27 16,-7 0 7-16,9 0-7 0,-1 0 3 0,0 0-5 15,4-9 0-15,-8 8 8 0,1-3-7 0,2 2 8 16,-3-1-25-16,1-1 16 0,-1 3-8 16,1-3-12-16,-1 0 18 0,8-4-21 0,-1-2 2 15,-4 2-7-15,0 2 9 0,0 1 6 16,-3 1-11-16,1-1-5 0,0 3-8 0,-2-2 19 15,1 2-5-15,1-1-9 0,-3 2-5 0,1-2 1 16,1-1 10-16,-2 3-9 0,0-1 10 0,0 2-23 16,1-3 2-16,-2 2 4 0,0 0-5 15,1-1 9-15,-2 2 7 0,0 0-9 16,0 0 0-16,0 0 2 0,7 0-6 0,-7 0-4 16,0 0 22-16,8 0-10 0,3 12-6 0,-9-8 0 15,2-2 4-15,-1 1-12 0,-1 0 13 16,3 0-14-16,-1 0 19 0,-1 0-12 0,0-2 10 15,0 3 3-15,0-1-18 0,1-1 1 0,-1 0 7 16,-1 0 1-16,3-1 5 0,-3 0 0 16,0 0-7-16,1-1 8 0,1 2-3 0,-2 0 5 15,3-2 4-15,-1 0-9 0,0 2-6 0,-4-2 12 16,0 0 6-16,8 0-14 0,-1 0 0 16,0 0 11-16,-1 0-23 0,-6 0 5 0,26-17 15 15,-17 12-8-15,1 0 8 0,-2 1-17 16,1 1 17-16,-3-1-7 0,0 2 2 15,-1-2 2-15,-1 1-2 0,1 1 4 0,-2-1-9 16,1 1 4-16,1-1 2 0,-3 1 12 0,2-2 0 16,0 3-15-16,-1-2 26 0,-1 3-11 15,1-2-14-15,-1 0 6 0,0 1 11 0,0 0-27 16,0 0 15-16,-1 1-10 0,2-2-5 0,0 2 20 16,-3 0-5-16,0 0-7 0,0 0 10 15,6 0-8-15,-6 0 1 0,8 0-6 0,-8 0-6 16,17 12 14-16,-13-9-21 0,1-1 17 0,-1 0-9 15,1 1 2-15,-1-1 5 0,2 1 2 16,-1-1-2-16,-1-2-8 0,0 4 4 0,1-3 5 16,-3 2-2-16,2 0 8 0,2-1-8 0,-3 0 6 15,1-1-5-15,-1 1 2 0,0-2 17 16,0 2-17-16,1 1-4 0,0-2 14 0,0-1-1 16,2 0-10-16,-1 0-4 0,-5 0 19 0,0 0-20 15,5 0 5-15,-5 0 11 0,8 0-19 16,1 0 8-16,2-11-1 0,-6 10 5 0,-1-2 5 15,1 1 1-15,-1-1-9 0,0 0-3 16,0 2 9-16,0-1-17 0,-2 1 7 0,1-2 12 16,-1 0-7-16,1 2 6 0,1 0-12 15,-2 0 13-15,1 0-19 0,0-2 6 0,-1 3 7 16,0-1 2-16,0 1-16 0,-2 0 6 16,0 0 9-16,0 0 2 0,9 0-1 0,-9 0-8 15,7 0 15-15,6 11-20 0,-9-7-6 0,0-4 2 16,1 2 24-16,0 1-4 0,0 1-6 15,1-3-2-15,-2 0 1 0,0 1-4 0,1-1-4 16,-1 1-3-16,-1-1 11 0,1 0-6 0,2-1-4 16,-6 0 3-16,0 0 9 0,9 0 4 15,0 0-14-15,-3 0 0 0,-6 0 13 0,9 0 5 16,-1 0-3-16,-8 0 3 0,8 0-4 0,-8 0 21 16,7 0 1-16,-7 0-20 0,8-5 3 0,-8 5-1 15,6 0 25-15,-6 0-4 0,0 0-19 16,16-13 8-16,-15 13 8 0,3 0-9 15,-2-1-12-15,1-1-4 0,-1 0-10 0,1 0 2 16,1 1 12-16,-2 0 19 0,1-1 0 16,0 2-26-16,0-3 0 0,0 2 20 0,-3 0 3 15,4-1-29-15,-3 1 10 0,0-2 0 0,2 3-8 16,-1-1 8-16,0 0-12 0,-1 1 8 16,-1 0 4-16,0 0-14 0,0 0 12 0,0 0 12 15,0 0-11-15,0 0 3 0,0 0-16 0,0 0 10 16,0 0 11-16,0 0-28 0,0 0 32 15,0 0-30-15,0 0-5 0,0 0 15 0,0 0-4 16,8 0 12-16,-8 0 5 0,0 0-6 16,0 0-18-16,5 0 23 0,-5 0-20 0,0 0 31 15,0 0-24-15,15 8 16 0,-15-8-22 0,0 0 30 16,0 0-25-16,0 0 3 0,0 0-9 0,0 0 6 16,0 0 2-16,0 0 3 0,0 0-14 15,10-11 15-15,-8 9 13 0,-2 1 12 16,0-1-12-16,1 1-17 0,-1 1 13 0,1-1 4 15,-1 0 5-15,1 0-25 0,-1-1 5 0,0 2 6 16,2-1-13-16,-2 1 19 0,-2 0-5 16,4 0-13-16,-2-1-10 0,0 1-38 0,0 0-44 15,0 0-48-15,0-1 13 0,-4 2-271 16,0-1 25-16,-1 0 49 0,-3 1-14 0,-1-1 63 16,3 1 6-16,-3-1-16 0,-5 0 9 0</inkml:trace>
  <inkml:trace contextRef="#ctx0" brushRef="#br0" timeOffset="29737.6">3797 11843 386 0,'0'0'123'0,"0"0"-4"16,0 0-1-16,0 0-8 0,0 0-21 16,0 0 11-16,0 0 5 0,0 0-15 0,0 0-5 15,0 0-53-15,0 0 29 0,0-11-2 0,0 11 8 16,0 0-19-16,0 0-8 0,0 0-18 0,0 0-1 15,0 0-7-15,0 0 23 0,0 0-20 16,0 0 13-16,0 0-33 0,0 0 34 0,0 0 0 16,0 0 8-16,0 0-8 0,0 0 5 15,0 0-23-15,0 0 14 0,0 0 9 0,0 0-3 16,0 0-9-16,0 0 12 0,0 0-8 0,0 0-14 16,0 0-2-16,0 0 2 0,0 0-15 0,0 0 18 15,0 0 5-15,0 0-19 0,0 0 10 16,0 0 6-16,0 0-8 0,0 0-10 0,0 0 24 15,0 0-19-15,0 0-1 0,0 0-3 0,0 0 9 16,0 0-27-16,0 0 28 0,0 0 0 16,0 0 5-16,0 0-11 0,0 0-25 0,0 0 3 15,0 0 12-15,0 0 3 0,0 0 8 16,0 0-8-16,0 0 6 0,0 0 12 0,0 0-17 16,0 0-5-16,0 0-8 0,0 0 23 15,0 0-4-15,0 0-6 0,-17 2 16 0,17 1-13 16,0 0 1-16,0 1-2 0,0-1 4 0,-1 0 2 15,1 3 9-15,1-3 0 0,-1-3 0 0,0 0-23 16,0 0 23-16,0 7-12 0,0-7-11 16,0 9-4-16,0-2-1 0,0-7 14 0,0 5-20 15,0-5 26-15,0 7-6 0,0 0 7 0,0-7-11 16,0 8 8-16,0-8 13 0,0 7-28 16,0-1 23-16,0-6 1 0,0 10-9 0,0-10 5 15,-13 15-7-15,13-11 14 0,-1 1 5 16,0 0-16-16,-1 0 3 0,2 1-5 0,0 0 7 15,-2-2 0-15,2 0-9 0,-3 1 11 0,3 1-18 16,0-3 8-16,0 4-13 0,-1-3 11 0,-2 0-9 16,3-2 12-16,-1 4 11 0,0-1-18 15,1 0 2-15,-3-1 9 0,3 2 7 0,-1-1-19 16,1 0 9-16,-1-1-25 0,-1 0 25 16,2 1-8-16,-1 2 13 0,0-5-17 0,-1 5 8 15,2-3 17-15,-1 1-9 0,1 0-10 0,0-1 2 16,-1 1-12-16,-1 0 3 0,2 0 8 0,0 0 5 15,0-1-14-15,-2 1 12 0,2-1-15 16,0 0 13-16,0 0-3 0,-1 3 1 0,1-4 2 16,0 3 0-16,0-2 9 0,-1 1-5 0,1 1 0 15,0-3-5-15,0 4 0 0,-2-3 6 16,2 1-16-16,0 1 6 0,-1 0 15 0,1-6-5 16,0 0-8-16,0 6 3 0,0 1-15 0,0-7 15 15,0 8 0-15,0 0-16 0,0-8 21 0,0 8-10 16,0-1 1-16,0-1-13 0,0-6 2 15,0 8 15-15,0-3-12 0,0-5 6 0,0 9 12 16,0-1-1-16,0-8-5 16,0 7 2-16,0 1-2 0,0-2 4 0,0-6-5 0,0 8-11 15,0 1 15-15,0-5-13 0,0 3 6 16,0 0 2-16,0-7-1 0,0 8 5 16,0-1-1-16,0-1-8 0,0-6 13 0,0 9-6 15,0-1 3-15,0-3-16 0,0-5 2 0,0 8 19 16,0 2-15-16,0-5 19 0,0 2-20 15,0-7 11-15,0 9-1 0,0-3 0 0,0 0 3 16,0 1-10-16,0 0 9 0,0-1-5 16,0-1 3-16,0-5 5 0,0 8-5 0,0 0 2 15,0 0-1-15,9-2-1 0,-9-6-2 0,0 9 0 16,0-3-3-16,0 0 7 0,8 7 3 0,-8-7-1 16,0-1-2-16,1 1 16 0,-1-6-17 15,0 7 3-15,0-7 7 0,0 8-17 0,0 0 14 16,0-2-6-16,0-1-1 0,0 2 0 15,0 0-10-15,0-7 10 0,0 9-10 0,0-3 13 16,0 1 6-16,0-1-13 0,0-6 4 0,0 8 6 16,0-1-12-16,0 1 0 0,0-2 3 15,0 0-1-15,0 1 0 0,0-2-8 0,0-5 19 16,0 10-8-16,0-4-7 0,9 9-6 16,-8-10 18-16,-1 2-15 0,0 0 4 0,0-1-7 15,1-1 15-15,1 1 7 0,-2-1-15 16,0 0 11-16,1 3-13 0,0-2-7 0,-1-2 2 15,2 3 5-15,-1 0 7 0,-1-1-16 16,0-1 5-16,1 2 16 0,0 0-8 0,2-1-1 0,-3-1 1 16,1 2 0-16,-1 0 5 0,1-2 5 15,-1 2-7-15,2-1-3 0,-1 0-2 0,-1-6-10 16,0 6 5-16,0 0 8 0,0-6 3 0,0 10-17 16,0-4 24-16,0 1-12 0,0 0 9 15,0-7-11-15,0 9-3 0,0-2 9 0,0-1-1 16,0 1-6-16,0-1 8 0,0 1-3 15,0-1 4-15,0 1-7 0,0-1 7 0,0 0-12 16,0 2 6-16,0-2 6 0,0 1 6 0,0-2-15 16,0 2 8-16,0-1-3 0,0 1-5 0,0-1 2 15,0 0 2-15,0 1-3 0,0 0 6 16,0 0-2-16,0 0 0 0,0-1-1 0,0-6 1 16,0 8-5-16,0 0-6 0,0-2 9 15,0-1-2-15,0-5 1 0,0 9-4 0,0-2 10 16,0 0 8-16,-13 4-15 0,11-6 1 0,2 1-1 15,-3-2 7-15,3 2-4 0,0-1 0 16,-1 1-6-16,1-2 10 0,-1 0-12 0,-1 1 5 16,2-1 3-16,0 1 7 0,0-5-10 0,0 0 2 15,0 7-3-15,0 1 6 0,0-8 1 16,0 7-8-16,0 0 4 0,0 0 0 16,0-7-11-16,0 8 16 0,0-2-11 0,0-6 13 0,0 8-16 15,0-1 11-15,0-7-11 0,0 6 16 16,0-6-8-16,0 7 0 0,0-7-5 0,0 6 8 15,0-6 2-15,0 0-1 0,0 7-8 16,0-7-30-16,0 0-50 0,-7 7 8 0,-5 2-321 16,7-6 23-16,1-2 33 0,3-2 20 0,-2 1 41 15,5-3 34-15,0 0-22 0</inkml:trace>
  <inkml:trace contextRef="#ctx0" brushRef="#br0" timeOffset="31407.22">4465 12714 467 0,'0'0'168'15,"0"0"1"-15,0 0-61 0,0 0 21 0,0 0-11 16,0 0-12-16,0 0-21 0,0 0 8 0,0 0-7 16,0 0-11-16,0 0-4 0,0 0-10 15,0 0 10-15,0 0-6 0,0 0-11 0,0 0 0 16,0 0 6-16,0 0-26 0,0 0 12 15,0 0-5-15,0 0 2 0,0 0-30 0,0 0 21 16,0 0-6-16,0 0-3 0,0 0-6 0,0 0-4 16,0 0-4-16,0 0 8 0,0 0 13 0,0 0-21 15,0 0 8-15,0 0-6 0,0 0 14 16,0 0-16-16,0 0 1 0,0 0 1 0,0 0 10 16,0 0-17-16,0 0 17 0,0 0-19 0,0 0 5 15,-21 0 11-15,21 4-1 0,0 0-7 16,0 0 11-16,0 0-12 0,0 0 11 0,0 0-1 15,0 1-6-15,0-5-6 0,0 0-3 16,0 8 9-16,0-8 4 0,0 7-2 0,0-1 0 16,0-6 5-16,0 8 3 0,0-8-4 0,0 8-16 15,0-1 16-15,0-7-1 0,0 7-12 0,0-7 8 16,0 8 4-16,0-8-8 0,0 7 5 16,0 0-3-16,0-7-6 0,0 7-1 0,0 0 4 15,0 0-11-15,0-7-3 0,0 9 12 16,0-3 4-16,0-6-7 0,0 7-2 0,0-2 6 15,0-5-13-15,0 9 20 0,0-3-11 0,0 0-2 16,0-6 8-16,0 8-10 0,0-1 5 0,0-7-4 16,0 7 4-16,0 1 2 0,0-2-5 15,0-6-2-15,0 7 1 0,0 0-4 0,0 0 5 16,0-7-2-16,0 9 4 0,0-3-1 16,0-1-6-16,0-5-1 0,0 10 16 0,0-4-4 15,0 0-8-15,0-6 8 0,0 9-10 0,0-2-10 16,0-1 7-16,0-6-3 0,0 9 16 15,0-3-16-15,0 0 11 0,0-6 0 16,0 7-14-16,0-7 5 0,0 8 15 0,0-2-4 16,0-6-13-16,13 18-4 0,-13-13 9 0,0 0-6 15,0-1 10-15,0 1-6 0,0-5 1 16,0 0 6-16,0 7 3 0,0-7-3 0,0 9-8 16,0-4 15-16,0-5-15 0,0 9 12 15,0-2-11-15,0-7 10 0,0 8-9 0,0-1-8 16,0-1 6-16,0-6 10 0,0 8-14 0,0-2 7 15,0 1-1-15,0-7-5 0,0 8 5 16,0-2 12-16,0-6-11 0,0 7 4 0,0 1-4 16,0-8-10-16,0 8 9 0,0-2-3 15,0-6 12-15,0 8 3 0,0-2-8 0,0-6 13 16,0 8-18-16,0-3 9 0,0-5-17 16,0 8 18-16,0-3-9 0,0-5 2 0,0 8 6 15,0-8-10-15,0 7 8 0,0-1-19 0,0-6 14 16,0 8-10-16,0-8 6 0,0 4 1 0,0-4 4 15,0 9 0-15,0-9-11 0,0 0 19 16,0 6 3-16,0-6-11 0,0 0 10 0,0 0-15 16,0 6 4-16,0-6-3 0,0 0 4 15,0 0 14-15,0 0-18 0,0 0-55 0,0 5-66 16,0-5 13-16,0 0-297 0,-9 6 6 16,5-7 51-16,1 1 7 0,-2 0 55 15,-2 0 9-15,2 0 46 0</inkml:trace>
  <inkml:trace contextRef="#ctx0" brushRef="#br0" timeOffset="33346.94">3588 13557 353 0,'0'0'74'0,"13"0"-24"16,-13 0-41-16,0 0-21 0,0 0-43 0,0 0 16 15,0 0 15-15,13 0-33 0,-13 0 35 0,0 0-11 16,19-22 36-16,-18 22 22 0,-1 0 79 15,3-2-41-15,-1 2 8 0,-2 0-8 0,0 0 55 16,2 0 1-16,-2-1-22 0,1 1-28 16,-1-2 50-16,1 2-73 0,-1 0 37 0,1 0-31 15,2 0-21-15,-2-1 34 0,-1 1-12 0,3-2-31 16,-1 1 29-16,-2 1 10 0,0-1 0 16,0-1-11-16,2 2 19 0,-1-2 6 0,-1 2 2 15,1-1-12-15,-1 1 7 0,0 0 3 16,0 0 3-16,1-1-5 0,-1 1 7 0,0 0-3 0,2 0 12 15,-2 0-16-15,0-1 2 0,0 1-13 16,-2 0 12-16,4 0-21 0,-4 0-14 0,4 0 3 16,-2 0-12-16,0 0 21 0,-3-2-17 15,4 2-11-15,-2 0-1 0,1 3-5 0,-2-2 9 16,0 0-12-16,1-1-7 0,-2 4 4 16,2 0 0-16,-3-1 0 0,2 2 18 0,-8 4-6 15,3 2-6-15,3-3 1 0,0-2 5 0,-2 2-6 16,4-2-14-16,-5 7 1 0,1 0-4 15,-1 1-1-15,1-2 3 0,2 1-3 0,-1-3 1 16,4-1 14-16,-2-2-12 0,2 1 8 0,1-2-3 16,-1 0 7-16,1 0-18 0,0-6 5 15,0 0-2-15,0 8 23 0,0 0-16 16,0-8-8-16,0 7 8 0,0-2 4 0,11 6-10 16,-9-8-3-16,0-1 9 0,4 0-14 0,-2 0 1 15,1-1 9-15,2-1 22 0,-3-1-28 0,1-1-7 16,2 2 9-16,11-15 23 0,-6 3-24 15,-6 2 15-15,2-1-6 0,0-2 12 16,-6 2-16-16,7-2 31 0,-5-2-25 0,0 1 0 16,-3 2 15-16,-1 4 1 0,0-1-11 15,1 0 5-15,-1 9 17 0,0-7-24 0,0 7-10 0,0-9 27 16,0 4-7-16,0 5-3 0,0-7-12 16,0-1 11-16,0 8 5 0,0-7-26 0,0 7 9 15,0-7-32-15,0 7-31 0,0-6-26 16,-8 6-60-16,8 0 2 0,-12-11 14 0,9 11-259 15,-2 1-2-15,1-1 19 0,2 3 8 0,-3-1 33 16,1 0 38-16,0 1 15 0,0 1 32 16</inkml:trace>
  <inkml:trace contextRef="#ctx0" brushRef="#br0" timeOffset="33574.03">3744 13665 793 0,'3'1'316'0,"-1"-1"-25"0,-1 2-38 0,3-2-22 15,-4 0-8-15,3 0-34 0,-2 1-31 0,-1-2-7 16,3 1-30-16,-2 0-14 0,0 1-8 0,1-1-24 16,-1 0-12-16,1 0 15 0,1 0-65 15,-3 0-59-15,0-1-31 0,0-1 7 16,0 0-190-16,0 1-132 0,1-2 45 0,-1 0-13 15,0 2 45-15,0-2 6 0,1 2 5 16,1-1 59-16</inkml:trace>
  <inkml:trace contextRef="#ctx0" brushRef="#br0" timeOffset="34129.75">3881 13511 359 0,'0'-1'227'0,"1"-1"-49"0,-1 0-2 0,0 1-37 16,3 1 9-16,-3-2-20 0,0 1-35 15,0 1-25-15,0 0 15 0,1 0-20 0,-1 1 5 16,0 1-26-16,-1-2 29 0,1 2-15 15,0-1-5-15,-3 3-7 0,3-2 15 0,0 2-13 16,-1-1 0-16,-2 1-17 0,3 1 21 0,0 0-6 16,-1 1-3-16,-2-1 14 0,2 13-9 0,-4-3 0 15,1-4-12-15,-1-1 8 0,4-1 8 16,0 0-15-16,-2-2 5 0,2 9-10 0,-2-4 4 16,1-2-13-16,0-3-8 0,2 0 7 0,-1 0 6 15,0-1-13-15,1-1 6 0,0-5-7 16,0 0-4-16,0 8 1 0,0-1-10 0,0-7 11 15,0 9-9-15,0-3 13 0,0-6-16 0,10 16 7 16,-6-11 4-16,-3-1-1 0,4-2 6 16,-4 2-10-16,3-1 4 0,-1-2-5 0,1 0-5 15,-2 1 15-15,2-2 2 0,0 0-12 0,-1 0 6 16,2-2-9-16,-3 1 3 0,-2 1-10 16,0 0 1-16,9-9 10 0,-9 6-9 0,3 0 6 15,-3-1 3-15,2 2-2 0,-2-1 18 16,0 0 0-16,-1-1-8 0,1 0 10 0,-1 0-7 15,-1 1-14-15,1 0 11 0,1 3 3 16,-5-7-23-16,4 2-7 0,-3 5-36 0,-1-2-28 16,2 1-29-16,-2-1-23 0,4 1 13 15,-2 0-272-15,1 1 37 0,-1 1 18 0,2 0 28 16,1-1-19-16,0-1 54 0</inkml:trace>
  <inkml:trace contextRef="#ctx0" brushRef="#br0" timeOffset="34731.07">4009 13585 567 0,'0'-3'307'16,"0"1"-39"-16,-1 1-58 0,1-1-8 0,-2 1-36 16,2 1 0-16,2 0-36 0,-4-1-9 0,2-1-17 15,3 2-22-15,-3-1 7 0,2 1-13 16,1-1-13-16,1 1-12 0,-1 0-10 0,3 1-4 16,-1-1-2-16,0 1 5 0,-1-2 1 0,2 1-16 15,-1 0-2-15,-1 0-12 0,0 0 6 16,-4 0 5-16,0 0-9 0,0 0-9 0,6 0 11 15,-6 0-4-15,0 0 0 0,8 0 8 0,-8 0-15 16,0 0 8-16,0 0-5 0,0 0 5 0,6 0-5 16,-6 0-5-16,0 0 0 0,8 0 0 15,-8 0 0-15,0 0 0 0,0 0-8 0,0 0 13 16,0 0-20-16,0 0 20 0,0 0-5 16,10 10 9-16,-10-8-19 0,0 1 14 0,0-1 1 15,0 3-13-15,-1-3 15 0,1 5-9 16,-3 0 2-16,3 1-8 0,-6 18 10 0,2-10-5 0,0-1 8 15,-2 3 1-15,2-1 13 0,-1 0 8 16,1 0-13-16,0 0 0 0,0-2 6 0,1 2-6 16,1-7 0-16,-3 2 13 0,4-5 6 0,0 0 1 15,-1 0-19-15,1-3 36 0,1 1-22 16,-1-2 10-16,1-3 14 0,0 0-6 0,0 0-6 16,0 7-1-16,0-7-11 0,0 0 11 0,0 8-3 15,0-8-19-15,0 0 12 0,0 0-15 16,0 6 17-16,0-6-35 0,0 0-44 0,0 0-59 15,-5 8 11-15,6-9-360 0,0-1 21 0,-1-2 37 16,-1 3 26-16,0-3 10 0,-2 2 55 16,2-2 5-16,0-2 11 0,-1 3 38 0</inkml:trace>
  <inkml:trace contextRef="#ctx0" brushRef="#br0" timeOffset="36228.71">4574 13605 269 0,'0'0'268'0,"0"0"-54"16,0 0-50-16,0 0-7 0,0 0-9 16,0 0-10-16,0 0-21 0,0 0-11 0,0 0-7 15,0 0-32-15,0 0 21 0,0 0-16 0,0 0 14 16,0 0 12-16,0 0-2 0,0 0 0 15,0 0-12-15,0 0 8 0,0 0 4 0,0 0-8 16,0 0-20-16,13 0-2 0,-13 0-11 0,0 0-17 16,0 0 6-16,0 0-5 0,0 0-9 0,0 0-2 15,0 0 2-15,0 0 0 0,20-28-10 16,-17 26 3-16,-2 0-5 0,1 0-1 0,1 1-11 16,0-1 5-16,0-1 0 0,1 2 1 0,2 0-5 15,0-2-1-15,-2 2 0 0,2 1-2 16,0-2-6-16,0 2-1 0,1 0 8 0,-7 0-1 15,6 0 16-15,2 0-29 0,15 11 7 0,-10-4-1 16,-2-2-3-16,-4 1 17 0,2 4-17 16,-3-1 9-16,-1 0 9 0,-4-1-12 0,-1 4 6 15,0-12-10-15,0 12 8 0,-13 18-4 16,6-12 0-16,-1-3-8 0,-3-3 3 0,1 3 2 16,-1-3 1-16,1 0 10 0,1-6 7 0,0 4-9 15,2-1-2-15,0-4-11 0,4-1 14 16,-1-2 3-16,1 2-9 0,1-2 16 15,2-1-12-15,-3 3-9 0,0-4 12 0,2 1-13 16,0 1 16-16,-1-1-4 0,2-1-14 0,0 0 21 16,0 0-14-16,0 0-5 0,0 0 5 15,0 0-9-15,0 0 1 0,10 9 4 0,-4-8 3 16,-1-2 20-16,2 2-16 0,0-2 2 0,1 1-6 16,0 0 0-16,-8 0 4 0,7 0 16 15,-1 0-22-15,2 0 19 0,-8 0-26 0,9 0 19 16,-2 0-15-16,-7 0-6 0,8 0 15 15,-1 0-38-15,-7 0-47 0,8 0-81 0,-8 0 14 16,17-10-269-16,-11 8 42 0,-1-1 42 0,-1 1-2 16,2 0-14-16,-1-1 75 0,1 1-39 15</inkml:trace>
  <inkml:trace contextRef="#ctx0" brushRef="#br0" timeOffset="36407.15">4892 13740 558 0,'1'-1'234'15,"-1"-1"-49"-15,2 0-37 0,-1 1-15 0,-1 1-4 16,3-1-13-16,-3-2-42 0,0 2-29 0,1 1-4 16,0-2-207-16,0 1-85 0,-2 1-47 15,1-1-4-15,1 0 4 0</inkml:trace>
  <inkml:trace contextRef="#ctx0" brushRef="#br0" timeOffset="37078.21">4995 13595 526 0,'-3'-2'273'0,"3"0"-32"0,-1 1-31 0,1 0-25 16,-2 1-30-16,1-2-3 0,-2 1-26 0,3 1-7 15,0-1-22-15,0 0 5 0,0-1-23 16,0 0-21-16,-1 2 13 0,1 0-16 0,0 0 3 15,-1 0-4-15,2-1 1 0,-1 1-4 16,0 1-9-16,-1-2 9 0,1 1-22 0,0-2 19 16,1 2-20-16,-2-1 7 0,0 0-16 0,1 1 12 15,0-3-4-15,0 3-6 0,0-1-6 16,0 1-8-16,1-1 11 0,1 0-2 0,1 0 3 16,0-1-13-16,1 1-1 0,1 0 5 0,0 0-8 15,-2 1 9-15,3 0-9 0,-3-2 2 0,3 2 6 16,-1 2-19-16,0-2 1 0,-5 0 3 15,0 0 11-15,0 0-5 0,7 0-9 0,2 10 6 16,-6-8 10-16,-2 2-5 0,-1 1-4 16,0-2-5-16,-1 3 6 0,0-2-7 0,-1 2 11 15,1 1-8-15,-5 4 5 0,1-2 2 0,1 1-3 16,-1-3-6-16,3-1 10 0,1 1-15 0,1-7 5 16,0 0-7-16,0 6-9 0,0 0 6 15,0-6-5-15,0 8-9 0,14 12 0 0,-11-11 12 16,2-2-8-16,-3-2 8 0,4 3 12 15,-5-3 0-15,0-2-23 0,3 4 21 0,-2-5-12 16,0 3-2-16,-1 0 7 0,0-1 15 0,-1-1 11 16,0-3 3-16,0 0 7 0,0 6 1 0,0-6-12 15,-14 16 16-15,3-8-8 0,4-3-1 16,-3-1-3-16,2-3-2 0,3 3 10 0,0-3-7 16,-2 0 3-16,4 1 4 0,-3 0-4 15,3-2-23-15,0 1-35 0,-2 0-41 0,3-1-56 16,2 0 13-16,0 0-296 0,-2-2 69 15,6 0 25-15,0 1 23 0,3-1 36 0,8-4-13 16,-4 2 44-16</inkml:trace>
  <inkml:trace contextRef="#ctx0" brushRef="#br0" timeOffset="37545.75">5245 13625 357 0,'0'-4'294'16,"0"2"-63"-16,-1 1-11 0,0-3-34 0,1 1-41 16,0 2-16-16,0 0-7 0,0-1-8 15,0 1-15-15,2 1-23 0,2 0 1 0,-4 1-12 16,4 1-5-16,-2-1-3 0,1 0-11 0,-2 2-1 15,2-1-2-15,-1 1-8 0,-1-2-1 16,1 1-2-16,-1 2-6 0,0-1-1 0,1-2 1 16,-2 4 3-16,0-3-18 0,0 2 7 0,1 0-6 15,-2-1-3-15,1 2 4 0,0-5-2 16,0 0 5-16,0 7-7 0,0-1-7 0,0-6 4 16,12 27-14-16,-8-18 13 0,1 2 8 0,-2-3-23 15,3 5 8-15,-2-2 5 0,-3-3 5 16,3 2 1-16,-4-3-20 0,0 0 22 0,0-7 2 15,0 0 21-15,0 8-5 0,-16 14 13 16,9-16 20-16,-5 5-11 0,-1-6 13 0,0 2-25 16,3-6 2-16,-2 3-13 0,3-1 12 0,2-2-15 15,-1 2-1-15,3-3-15 0,0 0-35 16,5 0-104-16,0 0 12 0,-9 0 10 0,9 0 11 16,-8 0-300-16,-5-12 29 0,1 0 35 15,1 1 14-15,3 5-7 0,-2-8 65 16,-3 0 4-16</inkml:trace>
  <inkml:trace contextRef="#ctx0" brushRef="#br0" timeOffset="40343.71">3900 12746 241 0,'0'0'213'15,"-14"0"-44"-15,14 0-36 0,0 0 20 0,0 0-14 16,0 0-12-16,0 0-6 0,0 0-20 16,0 0-3-16,0 0-13 0,0 0-19 0,0 0-11 15,0 0 16-15,-13 0 12 0,13 0-17 0,0 0-8 16,0 0-9-16,0 0 0 0,0 0-14 16,0 0-2-16,0 0-3 0,0 0-10 0,0 0 8 15,0 0 14-15,0 0-22 0,0 0-19 16,0 0 17-16,0 0-3 0,0 0 11 0,0 0-23 15,0 0 11-15,0 0 0 0,0 0 4 16,0 0-10-16,0 0-9 0,0 0 12 0,0 0-7 16,0 0 6-16,0 0-22 0,0 0 19 15,0 0-18-15,4-18 18 0,-3 19-8 0,-1-1-7 16,0-1-47-16,2 1 6 0,-1 1 4 0,3-1 6 16,-2 0-74-16,-2 1 13 0,3-1 0 15,-2 2 5-15,-1-2 24 0,3 1 9 0,-3 0 7 16,1 0 11-16,-1-1 3 0,-1 0 47 0,-2 2 16 15,3-2 10-15,0 1-2 0,0 0 18 16,-1-1-58-16,1 0 40 0,0 1-13 0,-3-1-15 16,3 2 32-16,0-1-9 0,0-1-31 0,0 0 44 15,0 1 4-15,0-1-22 0,0 0-21 16,0 0-15-16,0 0 40 0,0 0 10 0,0 2-16 16,-1-2 6-16,1 1 3 0,-1-1-5 0,1 1-15 15,-3-1 2-15,2 0 0 0,-2 2 20 16,2 0-33-16,-3-1 5 0,0 0 13 0,3-1-3 15,-3 1 8-15,-1 1-26 0,3-2 8 16,-1 0 12-16,-1 1-9 0,3 0-13 0,-2-1 0 16,1 2-15-16,0-2 53 0,1 1-30 0,-1-1-6 15,0 0 21-15,2 0-8 0,0 0 4 16,0 0 9-16,0 0 5 0,0 0 14 0,0 0-34 16,-8 0 16-16,8 0 0 0,0 0-11 0,0 0 22 15,0 0-7-15,-7 0 1 0,7 0-7 16,0 0 13-16,0 0 7 0,0 0-10 0,-6 0-9 15,6 0-1-15,0 0 17 0,-7 2-15 0,7-2 1 16,0 0 14-16,3-2 1 0,-2 2-12 16,2 0-5-16,-1-3 4 0,2 2 7 0,0 0-15 15,1-1-13-15,1 1 14 0,1 0-10 0,-2-1-2 16,10-3 17-16,3 1-23 0,-4 1 14 16,3 1-10-16,-3-1-4 0,3-1 13 0,-4 3-4 15,-1 0 3-15,-2 1 0 0,-1 0-19 0,0 0 13 16,0 0-14-16,-9 0 19 0,0 0-6 15,8 0-2-15,-8 0-1 0,7 0 2 0,-7 0 3 16,8 0-6-16,5 11 8 0,-10-8-8 0,0 2 9 16,0-1-9-16,1 0 1 0,0 0 0 0,-1 1-2 15,0 0 2-15,-2 1 7 0,2-2-9 16,1 0 1-16,-2 1-5 0,3-1 6 16,0 0-9-16,-2 0 5 0,1-1 2 0,-2-1 7 15,2 2-4-15,1-4 10 0,-1 3-3 0,2-3-1 16,0 0-7-16,-6 0-10 0,0 0 18 0,7 0-3 15,-7 0 5-15,9 0-5 0,-9 0 6 0,8 0 3 16,-8 0-10-16,8 0-1 0,-8 0 4 16,7 0-2-16,-7 0-3 0,8 0 7 0,-2 0-7 15,-6 0-5-15,9 0-5 0,4 0 10 16,11 7-2-16,-15-3 0 0,7 1-7 0,-6-1 7 16,0-1-1-16,-1 0-15 0,-3 0-16 15,1-1 17-15,-2-2-7 0,1 2 12 0,-1-1-8 0,-1 0 8 16,1-1 5-16,-2 1-11 0,1-1 24 15,-4 0-22-15,0 0 25 0,0 0-17 0,9 0 15 16,-9 0 1-16,6 0-9 0,-6 0-5 16,7 0 9-16,2-11 2 0,-6 11-5 0,1-2 4 15,0 0-5-15,-2 2 9 0,5-1-18 16,-2 1 19-16,-5 0-18 0,0 0 8 0,8 0 6 16,-1 0-6-16,0 0-15 0,-7 0 10 0,8 0 14 15,-2 0-9-15,-6 0-17 0,9 0 7 16,-3 0-17-16,-6 0-30 0,17-10-26 0,-7 0 7 15,-6 3-296-15,0 0-25 0,0 3 55 0,-2-2 47 16,-2 2 17-16,1 2-14 0</inkml:trace>
  <inkml:trace contextRef="#ctx0" brushRef="#br0" timeOffset="40842.18">3822 13069 483 0,'-4'2'219'0,"0"-1"-36"0,2 0 3 15,-1 2-56-15,1-2 10 0,0 0-10 0,0 0-21 16,-2-1-19-16,4 0 12 0,-1 0-10 15,1 1 5-15,1-2-16 0,4 0-13 0,-2 0-12 16,2-1-5-16,-1-1-2 0,2 0-4 16,-1 2 6-16,10-5-10 0,-2 0-4 0,1 3-2 15,-5 1-3-15,0 1-11 0,0-1 0 0,0 2-23 16,-9 0 16-16,14 0 3 0,2 0-5 0,14 14-18 16,-16-8 10-16,4-2-2 0,-1 3 5 15,3-2-15-15,-3 1 20 0,0 0-3 0,-1-1-15 16,-2-3-3-16,4 1 10 0,-5-3-13 15,-2 0 4-15,-11 0 2 0,9 0 10 0,0 0-11 16,-1 0 20-16,16-11-22 0,-8 1 35 0,-4 3-5 16,-3 1 1-16,0 2-9 0,4-5 6 0,-3 2 0 15,0 2-5-15,1 0 8 0,-5 3-12 0,4-3-3 16,-3 3-3-16,0-1 2 0,0 2 4 16,0-1 2-16,-1 2-17 0,1-1 11 0,-2 0 2 15,4 1-23-15,-4 0 22 0,3-2-20 16,-3 2-33-16,0 0 6 0,-1 0-284 0,-1-1-23 15,-2-2 32-15,-1 3 20 0,0 0-42 16,-13-4 57-16,0-5-6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6:21:48.036"/>
    </inkml:context>
    <inkml:brush xml:id="br0">
      <inkml:brushProperty name="width" value="0.05292" units="cm"/>
      <inkml:brushProperty name="height" value="0.05292" units="cm"/>
      <inkml:brushProperty name="color" value="#FF0000"/>
    </inkml:brush>
  </inkml:definitions>
  <inkml:trace contextRef="#ctx0" brushRef="#br0">14951 16094 227 0,'-20'-14'256'0,"-11"-3"-52"16,23 13-16-16,-2 1-21 0,4-1-23 16,1 1-14-16,0-1 2 0,1 3-15 15,1-2-9-15,2 1-24 0,3-3 2 0,14 1-6 16,11-2-10-16,6 4-6 0,15-3-4 0,6 1 0 15,11 1-14-15,8 0-14 0,10 0 12 16,2 0-26-16,0 0 3 0,1 0 5 0,-2-2 0 16,-4-1-2-16,-5 3-3 0,-6-2-49 15,-7-1-37-15,-8 3 5 0,-10-5-213 0,-6 0-95 16,-11 1 23-16,-6-3-20 0,-11 1 8 0,-10 9 66 16</inkml:trace>
  <inkml:trace contextRef="#ctx0" brushRef="#br0" timeOffset="183.59">14632 16137 296 0,'-3'-8'258'0,"20"2"-37"0,13-3-56 0,14 0-20 16,15-1-6-16,14-2-19 0,16-1-21 15,16 2-1-15,11 0-10 0,15 0-27 0,14 0-85 16,110-3 4-16,-48 0-336 0,46-1 32 0,4-6 15 15,-13-1-15-15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1-12-12T09:54:54.885"/>
    </inkml:context>
    <inkml:brush xml:id="br0">
      <inkml:brushProperty name="width" value="0.05292" units="cm"/>
      <inkml:brushProperty name="height" value="0.05292" units="cm"/>
      <inkml:brushProperty name="color" value="#FF0000"/>
    </inkml:brush>
  </inkml:definitions>
  <inkml:trace contextRef="#ctx0" brushRef="#br0">11368 12611 654 0,'0'0'202'0,"0"0"-16"0,0-14-25 16,0 14-22-16,0 0-3 0,0 0-17 15,6-24-22-15,-7 22 9 0,0 0-11 0,-1-1-7 16,2 2-2-16,-2 0-8 0,-1-1-18 16,3 1 3-16,-4-1 9 0,2 1-16 0,0 0 2 15,-3 1-5-15,1 0 3 0,-2-2-3 16,2 2-12-16,4 0-5 0,0 0 19 0,-9 0-5 15,-1 0-5-15,-3 0-8 0,-7 13-6 0,6-7 22 16,1 0-23-16,3-1 2 0,-2 3-6 0,2 1 26 16,1-2-9-16,-1 3-18 0,2-2 3 15,-2 4-7-15,-2 0-1 0,5 1 5 0,0 2-4 16,1 0 13-16,0-1 2 0,1 2-4 16,-1 3-17-16,1-1 2 0,4-1-4 0,0 1 19 15,1-9 5-15,0 5-39 0,0 2 9 0,11 20 6 16,-3-18 24-16,-3-2-15 0,4 1 18 15,1-2-19-15,-1 0 16 0,1-2-33 0,-1-5 14 16,3 3 14-16,4-3-10 0,-8-5 37 0,1 0-29 16,0 1-3-16,0-3 4 0,-9-1-27 15,10 0 17-15,18-18-3 0,-14 8 3 0,-1-4 1 16,0-2-2-16,-2-6 16 0,-3 1-4 0,-3-4-3 16,3-2 4-16,-6 0-3 0,0 0 19 15,-1 2-20-15,-1 11 18 0,0-3 2 16,-14-22-12-16,9 18-11 0,1 3 32 0,-1 0-12 15,-2 2-5-15,1 2-17 0,0 0 13 0,2 4-2 16,0 3-9-16,0-2 0 0,0 6-12 0,3-3 8 16,-2 3-33-16,3-1 1 0,-3 3-39 15,2-2-38-15,-1 1-34 0,2 0-27 0,-1 0-47 16,0 0-23-16,1 2 20 0,0 0-217 0,0 0-31 16,0 0 50-16,0 0 22 0,1-2 28 15,-1 5 12-15,0-2 32 0,1 1 55 0,-1 2-59 16</inkml:trace>
  <inkml:trace contextRef="#ctx0" brushRef="#br0" timeOffset="257.02">11664 12838 571 0,'0'-1'348'0,"0"-2"-49"0,0 1-14 16,0 0-35-16,0 0-20 0,0 1-25 0,0 0 13 16,2 0-31-16,-2-1-54 0,1 1-21 0,-1 0 8 15,0-1-29-15,0 1-16 0,0-1-14 16,0 0-28-16,2 2-43 0,-2 0-36 0,0 0-36 16,0 0-56-16,0 0 13 0,0 0-185 0,0-2-102 15,2-1 38-15,-2-1 56 0,1 2 29 16,0 0 24-16,3-3 25 0</inkml:trace>
  <inkml:trace contextRef="#ctx0" brushRef="#br0" timeOffset="858.57">12096 12496 767 0,'-9'-14'299'0,"1"4"-39"16,-3 0-16-16,4 3-32 0,-5 0-36 0,2 0-7 16,0 5-5-16,0 2-10 0,0 0-21 15,-2 0 18-15,-19 11-7 0,13-6-17 0,3 2 8 16,-4 3-39-16,3-2 6 0,5 3-12 16,-1-2-24-16,-3 2 5 0,7 0 22 0,4-1-36 15,2-2 2-15,-1 2-14 0,2-3-28 0,1 1 31 16,0-8-14-16,0 12-2 0,12 8-2 15,-6-14-5-15,7 5-18 0,-4-2 12 0,4-2-15 16,-3-2 8-16,0-3-25 0,1-1 3 16,0-1-7-16,-1 0 10 0,3 0-15 0,15-14 42 15,-14 8-39-15,-1-1-11 0,-5 0 30 0,-1 1-7 16,-2-2-5-16,-1 1 39 0,-2 2-20 0,1-1-12 16,-2-1 8-16,-1 3 7 0,2-2 22 15,-2 6-1-15,0 0-1 0,0-8-3 0,0 1-3 16,0 7-3-16,0-8 33 0,0 8-3 15,0-8-24-15,0 8 18 0,0-7-20 0,0 7 24 16,0-5-26-16,0 5-1 0,0 0-8 16,0 0 2-16,5-10-2 0,-3 13-1 0,-1 0-3 15,2 3 6-15,0 2-1 0,-1 8-2 16,-1 3 18-16,-1-2 21 0,2 6-17 0,-2-6 36 16,0-7-18-16,0 6 13 0,0 3-2 0,-11 23-19 15,10-19 20-15,-2-1-14 0,0-4-13 0,0 2 10 16,3-1-5-16,0-5-11 0,-1-1-12 0,1-2-8 15,0-1 11-15,0-10-17 0,0 8-27 16,0 0-17-16,0-2 2 0,0-6-101 0,0 7-7 16,0 0-14-16,0-7-54 0,0 0-62 15,11 8 27-15,-5-11-223 0,9-5-18 0,4-4 74 16,0 2 52-16,3-4-32 0,-2-2 68 0,-1 3 37 16,3-1 10-16,1 3-8 0,-1-1-31 15</inkml:trace>
  <inkml:trace contextRef="#ctx0" brushRef="#br0" timeOffset="1457.75">12566 12528 254 0,'-3'-6'342'0,"0"-1"-40"16,2 4-30-16,-3-2-41 0,2 0-8 0,-2 1-8 15,-2 0-21-15,2 1-50 0,-1 2 6 0,-11-2 3 16,2 1-44-16,3 2-6 0,11 0 12 0,-10 0-20 15,-3 0-12-15,1 0-22 0,-15 15 9 16,16-8 9-16,-2 0-1 0,4 0-33 0,2-1-4 16,1-1-5-16,3 0 22 0,0 2 0 15,2-3-32-15,-2 1 28 0,2-1-30 0,1 3-1 16,0-2 29-16,0-5-15 0,0 0-4 0,0 8-6 16,14 11-4-16,-8-13 12 0,1 1-2 0,4 5-25 15,-2-7 2-15,5 3 2 0,2-2 21 16,0 2-5-16,0-3 11 0,-2 4-32 0,0-3-3 15,0 4 1-15,1 0 3 0,0 0-10 0,-6 3 14 16,3-2-19-16,-1 0 21 0,-4 2-3 16,-2-1-8-16,1 2-12 0,-4-4 25 0,-2 1-12 15,0-3 32-15,-12 18-22 0,2-12 4 16,-5-1-23-16,0 0 32 0,-2-3-14 0,1 1-6 16,-2-2-12-16,7-3 8 0,-6 0 20 15,3 0-12-15,3-2-1 0,2-2 58 0,9-2 6 16,-7 0-8-16,-12-16-11 0,13 13 4 0,3-4-6 15,0-3-7-15,3 1 13 0,0 1-42 16,0-6 12-16,11-17 9 0,-2 11-7 0,1 1 13 16,0-1-19-16,3-1-12 0,0 1 9 0,-3 0-24 15,3 1 18-15,0-1 17 0,-1 4-22 16,-1-2 7-16,0 3 0 0,-1 2 0 0,-3 0-5 16,-1 4-6-16,1-3 7 0,-2 2 0 0,0 4-6 15,0-2 12-15,-3 2-13 0,2 0-5 16,-1 2 3-16,-2-1-38 0,2 1 3 15,0-1-74-15,1 2-43 0,0-3-19 0,8-2-38 16,2 0-53-16,0 1 21 0,-1 0-272 0,-1 5 66 16,-3 0 26-16,-2 2-5 0,2-2 39 0,-9 2 18 15,12 0 56-15,1 0 34 0,2 0-39 16</inkml:trace>
  <inkml:trace contextRef="#ctx0" brushRef="#br0" timeOffset="1873.95">12982 12505 800 0,'0'0'340'0,"0"0"-37"0,-1 2-43 0,0-1-17 16,-4 2-36-16,2-2-29 0,-3 11-1 0,-2-4 18 16,-1 4-46-16,-2-2-7 0,2 5-15 15,0-2-3-15,-3 5-6 0,5 1-14 16,-1 1-11-16,-1-2-8 0,3 2-11 0,0 0-4 15,1-2-13-15,3 2-6 0,-3-2-6 16,3-2 2-16,2-2-4 0,0-5-4 0,0 1-25 16,0 2 21-16,16 13-13 0,-8-12 2 0,4-6-14 15,0 0 21-15,4-2-25 0,-3-5 8 16,-13 0-21-16,17 0 10 0,17-18-6 0,-16 7 13 16,0-5-31-16,1-3-12 0,-3 1 2 15,-1-3 11-15,-5 0-8 0,-1-2 28 0,-4 2 0 16,-2 2 23-16,-3 8-34 0,0-1 7 15,-14-20 4-15,3 15-14 0,3 2 20 0,-4 0 12 16,2 5-11-16,-3 0 4 0,5 3-12 0,1 0 7 16,0 5-41-16,1-3 3 0,1 3-41 0,2 1-32 15,-1 0-13-15,2 1-53 0,2 0 15 16,0 0-229-16,0 0-31 0,-5 4 17 0,5-1 47 16,5-1 14-16,-4-1 34 0,2 2 8 0,2-1 21 15,10 4 46-15</inkml:trace>
  <inkml:trace contextRef="#ctx0" brushRef="#br0" timeOffset="2406.92">13406 12494 574 0,'-2'-1'318'16,"2"-2"-19"-16,-2 2-41 0,2 1-34 0,0-1 13 15,0-2-38-15,0 1-22 0,-1 2-38 0,1-1 18 16,0 1-23-16,0-2-18 0,0 2-28 0,1-1 12 16,4 0-34-16,0 2 7 0,3-2-20 15,-1 1 4-15,14-4-16 0,-14 4 6 0,6 0-22 16,18-8 9-16,-17 7-3 0,-2-2-9 15,-2 3-6-15,-3-1 4 0,0-2 9 0,-2 3 0 16,-1-1-23-16,-4 1 32 0,0 0-29 0,0 0 6 16,9 0 17-16,-9 0-15 0,6 0 8 0,-6 0-38 15,0 0 22-15,6 0 14 0,-6 0-27 0,0 0-15 16,7 0 8-16,-7 0 32 0,0 0-1 16,11 7-27-16,-9-2 10 0,-2 0 2 0,1 3 37 15,1 8-27-15,-2-2 5 0,3 7-15 16,-3 1 39-16,1-2-18 0,1 2-4 15,-2-12 61-15,0 6-10 0,0 4-8 0,0-1-1 16,0 1-3-16,0 1-8 0,0 0-6 16,0-1 3-16,0-2-3 0,-8-2-20 0,8-2-5 15,-10 8 20-15,9-13-24 0,-1-3 9 0,1 0 11 16,1-2-18-16,0 2-33 0,0-4 2 0,-3 1-87 16,1-2-69-16,0-1 16 0,0-3-308 15,1 1-10-15,1-1 40 0,0-3 50 16,5-9 17-16,4 0 23 0,1-1 43 0,1 1 20 15,1-2-38-15,2 4 50 0</inkml:trace>
  <inkml:trace contextRef="#ctx0" brushRef="#br0" timeOffset="2940.26">13834 12517 722 0,'-3'-1'344'0,"2"0"-49"0,-3 0-23 0,3-1-43 16,1 2-18-16,-1-4-13 0,2 3-12 15,2-2-10-15,0-1-58 0,10-2 11 0,-1-3-27 16,-1 3-27-16,2-1 5 0,0 0-17 0,-2 1-11 15,-4 2 9-15,0 0-19 0,0 0 19 16,-3 1-36-16,2 0 7 0,-2 2-2 0,-3-1 17 16,1 1-9-16,2-1-6 0,-1 1-16 0,1-1 18 15,-3 2-5-15,2-2-20 0,-2 1-10 16,0 1 4-16,1-1 14 0,1 0-1 0,-2 1 2 16,2 0-8-16,-3 0-19 0,0 0 10 0,0 0 12 15,0 0-7-15,0 0-6 0,9 12 2 16,-8-5 19-16,2-2-6 0,1 10-15 0,-4 4 24 15,1 1 18-15,2 2-21 0,-3-12 36 0,0 7-10 16,0 2-5-16,0 4 10 0,0-1-12 16,-13 25 37-16,9-23 6 0,0-1 3 0,-2-2 7 15,1 1-19-15,0-2 3 0,1-1-13 16,1-1 12-16,-2-2-17 0,4-3-14 0,-1-2 5 16,1-8-19-16,1 4 10 0,0-2-2 0,-1-1-15 15,-1-2-11-15,2 3-4 0,-3-3-20 0,3-2 0 16,0 0-160-16,3-1 15 0,-6 0-398 15,-1-4 53-15,-4-9 7 0,1-2 90 0,-1 3-34 16,2-3 29-16,-3 3 26 0,6 0 92 16,0 7 39-16,3 2-63 0,0 4 55 0</inkml:trace>
  <inkml:trace contextRef="#ctx0" brushRef="#br0" timeOffset="7520.7">11079 13708 357 0,'0'0'286'0,"0"0"-47"0,0 0-37 15,0 0-23-15,0 0-43 0,0 0-7 16,0 0-7-16,0 0 5 0,0 0-24 15,0 0-8-15,0 0 1 0,0 0-9 0,0 0-2 16,0 0 5-16,0 0-4 0,0 0 17 0,13 0 4 16,-13 0 1-16,0 0-4 0,0 0-12 0,0 0-19 15,0 0 1-15,0 0-1 0,0 0 28 16,0 0-28-16,0 0 6 0,0 0 0 0,0 0-17 16,0 0 0-16,0 0-19 0,0 0 13 15,0-14-33-15,28-5 17 0,-18 9-7 0,-4-3-22 16,3 1 36-16,0-1-25 0,5 0-6 0,-5 2 32 15,0 2-21-15,1 0-15 0,-3 4-18 16,-2 0 44-16,1 1-26 0,-3 1-3 0,1-2-6 16,-1 2 27-16,1 0-28 0,-1 1-8 15,-3 0 41-15,4 2-36 0,-4 0 5 0,0 0-4 16,0 0-6-16,0 0-12 0,15 11 55 0,-9-7-31 16,3 10-3-16,0-2-3 0,3-1 3 0,-1 3-21 15,1-3 17-15,-1-1-5 0,0-5 1 16,0 3 0-16,4 0 13 0,-4-3-2 0,0-2-6 15,-3-1-8-15,1-2 18 0,-9 0 3 0,6 0-8 16,4 0 0-16,-5 0-2 0,-5 0 1 16,8 0 35-16,7-12 18 0,-11 8-21 0,5-5-4 15,-2 2-18-15,-2-2-6 0,0 2 1 0,-3 3-1 16,1-2-27-16,-2 2-26 0,2-2-81 16,-2 1-79-16,-1 5 18 0,0 0-289 0,0 0 13 15,0-7 71-15,0 7 12 0,0 0 11 0,-9-6 43 16,4 7 32-16,-4 10 44 0,-2 3-35 15</inkml:trace>
  <inkml:trace contextRef="#ctx0" brushRef="#br0" timeOffset="7729.01">11145 13948 759 0,'-2'0'357'0,"0"3"-41"0,2-3-30 0,0-1-29 16,0-1-3-16,3 2-42 0,-2-3-37 0,3 1-20 15,1-1-14-15,3 0 20 0,-2 2-36 16,12-2-34-16,0-1 26 0,-3 1-14 0,3 0-61 16,1 0-11-16,-1 2-49 0,3 0-24 15,-3-1-72-15,5 2 10 0,-2-3-198 0,2 0-117 16,-3-2 8-16,3-2 58 0,-3-2-16 0,2 0 76 16,-2-1 3-16,3 0 16 0</inkml:trace>
  <inkml:trace contextRef="#ctx0" brushRef="#br0" timeOffset="8186.92">11939 13560 623 0,'-1'-5'325'0,"0"2"-55"0,-5-1-7 0,1 2-36 16,0 1-18-16,1 0 0 0,-2 1-46 0,0 2-17 15,-2 0-3-15,-4 5-17 0,3-2 31 16,-2 4-24-16,1 4-22 0,1-1-33 0,-5 0 31 16,7 2-38-16,1 0 12 0,3 2-3 0,-3-2-32 15,-2 2 21-15,6 0-3 0,-1 1-20 16,2-5-4-16,-4 4-20 0,2 1 15 0,3-10 6 16,0 3 0-16,14 15-26 0,-7-11 7 0,-2-2-6 15,3-1 14-15,1 0-14 0,-6-2 14 0,7-1-23 16,1-4 10-16,-2-3-15 0,-9-1 0 15,10 0-1-15,1 0-1 0,18-13-19 16,-18 1 44-16,1 1-2 0,-2-3-24 0,-1-3-2 16,1-1-14-16,-5-4 23 0,0 0 1 0,-3 1 22 15,-2-3-36-15,0 12 31 0,0-6-12 0,0-2 0 16,-15-21 16-16,10 23-2 0,0 2-33 16,-1-3 16-16,-1 2-2 0,1 1-1 0,-2 8-1 15,6-1-28-15,-5 2-18 0,6 1-12 0,0 0-57 16,0 3-61-16,1 0 16 0,-3 1-194 15,3-1-129-15,0 3 67 0,3 0 58 0,-3 3-16 16,1 1 21-16,-1 2 26 0,2-1 8 16,2 11 20-16</inkml:trace>
  <inkml:trace contextRef="#ctx0" brushRef="#br0" timeOffset="8366.52">12062 13768 876 0,'2'0'352'16,"1"-2"-3"-16,0 1-45 0,-1-1-38 0,-1 0-23 16,2-1-30-16,0 3-23 0,-1-3-21 15,-1 0-25-15,3 1-76 0,0-1-53 0,-1 1-58 16,-1 0-94-16,-1-1 11 0,3 0-273 0,-2 1 24 16,1 1 36-16,0-3-12 0,1 0 36 15,2 2 41-15,-1-1 12 0</inkml:trace>
  <inkml:trace contextRef="#ctx0" brushRef="#br0" timeOffset="8920.44">12544 13464 787 0,'0'-3'329'0,"0"-1"-20"0,-1 2-28 15,-3-1 10-15,0 1-24 0,-2 2-56 0,-1-2-26 16,1 4-20-16,-16 1-17 0,2 4 43 16,-1 1-20-16,3-1-18 0,-1 0-44 15,4 2 19-15,-4 1-11 0,7-3-25 0,-2 5-15 16,2-2 5-16,5 4-10 0,-3-1-6 0,4-4-4 16,3 5-13-16,0-3 9 0,3-2-14 0,0-9-20 15,0 9 26-15,0 3-20 0,13 10-9 0,-3-12-12 16,2 0 8-16,-2-2-20 0,1-6-3 15,0-2-29-15,-2 0-2 0,16-9-3 16,-8 0-4-16,-4-3 29 0,6-1-2 0,-8 2-17 16,6-3 13-16,-12 0-14 0,1 0 18 0,-3 3 0 15,1 0-4-15,-4 1 34 0,1 2-1 0,-1 8 25 16,0-7 5-16,0-1-11 0,0 2 24 16,0 0 4-16,0 6 1 0,0-9-15 0,0 3 5 15,0 6-8-15,0-8-1 0,0 8-23 16,0-7 13-16,0 7-8 0,0 0-8 0,-5-8 4 15,7 13 15-15,0 0-17 0,-1 2 4 0,3 9-14 16,-4-3 9-16,0 10 29 0,1 4-5 16,-1-15-2-16,0 9 10 0,0 4-5 15,0 1-2-15,-15 32-21 0,10-31 17 0,1-1-7 16,-3-4-3-16,1 0-10 0,1 0-16 0,0-5-36 16,2 0-22-16,1-3 5 0,2-4-72 0,0 1-57 15,-3-4-56-15,3-7 23 0,0 0-255 16,0 6-21-16,0-6 37 0,12 8 33 0,-9-11 23 15,18-5 32-15,-3-5-8 0,1-2 66 16,1 0 24-16,0-2 1 0</inkml:trace>
  <inkml:trace contextRef="#ctx0" brushRef="#br0" timeOffset="9752.79">12961 13490 866 0,'0'-4'262'0,"2"0"-7"0,-2 2-57 0,3-2-5 15,-3 0-4-15,0 2-15 0,1-2-34 0,-1 0 8 16,0 3-22-16,0-3 45 0,-1 2-20 16,1-1-29-16,-3-1 12 0,1 2-15 0,-2 1 3 15,1-2-15-15,-2 2-19 0,-2-1-8 16,1 0 32-16,1 1-25 0,-1 1-1 0,-2-1-9 15,-1 1-7-15,2 0-8 0,-2 0 7 0,-5 0-16 16,-17 12-5-16,17-6 21 0,-3-1-29 16,2 1 1-16,-2 1 4 0,4 2-9 0,1 0 1 15,-1 0-10-15,3 1-15 0,0 5 5 16,0-3 1-16,4-3 0 0,-2 2-18 0,2 0 17 16,4-7-5-16,0-1 16 0,2 1-40 0,0-4 17 15,0 0 6-15,0 8-2 0,0-8-10 0,0 8-12 16,18 10 12-16,-10-10 17 0,1-4-25 15,5 3 13-15,-1-1 1 0,2 1-11 0,-5-4 17 16,0 1-1-16,1-3-19 0,-5 3 1 16,0 0-2-16,1-2-4 0,-1 1 8 0,-1-1 6 15,0 1 1-15,7 4-1 0,-3-3-12 16,-3 2 19-16,1-1-29 0,-2 0 23 0,-3 0-7 16,0 2 4-16,3-4-2 0,-4 2 0 15,3 0 2-15,2 9-1 0,-3-4 0 16,-1-2 1-16,-2 2 3 0,0-4 20 0,0-6-31 15,0 0 15-15,0 10-8 0,0-3-1 0,0 1 2 16,-11 12 14-16,5-10-13 0,-2 2-2 0,3-4-11 16,1-1 12-16,-3-1 23 0,2-3-5 15,0 2-3-15,0-2-8 0,-1-1 4 0,2-1 19 16,-3 2 9-16,1-2-11 0,0 0-12 16,2 0 20-16,-3 1 16 0,1-2-7 0,0 0 3 15,6 0-10-15,0 0-5 0,-9 0 8 16,9 0-13-16,-7 0 0 0,-4-10 10 0,8 5-3 15,3 0-16-15,-1-14-24 0,1 13 12 0,0-7 6 16,0 0-3-16,18-21-1 0,-10 13 13 16,0 4 0-16,1-1-3 0,-2-3-9 0,1-1-7 15,4 2 11-15,-3-1-4 0,0 0-2 0,3 1-8 16,-3 0 2-16,0-1 6 0,1 6-1 16,-3-1 1-16,1 5-3 0,-1-3 10 0,-2 7-19 15,0 1-1-15,-1 3 2 0,-3 0 1 16,1-1 10-16,0 2-1 0,-2 2-5 0,0 0 10 15,0 0-13-15,0 0 10 0,0 0-8 0,0 0-5 16,0-7-3-16,0 7-9 0,0 0-16 0,0 0 4 16,0-6-68-16,9-1-31 0,-9 7 6 15,1-1-49-15,-1-2-41 0,1 3-65 0,-1 0 26 16,0 0-241-16,0 0 45 0,0 0 34 16,4-1 32-16,0 1 47 0,-3 1-47 0,2 2 68 15,2-1 19-15,-1 1-32 0,1-1 76 0</inkml:trace>
  <inkml:trace contextRef="#ctx0" brushRef="#br0" timeOffset="11036">13329 13446 262 0,'0'0'120'0,"-1"0"-18"0,-1-1-13 16,2 1-12-16,-1-1 53 0,1 2-12 0,0-1 16 16,-1-1-25-16,1 1-10 0,-2 0 6 0,2 0-24 15,2 0 36-15,-4-2-39 0,4 2-15 16,-2 2 20-16,0-2-11 0,-2 0-43 0,2-2 8 15,0 4 13-15,0-4-16 0,0 2 11 16,0 0-11-16,3 0 8 0,-4 2-23 0,1-2-1 16,-2 0-11-16,2 0 4 0,-1 0-16 0,1 0 26 15,0 0-6-15,0 0 16 0,0 0-13 16,0 0 8-16,0 0-4 0,0 0-22 0,0 0 11 16,0 0 13-16,0 0-13 0,0 0 22 15,0 0-25-15,0 0 10 0,0 0 4 0,0 0-7 16,0 0 11-16,0 0-17 0,0 0 1 0,0 0-9 15,0 0-13-15,0 0 21 0,0 0-12 0,0 0 5 16,0 0 9-16,0 0-8 0,0 0-5 0,0 0 22 16,0 0 6-16,0 0-1 0,0 0 0 15,0 0-1-15,0 0 8 0,0 0-10 0,0 0-8 16,0 0 1-16,0 0 4 0,0 0-6 0,0 0 11 16,0 0-15-16,0 0 6 0,0 0-21 15,0 0 18-15,0 0-6 0,0 0 1 0,0 0-5 16,0 0 4-16,0 0-16 0,0 0 20 15,0 0-6-15,0 0 16 0,0 0-13 0,0 0 0 16,0 0 11-16,0 0 13 0,0 0-3 16,0 0-4-16,0 0 7 0,0 0-15 0,0 0 3 15,0 0-5-15,0 0-7 0,0 0 13 0,0 0 2 16,0 0-11-16,0 0-7 0,0 0-4 0,0 0 9 16,0 0 14-16,0 0-7 0,0 0-3 15,0 0 29-15,0 0-32 0,0 0-3 0,0 0 31 16,0 0-21-16,0 0-6 0,0 0-9 15,0 0 24-15,0 0-15 0,0 0-2 0,0 0-9 16,-24 6 15-16,21-5 6 0,1 0-3 16,-2 0-12-16,-2 1 7 0,4 0-7 0,-3 1 12 15,0-1-1-15,2 2 2 0,-8 3 20 16,2 0 5-16,3-1-9 0,-6 3-10 0,2 1 27 16,0-1-42-16,3 3 17 0,1-1 11 0,-4 0-22 15,-1 4 24-15,5-1 8 0,1-2-27 0,-1 4 19 16,-2-2-4-16,1 2 23 0,5 0-7 15,-3-1-17-15,5-4-4 0,-3 7-18 0,2-5 9 16,-3-1 10-16,4-3-16 0,0 2-2 0,0-3 0 16,0-8-2-16,0 8 34 0,0 5-5 15,0-3-36-15,13 11 0 0,-9-12-1 0,0-4 6 16,-1 0 1-16,3-2 11 0,0 1 2 0,-2-3 5 16,2-1 10-16,1-2-34 0,2 2 22 0,15-7-9 15,-12-2-18-15,3-4 11 0,0 2 9 16,-5-6-19-16,1-3 22 0,1-2-2 0,-2-2-32 15,-1-1 0-15,-2-1 18 0,-2 0-1 16,0 1 0-16,-5-2-2 0,3 6-11 0,-3 12 24 16,0-5-21-16,0-3-5 0,0 2 26 15,0 0 10-15,0 3-23 0,-13-11-4 0,10 16 8 16,1 2-1-16,0 0-69 0,0 1-41 0,-1 0-26 16,1 3-30-16,-2 0-70 0,0 1 19 15,1 1-277-15,1-1 53 0,2 1 30 0,0 2 31 16,0-1-9-16,0 1 69 0,1 0 27 15,2 0-24-15,2 1 52 0</inkml:trace>
  <inkml:trace contextRef="#ctx0" brushRef="#br0" timeOffset="11518.47">13660 13364 796 0,'0'-5'337'0,"0"1"-35"0,-3 0-52 0,-2 1-10 16,0 1 0-16,0 2-45 0,0-1-14 0,-4 2-15 16,-6 3-30-16,7-4 13 0,-20 9-18 15,14 3-14-15,-2-3-7 0,4 0-29 0,-1-1 18 16,0 3-5-16,3 0-24 0,5-4-7 16,-4 4-7-16,5-1 1 0,-1-1-2 0,4-1-13 15,-1-1 0-15,2 2 0 0,0-9-5 0,0 0-5 16,0 9 7-16,11 14-4 0,-5-14-2 0,4 3-5 15,0 1-2-15,2 0-4 0,1 1-1 16,-3-2-2-16,0-1-2 0,3 3-3 0,-5-2-10 16,-1 3-25-16,-4-4 16 0,1 4 13 0,-3-3-39 15,-1-7 19-15,0 4 1 0,0 4-4 16,-14 14 9-16,1-13 2 0,0-1 8 0,2-1-20 16,-3-3 1-16,1 0 0 0,-2-1 2 0,3-1 2 15,2-1 33-15,0-3-4 0,2 0 59 16,3-3 13-16,-2 0 18 0,7 0-8 15,-15-13-10-15,9 6 12 0,3-2-5 0,2-4-10 16,1-5-17-16,0 9 4 0,13-24 1 0,-2 11-11 16,1-2-10-16,4-2-10 0,2 0-21 0,4-1-26 15,-3-2-53-15,0-1 8 0,3 0-126 16,-3-3-87-16,3 1 24 0,-2-4-286 0,0 2-9 16,-1 1 83-16,-5-1-15 0,-1 0 107 0,-4 0-22 15,-5 3 62-15,-3 0-3 0,-1-4 25 16,3 7 11-16,-3 11 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6:22:32.115"/>
    </inkml:context>
    <inkml:brush xml:id="br0">
      <inkml:brushProperty name="width" value="0.05292" units="cm"/>
      <inkml:brushProperty name="height" value="0.05292" units="cm"/>
      <inkml:brushProperty name="color" value="#FF0000"/>
    </inkml:brush>
  </inkml:definitions>
  <inkml:trace contextRef="#ctx0" brushRef="#br0">4610 12539 342 0,'-50'-17'271'16,"32"11"-33"-16,3 2-48 0,5 0-9 0,0 3-5 15,5-2-13-15,1 2-12 0,4 1 30 16,0 0-32-16,-3 0 2 0,6-1-24 16,4-1 3-16,15-4-36 0,6 0-4 0,10 0-8 15,11-3-17-15,5-2 23 0,16-1-29 0,13-1 5 16,12-1-10-16,7-2-17 0,13 0 8 0,6 3-12 15,8-3 8-15,3 2 3 0,2-2-9 16,5-1-17-16,8 0 18 0,2-1-24 16,-7 2 3-16,-4 1 1 0,-9-1 16 0,-4 2-13 15,-6 0-9-15,-8 3-5 0,-7 0 18 16,-12 0-20-16,-9 3 13 0,-9-1-17 0,-10 0 24 16,-8 0-27-16,-7 4 17 0,-7-2-19 0,-5 3 18 15,-5-1-24-15,-2-2 4 0,-9 5-20 16,-8-2-40-16,-10 1-9 0,-3 3-39 0,-23 0 12 15,7 0-283-15,-11 0 0 0,-6 0 25 16,-8 0 60-16,-9 0-12 0,-61 9-13 0,42-4 96 16,-4 1-46-16</inkml:trace>
  <inkml:trace contextRef="#ctx0" brushRef="#br0" timeOffset="330.34">4692 12671 668 0,'-66'18'167'0,"8"0"9"0,7-3-70 0,7-3 22 0,7 0-8 16,5-1-39-16,9 0 4 0,3-1-4 15,10-6 8-15,10-4-5 0,21 7-15 0,12-5-4 16,-11-2 9-16,55-12-11 0,-10 5 2 16,11-4-9-16,10 1 10 0,14-4 6 0,9 0-14 15,11-2-9-15,6-2-3 0,8-2-9 16,94-16 2-16,-47 6-5 0,44-8 6 0,-41 8-10 15,40-9-9-15,-50 8 3 0,-30 4 0 0,-18 3-2 16,1 0 7-16,-5 5-12 0,-4-2 2 0,-7 1 2 16,-11 2-5-16,-7 2-6 0,-8 0 7 0,-8 2-9 15,-9 5 8-15,-10-4-17 0,-5 5 7 16,-10 1-1-16,-4 0-25 0,-9 0-45 16,-2 2-65-16,-10 2 12 0,-14 0-242 0,-6 3 6 15,0 0 13-15,-32-5 43 0,5 0 38 0,-6 5-17 16</inkml:trace>
  <inkml:trace contextRef="#ctx0" brushRef="#br0" timeOffset="79869.56">11521 11672 702 0,'0'0'246'0,"0"0"-19"0,0 0-23 15,0 0-27-15,0 0-6 0,0 0-34 0,19 0-16 16,5-6-7-16,1-1-9 0,2 2-17 15,6-1 2-15,4-1-23 0,4-1-12 0,2 4 8 16,3-3-14-16,2 1-9 0,3 0-1 0,0 1-4 16,0 1-2-16,2-1 9 0,-9 1-21 15,6 2 6-15,-8-3-5 0,1 2-8 0,-6 0 10 16,-5 2-9-16,2-2-7 0,-6 3 14 16,-4-3-1-16,-1 0-11 0,-4 1-7 0,-7 2-12 15,-3-1-1-15,-2 0-28 0,-1-2-24 0,0 3-62 16,-4-2 6-16,-2 2 11 0,0 0-240 15,0 0 2-15,-18-1-13 0,-1 1 69 0,6 0-29 16,-6 0 32-16</inkml:trace>
  <inkml:trace contextRef="#ctx0" brushRef="#br0" timeOffset="80169.73">11319 11793 710 0,'-28'5'216'0,"6"0"-17"15,4-1-12-15,11-2-23 0,7-2-35 0,7 0-18 16,20-2 4-16,-9 2-6 0,13 0-6 16,48-10-25-16,-20 4 5 0,2 2 6 0,9-1-15 15,0-2-11-15,5-2-13 0,6 2 13 16,2-4-8-16,0 2-12 0,-4-1-6 0,-1-2 5 16,0 2-6-16,-6 0-4 0,-5 2 17 15,-10-2-16-15,-5 2 2 0,-7-1-7 16,-6 2 28-16,-4 1-21 0,-6 3 26 0,1-2-25 15,-4-1 7-15,-2 3 4 0,-7 0-27 0,-1 0 17 16,-7 2-18-16,-3-1-17 0,1 1-6 16,-7 1-41-16,0 0-38 0,3 3-40 0,-5-2 10 15,-1 2-310-15,-2-2 46 0,-1 1 1 16,-1-1 66-16,0-1 29 0,-11 4-7 0,4-2 56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6:34:32.080"/>
    </inkml:context>
    <inkml:brush xml:id="br0">
      <inkml:brushProperty name="width" value="0.05292" units="cm"/>
      <inkml:brushProperty name="height" value="0.05292" units="cm"/>
      <inkml:brushProperty name="color" value="#FF0000"/>
    </inkml:brush>
  </inkml:definitions>
  <inkml:trace contextRef="#ctx0" brushRef="#br0">11603 10569 673 0,'0'-15'258'16,"0"15"-30"-16,0 0-45 0,0 0 3 0,0 0-26 15,0 0-9-15,0-13-28 0,0 13-15 16,23-17-10-16,-23 15-8 0,0-1-23 0,0 3 14 15,0-1-16-15,1 0-2 0,0 1-19 0,-1 0-12 16,3-2 9-16,-2 2-3 0,4-1-16 0,-2 0 11 16,3 1-5-16,-2 0 4 0,5 0-12 15,-2 0-13-15,0-1 13 0,5 1-1 0,3 0 2 16,5 0 4-16,2 0-22 0,0 0-22 16,1 0-20-16,0 0-12 0,-1 0-27 0,0 0-39 15,-1 0 10-15,-4 0-178 0,1 0-56 0,-2 0 19 16,-2 0 48-16,-5 0 14 0,0 0-36 0,-1 0-3 15</inkml:trace>
  <inkml:trace contextRef="#ctx0" brushRef="#br0" timeOffset="216.76">11690 10689 337 0,'-8'3'314'0,"2"-2"-44"0,2 0-32 0,0 1-16 15,0-2-41-15,0 1-19 0,3 0-18 16,-1 0-19-16,-1-1-12 0,3 1-16 0,-2-1-11 16,4 2-14-16,1-1 2 0,0 0-15 0,4 0-22 15,-1 1-42-15,20-1-35 0,3-1 6 16,-15 0-180-16,9 0-133 0,5 0 6 0,3 0 47 16,33-14 14-16,-31 9-4 0,8 0 22 0</inkml:trace>
  <inkml:trace contextRef="#ctx0" brushRef="#br0" timeOffset="1215.76">12982 10337 474 0,'-2'-2'229'0,"-3"1"-11"0,4-2-17 0,-3 1-32 16,2 1-12-16,0-1-30 0,1 1-3 0,-2 0-1 15,2-2-18-15,-1 2-11 0,2 0-15 16,-2 1 16-16,2-1-16 0,-3 0-5 0,2-1-8 16,0-1 2-16,1 2-26 0,-2 0 4 15,2-1-2-15,-1 2-5 0,0-4-12 0,1 3 1 16,1-1-2-16,0 0 12 0,1-1-25 0,-2 3 10 16,2-4 4-16,2 1-10 0,0 0 4 15,2 1-8-15,8-3-5 0,2 1 11 0,0 0-11 16,0 2 4-16,2 0-4 0,-4-1-3 0,0 1 7 15,4 2-3-15,-8 0-7 0,1 0 7 16,1 0 0-16,-1 0-9 0,19 13 4 0,-21-10-6 16,-2-1 14-16,0 3-11 0,0-1-5 0,-5 1-5 15,-1 1 4-15,-1-2 4 0,0 3 2 0,0 0-5 16,-17 12-4-16,8-6 7 0,-1-5 4 16,-1 3-4-16,-2-1 4 0,0 1-3 0,2-1 2 15,0-2-11-15,0-2 9 0,5-1 4 16,-1 0-10-16,3-1-1 0,-1-2 12 0,0 2-3 15,1-3 0-15,2 0-1 0,-1 2-13 0,1 0 4 16,-1-2 8-16,0 0-6 0,2 2 18 16,0-2-13-16,1 1 5 0,-3-2-7 0,2 1 8 15,0 1-14-15,1-2 19 0,-2 0-9 0,2 1-14 16,0 2 8-16,0-3 2 0,0 0 13 16,0 0-9-16,0 0-4 0,16 1 1 0,-12-1-1 15,6 2 12-15,9-1-15 0,3 1-5 0,-3-1 12 16,-1 2-11-16,0-1 1 0,1 3 3 0,-1-3 2 15,1 1-1-15,-5 1-12 0,4-1 10 16,-3 3 14-16,-2-1-14 0,-3 1-10 16,-2-1 10-16,0-1 12 0,-3-1-8 0,0 3-7 15,-3 1-12-15,1-4 19 0,-3 1 1 16,0-4-17-16,0 0 12 0,0 8 7 0,-17 9-4 16,6-6-5-16,-2-4 14 0,0 2-15 0,-2-2 7 15,-2 0 9-15,2-3-4 0,-2-1-14 0,1 1 15 16,0-1-1-16,1-1 1 0,15-2 0 15,-10 0 2-15,0 0-2 0,-2 0 3 0,-1 0-2 16,-12-10 5-16,16 6-9 0,-8-1 2 0,7 1-11 16,2 2 9-16,-2-2-11 0,6 1-15 0,-1 2-40 15,3-2-19-15,-2 1-17 0,4-1 8 16,0 1-234-16,2-1 3 0,2 0-25 0,1 2 51 16,3-1 11-16,7-3-10 0</inkml:trace>
  <inkml:trace contextRef="#ctx0" brushRef="#br0" timeOffset="1699.73">13755 10347 547 0,'-3'-1'219'0,"-1"2"-42"16,-3-1-14-16,3 1-22 0,-3 0 15 16,-9 3-37-16,8-4-9 0,-17 8-28 0,10 0 5 15,-1-1-10-15,4 2-11 0,-4 2 20 16,2 0-22-16,2 0-11 0,-3 0-21 0,3 2 18 16,-2-2-10-16,4 3-7 0,2-3 7 0,4-3-11 15,-1 3-2-15,3-3-2 0,2 0-1 0,-3 0 7 16,3-1-25-16,0-7 17 0,0 6-3 15,0 3-12-15,19 11 7 0,-10-14-6 16,4 3-1-16,0-3 8 0,2-3-9 0,-1 1 5 16,-1-3 1-16,-3-1-9 0,4 0-6 0,4 0 10 15,21-16-15-15,-19 8 13 0,-1-2 5 0,0 0-3 16,-3-1 7-16,-1-3-6 0,-5-1-4 0,-1 1 2 16,-1 0 17-16,-3-1-14 0,-2 4-6 15,-3 0 16-15,0 11-7 0,0-13-9 16,-12-13 12-16,2 16-6 0,1 2-2 0,-1 0-8 15,0 4 1-15,-1-1 5 0,5 4 0 0,-1 1-17 16,-1 0-7-16,8 0-12 0,-7 0-71 0,-13 10 9 16,13-7 9-16,2 2-185 0,1-1-71 15,3 3 6-15,1-1 31 0,1-1 21 16,1-2 42-16</inkml:trace>
  <inkml:trace contextRef="#ctx0" brushRef="#br0" timeOffset="2032.83">14289 10353 651 0,'3'-3'246'0,"-1"2"-44"0,-2 0-23 0,3 0-37 15,-2 0-10-15,0 1-12 0,-2 2-6 16,1 1-19-16,-3 0-4 0,1 1-19 0,-7 12-9 15,-1-5 5-15,-2 7-13 0,-2-3-7 0,-2 2 16 16,-1 2-19-16,0-1 10 0,3 0-14 0,-5 0 2 16,4 0 14-16,-2 2-6 0,2 1 3 15,-3-3-19-15,0 2 0 0,1-1-12 0,1 0 2 16,-1-4 0-16,2 5-8 0,1-2 17 0,-2-2-16 16,5-2-7-16,-1 2 6 0,2-5 4 15,-2 1-12-15,3-1 6 0,2-1 5 0,3-3-21 16,-1-2-51-16,1-1-27 0,4-3 6 0,-5 0-312 15,2-1-5-15,3 0 15 0,0 0 64 16,0-15 26-16,8-6 24 0,-4-3 14 16</inkml:trace>
  <inkml:trace contextRef="#ctx0" brushRef="#br0" timeOffset="2260.12">14096 10184 834 0,'0'-6'259'0,"0"-1"-38"0,0 3-37 0,2-2-5 16,-2 3-39-16,0-1-16 0,-1 1-13 16,2-1-17-16,-1 3 5 0,0 1-11 0,-1 0-17 15,2-2-61-15,-1 4-40 0,0-2-54 0,-1 1 7 16,0 5-260-16,1-4 2 0,-1 3 31 0,-2-2 18 15,3 3 21-15,-3 0-34 0</inkml:trace>
  <inkml:trace contextRef="#ctx0" brushRef="#br0" timeOffset="2495.42">14321 10826 676 0,'0'3'401'0,"-3"-1"-63"0,5-2-46 15,-5 2-26-15,3 0-48 0,0-1 5 16,0-1-41-16,0 1-43 0,0 0 6 0,3 0-27 16,-1-1-59-16,1 0-110 0,-2-1 3 15,0 0-373-15,-2-1 37 0,-10-7-12 0,-7-3 42 16,-9-3 14-16,-5-4 107 0,-6-3-80 0</inkml:trace>
  <inkml:trace contextRef="#ctx0" brushRef="#br0" timeOffset="143987.51">4263 11999 283 0,'0'0'203'16,"0"0"-54"-16,-14 0-34 0,14 0 23 0,-24-9-13 15,19 6-22-15,-2 2-5 0,2-1 0 0,0 1-11 16,-4 0-2-16,5-1 10 0,-1 0-16 16,0-1 1-16,0 2-23 0,2-1 12 15,-2 0-5-15,1 2 1 0,2-3-15 0,-2 3-16 16,3-1 9-16,-2 0 4 0,3 1-16 0,3-1 9 16,1-2 4-16,17-2-4 0,7-2-9 0,4-1 10 15,9-1-11-15,10-3-7 0,9-2-1 16,4 1 4-16,6 0-12 0,1-1 10 0,4-1-1 15,4 1 4-15,4 2-12 0,0 3 1 16,-6-1-13-16,0 2 0 0,-4 3 8 0,-1-1 3 16,-6 3-8-16,-4-1 3 0,-5 0 9 0,-4 1-18 15,-4 2 7-15,-6-1-15 0,-1 1-6 0,-8-1-8 16,0 2-16-16,-20 0-52 0,5 0 3 16,-4 0 9-16,-3 0-131 0,-3 12-137 15,-22-5 15-15,-10-2-15 0,-4 2 25 0,-6 0 28 16</inkml:trace>
  <inkml:trace contextRef="#ctx0" brushRef="#br0" timeOffset="144188.26">4286 12249 546 0,'-6'5'169'0,"4"0"-10"0,6-3 3 16,8-3-10-16,18-4-28 0,9-2-7 0,11-6 2 15,12-2-18-15,9-5-2 0,9 3-15 16,12-2-17-16,10-1-2 0,2 0-19 0,6 3-23 16,5-3-2-16,-2 3-361 0,-2 1-2 0,-6-4 38 15,-7 0 35-15,-6-3-6 0,-11-2-17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2-07-30T06:46:36.230"/>
    </inkml:context>
    <inkml:brush xml:id="br0">
      <inkml:brushProperty name="width" value="0.05292" units="cm"/>
      <inkml:brushProperty name="height" value="0.05292" units="cm"/>
      <inkml:brushProperty name="color" value="#FF0000"/>
    </inkml:brush>
  </inkml:definitions>
  <inkml:trace contextRef="#ctx0" brushRef="#br0">21383 14559 723 0,'0'0'230'0,"0"0"-6"0,0 0-38 16,0 0-11-16,0 0-41 0,0 0-3 0,0 0-11 15,0 0-16-15,0 0-9 0,0 0 6 0,0 0-1 16,0 0-22-16,4 24 19 0,18-26-19 0,-7 2 9 16,8 0-13-16,2 0 13 0,36-12-12 15,-19 7 21-15,4-1-14 0,3 0-14 0,-2-2-3 16,4 1-13-16,4 1 22 0,3-4-17 16,-1 3 11-16,3-2 5 0,2 2-7 0,5-2-34 15,-3 1 10-15,-2 0-11 0,0 0 3 0,-2 1-8 16,-4 1 11-16,2 1-10 0,-7-2-4 0,0 1 2 15,-6-3 1-15,0 4 5 0,-4 0 3 16,-1 1-17-16,-5 1 20 0,-4-2-41 16,2 0 43-16,-5 2-25 0,-2 1-11 0,-3-4 1 15,-4 3 1-15,-5 2 9 0,-14 1 2 0,9 0-11 16,0 0 9-16,-3 0 6 0,-6 0-20 16,9 0 33-16,-9 0-37 0,7 0 3 0,-7 0-22 15,0 0-43-15,10-6-30 0,-15 6-46 16,0-2-31-16,-2 1 14 0,-14 2-308 0,11-1 34 15,-7 0 37-15,-5 0 30 0,-3 0 37 0,-29 9-24 16,25-6 77-16,0 0 18 0</inkml:trace>
  <inkml:trace contextRef="#ctx0" brushRef="#br0" timeOffset="415.74">21654 14681 774 0,'-1'1'264'16,"0"-2"-14"-16,2-1-48 0,0 1-19 0,8 0 20 15,9 0-27-15,5-2-29 0,7-1-4 16,4 1-1-16,-4-1 6 0,4 1-25 0,6-5 35 15,3 1-57-15,3 4 16 0,0-4-9 0,4 0-9 16,5 0-29-16,1-1 22 0,-1 0-5 16,5-3-11-16,0 1-7 0,-6-3-26 0,6 4 10 15,-6-1-6-15,-2-1-21 0,-2 4 17 16,-4-2-17-16,-3 3-17 0,-8-1 25 0,1-2-13 16,-7 2-21-16,-2 0 18 0,0 5-10 0,-5-5 25 15,0 4 0-15,-4 0-15 0,-8-2 14 16,-3 1-3-16,0 2-3 0,-5 1-43 0,0-1-18 0,0 0-12 15,-2 2-43-15,0 0-16 0,0 0-49 16,-10-4-33-16,3 4 18 0,-1 0-252 0,-13 2-20 16,8-2 61-16,-6 0 31 0,-5 0 25 15,-2 0 38-15,-29 10 4 0,25-4 11 0</inkml:trace>
  <inkml:trace contextRef="#ctx0" brushRef="#br0" timeOffset="699.38">21746 14725 529 0,'-16'3'263'0,"3"1"-44"0,9-4-16 0,2 0-33 16,2 0-19-16,4-1 5 0,2-3-22 16,13 2-19-16,4-4-2 0,1 3 4 0,3-2-1 15,4-4-22-15,0 4 4 0,-2 0-6 0,7-1 8 16,-2-1-25-16,3 1 23 0,4-1-24 15,1-1 16-15,3 1-10 0,4-1-26 0,-4 1 20 16,2 0-24-16,0-4 5 0,0 5-7 0,-2-1 10 16,0 0-32-16,0 1 16 0,-4 0-45 15,-1-1-35-15,-5-3-62 0,-2 2 9 0,-5 0-335 16,0-1 16-16,-6 2 30 0,-6 1 26 16,-9 2 22-16,-4 0 23 0,-3 4 34 0,0 0 19 15</inkml:trace>
  <inkml:trace contextRef="#ctx0" brushRef="#br0" timeOffset="16090.22">21702 14736 964 0,'0'0'386'0,"0"-13"-42"16,0 13-47-16,0 0-63 0,-21-25-35 16,25 20-15-16,7-4-37 0,1 1-5 0,7 0-6 15,0-1-16-15,13 4-17 0,-1-1-37 16,1-1-61-16,0 0-55 0,6 1-61 0,5-1 11 16,0 0-307-16,13 0 17 0,4-2 33 0,7-2 29 15,-1-1-30-15,3-2 17 0,2-3 76 16</inkml:trace>
  <inkml:trace contextRef="#ctx0" brushRef="#br0" timeOffset="16656.46">23324 13843 699 0,'3'-3'274'0,"-6"0"-48"0,3 2-22 0,0-2-26 15,-1 2-27-15,-2 1 20 0,-1 2-6 16,3 1-9-16,-9 6-9 0,0 4-18 0,-4-1-13 16,3 7 7-16,3-6-10 0,-1 3 2 0,1 1-36 15,4-2 2-15,0 0-8 0,1-2-10 0,3-13-16 16,0 12 58-16,24 12-12 0,-4-15 9 16,11-4-10-16,1-2-10 0,-15-3-9 0,14 0-7 15,45-12-6-15,-28 2-5 0,2-2-3 16,9-7-8-16,1-2-3 0,-1-4-107 0,0-7-58 15,1-4 12-15,0-4-366 0,0-6 48 16,-1-3-1-16,1-2 31 0,-5-7 26 0,2-3 54 16,5-1 37-16,-2 6 24 0,1 5-21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6/30/2023</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a:xfrm>
            <a:off x="1371600" y="1143000"/>
            <a:ext cx="4114800" cy="3086100"/>
          </a:xfrm>
        </p:spPr>
      </p:sp>
      <p:sp>
        <p:nvSpPr>
          <p:cNvPr id="1048592" name="Notes Placeholder 2"/>
          <p:cNvSpPr>
            <a:spLocks noGrp="1"/>
          </p:cNvSpPr>
          <p:nvPr>
            <p:ph type="body" idx="1"/>
          </p:nvPr>
        </p:nvSpPr>
        <p:spPr/>
        <p:txBody>
          <a:bodyPr/>
          <a:lstStyle/>
          <a:p>
            <a:endParaRPr lang="en-IN" dirty="0"/>
          </a:p>
        </p:txBody>
      </p:sp>
      <p:sp>
        <p:nvSpPr>
          <p:cNvPr id="1048593" name="Slide Number Placeholder 3"/>
          <p:cNvSpPr>
            <a:spLocks noGrp="1"/>
          </p:cNvSpPr>
          <p:nvPr>
            <p:ph type="sldNum" sz="quarter" idx="10"/>
          </p:nvPr>
        </p:nvSpPr>
        <p:spPr/>
        <p:txBody>
          <a:bodyPr/>
          <a:lstStyle/>
          <a:p>
            <a:fld id="{00C47A35-D605-454D-A026-818338041DFF}" type="slidenum">
              <a:rPr lang="en-IN" smtClean="0"/>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31</a:t>
            </a:fld>
            <a:endParaRPr lang="en-IN"/>
          </a:p>
        </p:txBody>
      </p:sp>
    </p:spTree>
    <p:extLst>
      <p:ext uri="{BB962C8B-B14F-4D97-AF65-F5344CB8AC3E}">
        <p14:creationId xmlns:p14="http://schemas.microsoft.com/office/powerpoint/2010/main" val="2251518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 random sample of size 35 were taken from a finite population of only 500, the sample</a:t>
            </a:r>
          </a:p>
          <a:p>
            <a:r>
              <a:rPr lang="en-US" sz="1200" b="0" i="0" u="none" strike="noStrike" kern="1200" baseline="0" dirty="0">
                <a:solidFill>
                  <a:schemeClr val="tx1"/>
                </a:solidFill>
                <a:latin typeface="+mn-lt"/>
                <a:ea typeface="+mn-ea"/>
                <a:cs typeface="+mn-cs"/>
              </a:rPr>
              <a:t>mean would be less likely to deviate from the population mean than would be the case</a:t>
            </a:r>
          </a:p>
          <a:p>
            <a:r>
              <a:rPr lang="en-US" sz="1200" b="0" i="0" u="none" strike="noStrike" kern="1200" baseline="0" dirty="0">
                <a:solidFill>
                  <a:schemeClr val="tx1"/>
                </a:solidFill>
                <a:latin typeface="+mn-lt"/>
                <a:ea typeface="+mn-ea"/>
                <a:cs typeface="+mn-cs"/>
              </a:rPr>
              <a:t>if a sample of size 35 were taken from an infinite population.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3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research produces </a:t>
            </a:r>
            <a:r>
              <a:rPr lang="en-US" sz="1200" b="0" i="1" u="none" strike="noStrike" kern="1200" baseline="0" dirty="0">
                <a:solidFill>
                  <a:schemeClr val="tx1"/>
                </a:solidFill>
                <a:latin typeface="+mn-lt"/>
                <a:ea typeface="+mn-ea"/>
                <a:cs typeface="+mn-cs"/>
              </a:rPr>
              <a:t>measurable </a:t>
            </a:r>
            <a:r>
              <a:rPr lang="en-US" sz="1200" b="0" i="0" u="none" strike="noStrike" kern="1200" baseline="0" dirty="0">
                <a:solidFill>
                  <a:schemeClr val="tx1"/>
                </a:solidFill>
                <a:latin typeface="+mn-lt"/>
                <a:ea typeface="+mn-ea"/>
                <a:cs typeface="+mn-cs"/>
              </a:rPr>
              <a:t>data such as weight, distance, time, and income,</a:t>
            </a:r>
          </a:p>
          <a:p>
            <a:r>
              <a:rPr lang="en-US" sz="1200" b="0" i="0" u="none" strike="noStrike" kern="1200" baseline="0" dirty="0">
                <a:solidFill>
                  <a:schemeClr val="tx1"/>
                </a:solidFill>
                <a:latin typeface="+mn-lt"/>
                <a:ea typeface="+mn-ea"/>
                <a:cs typeface="+mn-cs"/>
              </a:rPr>
              <a:t>the sample mean is often the statistic of choice. However, if research results in </a:t>
            </a:r>
            <a:r>
              <a:rPr lang="en-US" sz="1200" b="0" i="1" u="none" strike="noStrike" kern="1200" baseline="0" dirty="0">
                <a:solidFill>
                  <a:schemeClr val="tx1"/>
                </a:solidFill>
                <a:latin typeface="+mn-lt"/>
                <a:ea typeface="+mn-ea"/>
                <a:cs typeface="+mn-cs"/>
              </a:rPr>
              <a:t>countable</a:t>
            </a:r>
          </a:p>
          <a:p>
            <a:r>
              <a:rPr lang="en-US" sz="1200" b="0" i="0" u="none" strike="noStrike" kern="1200" baseline="0" dirty="0">
                <a:solidFill>
                  <a:schemeClr val="tx1"/>
                </a:solidFill>
                <a:latin typeface="+mn-lt"/>
                <a:ea typeface="+mn-ea"/>
                <a:cs typeface="+mn-cs"/>
              </a:rPr>
              <a:t>items such as how many people in a sample choose Dr. Pepper as their soft drink or how</a:t>
            </a:r>
          </a:p>
          <a:p>
            <a:r>
              <a:rPr lang="en-US" sz="1200" b="0" i="0" u="none" strike="noStrike" kern="1200" baseline="0" dirty="0">
                <a:solidFill>
                  <a:schemeClr val="tx1"/>
                </a:solidFill>
                <a:latin typeface="+mn-lt"/>
                <a:ea typeface="+mn-ea"/>
                <a:cs typeface="+mn-cs"/>
              </a:rPr>
              <a:t>many people in a sample have a flexible work schedule, the sample proportion is often the</a:t>
            </a:r>
          </a:p>
          <a:p>
            <a:r>
              <a:rPr lang="en-IN" sz="1200" b="0" i="0" u="none" strike="noStrike" kern="1200" baseline="0" dirty="0">
                <a:solidFill>
                  <a:schemeClr val="tx1"/>
                </a:solidFill>
                <a:latin typeface="+mn-lt"/>
                <a:ea typeface="+mn-ea"/>
                <a:cs typeface="+mn-cs"/>
              </a:rPr>
              <a:t>statistic of choice.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42</a:t>
            </a:fld>
            <a:endParaRPr lang="en-IN"/>
          </a:p>
        </p:txBody>
      </p:sp>
    </p:spTree>
    <p:extLst>
      <p:ext uri="{BB962C8B-B14F-4D97-AF65-F5344CB8AC3E}">
        <p14:creationId xmlns:p14="http://schemas.microsoft.com/office/powerpoint/2010/main" val="59488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320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It is not certain that the population mean is in the interval unless we have a 100% confidence interval that is infinitely wide. </a:t>
            </a:r>
          </a:p>
          <a:p>
            <a:pPr>
              <a:buFont typeface="Arial" panose="020B0604020202020204" pitchFamily="34" charset="0"/>
              <a:buChar char="•"/>
            </a:pPr>
            <a:r>
              <a:rPr lang="en-US" dirty="0"/>
              <a:t>If we want to construct a 95% confidence interval, the level of confidence is 95%, or .95.</a:t>
            </a:r>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069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3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58</a:t>
            </a:fld>
            <a:endParaRPr lang="en-IN"/>
          </a:p>
        </p:txBody>
      </p:sp>
    </p:spTree>
    <p:extLst>
      <p:ext uri="{BB962C8B-B14F-4D97-AF65-F5344CB8AC3E}">
        <p14:creationId xmlns:p14="http://schemas.microsoft.com/office/powerpoint/2010/main" val="1008584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finite correction factor takes into account the fact that the population is only</a:t>
            </a:r>
          </a:p>
          <a:p>
            <a:r>
              <a:rPr lang="en-US" sz="1200" b="0" i="0" u="none" strike="noStrike" kern="1200" baseline="0" dirty="0">
                <a:solidFill>
                  <a:schemeClr val="tx1"/>
                </a:solidFill>
                <a:latin typeface="+mn-lt"/>
                <a:ea typeface="+mn-ea"/>
                <a:cs typeface="+mn-cs"/>
              </a:rPr>
              <a:t>800 instead of being infinitely large. The sample, n = 50, is a greater proportion of the</a:t>
            </a:r>
          </a:p>
          <a:p>
            <a:r>
              <a:rPr lang="en-US" sz="1200" b="0" i="0" u="none" strike="noStrike" kern="1200" baseline="0" dirty="0">
                <a:solidFill>
                  <a:schemeClr val="tx1"/>
                </a:solidFill>
                <a:latin typeface="+mn-lt"/>
                <a:ea typeface="+mn-ea"/>
                <a:cs typeface="+mn-cs"/>
              </a:rPr>
              <a:t>800 than it would be of a larger population, and thus the width of the confidence</a:t>
            </a:r>
          </a:p>
          <a:p>
            <a:r>
              <a:rPr lang="en-IN" sz="1200" b="0" i="0" u="none" strike="noStrike" kern="1200" baseline="0" dirty="0">
                <a:solidFill>
                  <a:schemeClr val="tx1"/>
                </a:solidFill>
                <a:latin typeface="+mn-lt"/>
                <a:ea typeface="+mn-ea"/>
                <a:cs typeface="+mn-cs"/>
              </a:rPr>
              <a:t>interval is reduced.</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60</a:t>
            </a:fld>
            <a:endParaRPr lang="en-IN"/>
          </a:p>
        </p:txBody>
      </p:sp>
    </p:spTree>
    <p:extLst>
      <p:ext uri="{BB962C8B-B14F-4D97-AF65-F5344CB8AC3E}">
        <p14:creationId xmlns:p14="http://schemas.microsoft.com/office/powerpoint/2010/main" val="197541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categorical</a:t>
            </a:r>
            <a:r>
              <a:rPr lang="en-US" sz="1200" b="0" i="0" kern="1200" dirty="0">
                <a:solidFill>
                  <a:schemeClr val="tx1"/>
                </a:solidFill>
                <a:effectLst/>
                <a:latin typeface="+mn-lt"/>
                <a:ea typeface="+mn-ea"/>
                <a:cs typeface="+mn-cs"/>
              </a:rPr>
              <a:t>, the population parameter that we will infer about is the </a:t>
            </a:r>
            <a:r>
              <a:rPr lang="en-US" sz="1200" b="1" i="0" kern="1200" dirty="0">
                <a:solidFill>
                  <a:schemeClr val="tx1"/>
                </a:solidFill>
                <a:effectLst/>
                <a:latin typeface="+mn-lt"/>
                <a:ea typeface="+mn-ea"/>
                <a:cs typeface="+mn-cs"/>
              </a:rPr>
              <a:t>population proportion (p)</a:t>
            </a:r>
            <a:r>
              <a:rPr lang="en-US" sz="1200" b="0" i="0" kern="1200" dirty="0">
                <a:solidFill>
                  <a:schemeClr val="tx1"/>
                </a:solidFill>
                <a:effectLst/>
                <a:latin typeface="+mn-lt"/>
                <a:ea typeface="+mn-ea"/>
                <a:cs typeface="+mn-cs"/>
              </a:rPr>
              <a:t> associated with that variable.</a:t>
            </a:r>
          </a:p>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quantitative</a:t>
            </a:r>
            <a:r>
              <a:rPr lang="en-US" sz="1200" b="0" i="0" kern="1200" dirty="0">
                <a:solidFill>
                  <a:schemeClr val="tx1"/>
                </a:solidFill>
                <a:effectLst/>
                <a:latin typeface="+mn-lt"/>
                <a:ea typeface="+mn-ea"/>
                <a:cs typeface="+mn-cs"/>
              </a:rPr>
              <a:t>, the population parameter that we infer about is the </a:t>
            </a:r>
            <a:r>
              <a:rPr lang="en-US" sz="1200" b="1" i="0" kern="1200" dirty="0">
                <a:solidFill>
                  <a:schemeClr val="tx1"/>
                </a:solidFill>
                <a:effectLst/>
                <a:latin typeface="+mn-lt"/>
                <a:ea typeface="+mn-ea"/>
                <a:cs typeface="+mn-cs"/>
              </a:rPr>
              <a:t>population mean (μ)</a:t>
            </a:r>
            <a:r>
              <a:rPr lang="en-US" sz="1200" b="0" i="0" kern="1200" dirty="0">
                <a:solidFill>
                  <a:schemeClr val="tx1"/>
                </a:solidFill>
                <a:effectLst/>
                <a:latin typeface="+mn-lt"/>
                <a:ea typeface="+mn-ea"/>
                <a:cs typeface="+mn-cs"/>
              </a:rPr>
              <a:t> associated with that variable.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61</a:t>
            </a:fld>
            <a:endParaRPr lang="en-IN"/>
          </a:p>
        </p:txBody>
      </p:sp>
    </p:spTree>
    <p:extLst>
      <p:ext uri="{BB962C8B-B14F-4D97-AF65-F5344CB8AC3E}">
        <p14:creationId xmlns:p14="http://schemas.microsoft.com/office/powerpoint/2010/main" val="2567527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we are not using the true standard deviation of sample proportion, the correct divisor of the standard error of sample proportion is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a:t>
            </a:r>
          </a:p>
          <a:p>
            <a:r>
              <a:rPr lang="en-US" sz="1200" b="0" i="0" u="none" strike="noStrike" kern="1200" baseline="0" dirty="0">
                <a:solidFill>
                  <a:schemeClr val="tx1"/>
                </a:solidFill>
                <a:latin typeface="+mn-lt"/>
                <a:ea typeface="+mn-ea"/>
                <a:cs typeface="+mn-cs"/>
              </a:rPr>
              <a:t>However, for large sample sizes, the effect is negligible. Although technically the minimal sample size for the techniques</a:t>
            </a:r>
          </a:p>
          <a:p>
            <a:r>
              <a:rPr lang="en-US" sz="1200" b="0" i="0" u="none" strike="noStrike" kern="1200" baseline="0" dirty="0">
                <a:solidFill>
                  <a:schemeClr val="tx1"/>
                </a:solidFill>
                <a:latin typeface="+mn-lt"/>
                <a:ea typeface="+mn-ea"/>
                <a:cs typeface="+mn-cs"/>
              </a:rPr>
              <a:t>presented in this section is </a:t>
            </a:r>
            <a:r>
              <a:rPr lang="en-US" sz="1200" b="0" i="1" u="none" strike="noStrike" kern="1200" baseline="0" dirty="0">
                <a:solidFill>
                  <a:schemeClr val="tx1"/>
                </a:solidFill>
                <a:latin typeface="+mn-lt"/>
                <a:ea typeface="+mn-ea"/>
                <a:cs typeface="+mn-cs"/>
              </a:rPr>
              <a:t>n*p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n*q </a:t>
            </a:r>
            <a:r>
              <a:rPr lang="en-US" sz="1200" b="0" i="0" u="none" strike="noStrike" kern="1200" baseline="0" dirty="0">
                <a:solidFill>
                  <a:schemeClr val="tx1"/>
                </a:solidFill>
                <a:latin typeface="+mn-lt"/>
                <a:ea typeface="+mn-ea"/>
                <a:cs typeface="+mn-cs"/>
              </a:rPr>
              <a:t>greater than 5, in actual practice sample sizes of several hundred</a:t>
            </a:r>
          </a:p>
          <a:p>
            <a:r>
              <a:rPr lang="en-US" sz="1200" b="0" i="0" u="none" strike="noStrike" kern="1200" baseline="0" dirty="0">
                <a:solidFill>
                  <a:schemeClr val="tx1"/>
                </a:solidFill>
                <a:latin typeface="+mn-lt"/>
                <a:ea typeface="+mn-ea"/>
                <a:cs typeface="+mn-cs"/>
              </a:rPr>
              <a:t>are more commonly used. As an example, for and of .50 and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300, the standard error of is .02887 using</a:t>
            </a:r>
          </a:p>
          <a:p>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and .02892 using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 a difference of only .00005.</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62</a:t>
            </a:fld>
            <a:endParaRPr lang="en-IN"/>
          </a:p>
        </p:txBody>
      </p:sp>
    </p:spTree>
    <p:extLst>
      <p:ext uri="{BB962C8B-B14F-4D97-AF65-F5344CB8AC3E}">
        <p14:creationId xmlns:p14="http://schemas.microsoft.com/office/powerpoint/2010/main" val="231196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Sampling error occurs when, by chance, the sample does not represent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stratified random sampling is generally more costly than simple random sampling because each unit of the population must be assigned to a stratum before the random selection process begins.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11</a:t>
            </a:fld>
            <a:endParaRPr lang="en-IN"/>
          </a:p>
        </p:txBody>
      </p:sp>
    </p:spTree>
    <p:extLst>
      <p:ext uri="{BB962C8B-B14F-4D97-AF65-F5344CB8AC3E}">
        <p14:creationId xmlns:p14="http://schemas.microsoft.com/office/powerpoint/2010/main" val="390282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Many times the statistic computed on the sample is not an accurate estimate of the population parameter because the sample was not representative of the population. This </a:t>
            </a:r>
            <a:r>
              <a:rPr lang="en-US" b="1" dirty="0"/>
              <a:t>result</a:t>
            </a:r>
            <a:r>
              <a:rPr lang="en-US" dirty="0"/>
              <a:t> is </a:t>
            </a:r>
            <a:r>
              <a:rPr lang="en-US" b="1" dirty="0"/>
              <a:t>caused</a:t>
            </a:r>
            <a:r>
              <a:rPr lang="en-US" dirty="0"/>
              <a:t> </a:t>
            </a:r>
            <a:r>
              <a:rPr lang="en-US" b="1" dirty="0"/>
              <a:t>by</a:t>
            </a:r>
            <a:r>
              <a:rPr lang="en-US" dirty="0"/>
              <a:t> sampling error.</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14</a:t>
            </a:fld>
            <a:endParaRPr lang="en-IN"/>
          </a:p>
        </p:txBody>
      </p:sp>
    </p:spTree>
    <p:extLst>
      <p:ext uri="{BB962C8B-B14F-4D97-AF65-F5344CB8AC3E}">
        <p14:creationId xmlns:p14="http://schemas.microsoft.com/office/powerpoint/2010/main" val="41638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parameter is a fixed number that describes a population, such as a percentage, proportion, mean, or standard deviation. In reality, we do not know these numbers because we cannot examine the entire population.</a:t>
            </a:r>
          </a:p>
          <a:p>
            <a:r>
              <a:rPr lang="en-US" sz="1200" b="0" i="0" kern="1200" dirty="0">
                <a:solidFill>
                  <a:schemeClr val="tx1"/>
                </a:solidFill>
                <a:effectLst/>
                <a:latin typeface="+mn-lt"/>
                <a:ea typeface="+mn-ea"/>
                <a:cs typeface="+mn-cs"/>
              </a:rPr>
              <a:t>A statistic is a known number that describes a sample, but it can change from sample to sample.</a:t>
            </a:r>
          </a:p>
        </p:txBody>
      </p:sp>
      <p:sp>
        <p:nvSpPr>
          <p:cNvPr id="4" name="Slide Number Placeholder 3"/>
          <p:cNvSpPr>
            <a:spLocks noGrp="1"/>
          </p:cNvSpPr>
          <p:nvPr>
            <p:ph type="sldNum" sz="quarter" idx="10"/>
          </p:nvPr>
        </p:nvSpPr>
        <p:spPr/>
        <p:txBody>
          <a:bodyPr/>
          <a:lstStyle/>
          <a:p>
            <a:fld id="{1B4923B5-F462-414F-A893-4C31DDBF6B11}" type="slidenum">
              <a:rPr lang="en-IN" smtClean="0"/>
              <a:t>20</a:t>
            </a:fld>
            <a:endParaRPr lang="en-IN"/>
          </a:p>
        </p:txBody>
      </p:sp>
    </p:spTree>
    <p:extLst>
      <p:ext uri="{BB962C8B-B14F-4D97-AF65-F5344CB8AC3E}">
        <p14:creationId xmlns:p14="http://schemas.microsoft.com/office/powerpoint/2010/main" val="299720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inferential statistics process, a researcher selects a random sample from the population,</a:t>
            </a:r>
          </a:p>
          <a:p>
            <a:r>
              <a:rPr lang="en-US" sz="1200" b="0" i="0" u="none" strike="noStrike" kern="1200" baseline="0" dirty="0">
                <a:solidFill>
                  <a:schemeClr val="tx1"/>
                </a:solidFill>
                <a:latin typeface="+mn-lt"/>
                <a:ea typeface="+mn-ea"/>
                <a:cs typeface="+mn-cs"/>
              </a:rPr>
              <a:t>computes a statistic on the sample, and reaches conclusions about the population</a:t>
            </a:r>
          </a:p>
          <a:p>
            <a:r>
              <a:rPr lang="en-US" sz="1200" b="0" i="0" u="none" strike="noStrike" kern="1200" baseline="0" dirty="0">
                <a:solidFill>
                  <a:schemeClr val="tx1"/>
                </a:solidFill>
                <a:latin typeface="+mn-lt"/>
                <a:ea typeface="+mn-ea"/>
                <a:cs typeface="+mn-cs"/>
              </a:rPr>
              <a:t>parameter from the statistic. In attempting to analyze the sample statistic, it is</a:t>
            </a:r>
          </a:p>
          <a:p>
            <a:r>
              <a:rPr lang="en-US" sz="1200" b="0" i="0" u="none" strike="noStrike" kern="1200" baseline="0" dirty="0">
                <a:solidFill>
                  <a:schemeClr val="tx1"/>
                </a:solidFill>
                <a:latin typeface="+mn-lt"/>
                <a:ea typeface="+mn-ea"/>
                <a:cs typeface="+mn-cs"/>
              </a:rPr>
              <a:t>essential to know the distribution of the statistic.</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21</a:t>
            </a:fld>
            <a:endParaRPr lang="en-IN"/>
          </a:p>
        </p:txBody>
      </p:sp>
    </p:spTree>
    <p:extLst>
      <p:ext uri="{BB962C8B-B14F-4D97-AF65-F5344CB8AC3E}">
        <p14:creationId xmlns:p14="http://schemas.microsoft.com/office/powerpoint/2010/main" val="147835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and assign the probability of occurrence of a particular value of a sample mean, the researcher must know the distribution of the sample means</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5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26</a:t>
            </a:fld>
            <a:endParaRPr lang="en-IN"/>
          </a:p>
        </p:txBody>
      </p:sp>
    </p:spTree>
    <p:extLst>
      <p:ext uri="{BB962C8B-B14F-4D97-AF65-F5344CB8AC3E}">
        <p14:creationId xmlns:p14="http://schemas.microsoft.com/office/powerpoint/2010/main" val="304514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trend makes sense because the standard deviation of the mean is </a:t>
            </a:r>
            <a:r>
              <a:rPr lang="el-GR" sz="1200" b="0" i="0" u="none" strike="noStrike" kern="1200" baseline="0" dirty="0">
                <a:solidFill>
                  <a:schemeClr val="tx1"/>
                </a:solidFill>
                <a:latin typeface="+mn-lt"/>
                <a:ea typeface="+mn-ea"/>
                <a:cs typeface="+mn-cs"/>
              </a:rPr>
              <a:t>σ</a:t>
            </a:r>
            <a:r>
              <a:rPr lang="en-IN" sz="1200" b="0" i="0" u="none" strike="noStrike" kern="1200" baseline="0" dirty="0">
                <a:solidFill>
                  <a:schemeClr val="tx1"/>
                </a:solidFill>
                <a:latin typeface="+mn-lt"/>
                <a:ea typeface="+mn-ea"/>
                <a:cs typeface="+mn-cs"/>
              </a:rPr>
              <a:t>/</a:t>
            </a:r>
            <a:r>
              <a:rPr lang="en-IN" sz="1200" b="0" i="0" u="none" strike="noStrike" kern="1200" baseline="0" dirty="0" err="1">
                <a:solidFill>
                  <a:schemeClr val="tx1"/>
                </a:solidFill>
                <a:latin typeface="+mn-lt"/>
                <a:ea typeface="+mn-ea"/>
                <a:cs typeface="+mn-cs"/>
              </a:rPr>
              <a:t>sqrt</a:t>
            </a:r>
            <a:r>
              <a:rPr lang="en-IN" sz="1200" b="0" i="0"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 . </a:t>
            </a:r>
          </a:p>
          <a:p>
            <a:r>
              <a:rPr lang="en-US" sz="1200" b="0" i="0" u="none" strike="noStrike" kern="1200" baseline="0" dirty="0">
                <a:solidFill>
                  <a:schemeClr val="tx1"/>
                </a:solidFill>
                <a:latin typeface="+mn-lt"/>
                <a:ea typeface="+mn-ea"/>
                <a:cs typeface="+mn-cs"/>
              </a:rPr>
              <a:t>This value will become smaller as the size of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increases.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29</a:t>
            </a:fld>
            <a:endParaRPr lang="en-IN"/>
          </a:p>
        </p:txBody>
      </p:sp>
    </p:spTree>
    <p:extLst>
      <p:ext uri="{BB962C8B-B14F-4D97-AF65-F5344CB8AC3E}">
        <p14:creationId xmlns:p14="http://schemas.microsoft.com/office/powerpoint/2010/main" val="32771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mean of the sample means is </a:t>
            </a:r>
            <a:r>
              <a:rPr lang="en-IN" sz="1200" b="0" i="0" u="none" strike="noStrike" kern="1200" baseline="0" dirty="0">
                <a:solidFill>
                  <a:schemeClr val="tx1"/>
                </a:solidFill>
                <a:latin typeface="+mn-lt"/>
                <a:ea typeface="+mn-ea"/>
                <a:cs typeface="+mn-cs"/>
              </a:rPr>
              <a:t>the population mean.</a:t>
            </a:r>
          </a:p>
          <a:p>
            <a:r>
              <a:rPr lang="en-US" sz="1200" b="0" i="0" u="none" strike="noStrike" kern="1200" baseline="0" dirty="0">
                <a:solidFill>
                  <a:schemeClr val="tx1"/>
                </a:solidFill>
                <a:latin typeface="+mn-lt"/>
                <a:ea typeface="+mn-ea"/>
                <a:cs typeface="+mn-cs"/>
              </a:rPr>
              <a:t>and the standard deviation of the sample means (called the standard error of the mean) is the standard deviation of the population divided by the square root of the sample size.</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53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62092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endParaRPr lang="en-IN" sz="3200" b="0" strike="noStrike" spc="-1" dirty="0">
              <a:latin typeface="Arial"/>
            </a:endParaRPr>
          </a:p>
        </p:txBody>
      </p:sp>
    </p:spTree>
    <p:extLst>
      <p:ext uri="{BB962C8B-B14F-4D97-AF65-F5344CB8AC3E}">
        <p14:creationId xmlns:p14="http://schemas.microsoft.com/office/powerpoint/2010/main" val="309498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Layout">
    <p:spTree>
      <p:nvGrpSpPr>
        <p:cNvPr id="1" name=""/>
        <p:cNvGrpSpPr/>
        <p:nvPr/>
      </p:nvGrpSpPr>
      <p:grpSpPr>
        <a:xfrm>
          <a:off x="0" y="0"/>
          <a:ext cx="0" cy="0"/>
          <a:chOff x="0" y="0"/>
          <a:chExt cx="0" cy="0"/>
        </a:xfrm>
      </p:grpSpPr>
      <p:sp>
        <p:nvSpPr>
          <p:cNvPr id="6" name="Rectangle 5"/>
          <p:cNvSpPr/>
          <p:nvPr userDrawn="1"/>
        </p:nvSpPr>
        <p:spPr>
          <a:xfrm>
            <a:off x="2" y="583813"/>
            <a:ext cx="914735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9288" tIns="29644" rIns="59288" bIns="29644"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Helvetica Neue"/>
            </a:endParaRPr>
          </a:p>
        </p:txBody>
      </p:sp>
      <p:sp>
        <p:nvSpPr>
          <p:cNvPr id="8" name="Text Placeholder 6"/>
          <p:cNvSpPr>
            <a:spLocks noGrp="1"/>
          </p:cNvSpPr>
          <p:nvPr>
            <p:ph type="body" sz="quarter" idx="13"/>
          </p:nvPr>
        </p:nvSpPr>
        <p:spPr>
          <a:xfrm>
            <a:off x="604658" y="878184"/>
            <a:ext cx="7957724" cy="5412901"/>
          </a:xfrm>
          <a:prstGeom prst="rect">
            <a:avLst/>
          </a:prstGeom>
        </p:spPr>
        <p:txBody>
          <a:bodyPr>
            <a:normAutofit/>
          </a:bodyPr>
          <a:lstStyle>
            <a:lvl1pPr marL="0" indent="0">
              <a:buNone/>
              <a:defRPr lang="en-US" sz="2325" b="1" kern="1200" dirty="0" smtClean="0">
                <a:solidFill>
                  <a:schemeClr val="tx1"/>
                </a:solidFill>
                <a:latin typeface="Helvetica Neue"/>
                <a:ea typeface="+mn-ea"/>
                <a:cs typeface="Arial" panose="020B0604020202020204" pitchFamily="34" charset="0"/>
              </a:defRPr>
            </a:lvl1pPr>
            <a:lvl2pPr>
              <a:defRPr lang="en-US" sz="2325" b="1" kern="1200" dirty="0" smtClean="0">
                <a:solidFill>
                  <a:schemeClr val="tx1"/>
                </a:solidFill>
                <a:latin typeface="Helvetica Neue"/>
                <a:ea typeface="+mn-ea"/>
                <a:cs typeface="Arial" panose="020B0604020202020204" pitchFamily="34" charset="0"/>
              </a:defRPr>
            </a:lvl2pPr>
            <a:lvl3pPr>
              <a:defRPr lang="en-US" sz="2175" b="1" kern="1200" dirty="0" smtClean="0">
                <a:solidFill>
                  <a:schemeClr val="tx1"/>
                </a:solidFill>
                <a:latin typeface="Helvetica Neue"/>
                <a:ea typeface="+mn-ea"/>
                <a:cs typeface="Arial" panose="020B0604020202020204" pitchFamily="34" charset="0"/>
              </a:defRPr>
            </a:lvl3pPr>
            <a:lvl4pPr>
              <a:defRPr lang="en-US" sz="2100" b="1" kern="1200" dirty="0" smtClean="0">
                <a:solidFill>
                  <a:schemeClr val="tx1"/>
                </a:solidFill>
                <a:latin typeface="Helvetica Neue"/>
                <a:ea typeface="+mn-ea"/>
                <a:cs typeface="Arial" panose="020B0604020202020204" pitchFamily="34" charset="0"/>
              </a:defRPr>
            </a:lvl4pPr>
            <a:lvl5pPr>
              <a:defRPr lang="en-IN" sz="1950" b="1" kern="1200" dirty="0">
                <a:solidFill>
                  <a:schemeClr val="tx1"/>
                </a:solidFill>
                <a:latin typeface="Helvetica Neue"/>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itle 1"/>
          <p:cNvSpPr>
            <a:spLocks noGrp="1"/>
          </p:cNvSpPr>
          <p:nvPr>
            <p:ph type="title"/>
          </p:nvPr>
        </p:nvSpPr>
        <p:spPr>
          <a:xfrm>
            <a:off x="615456" y="120694"/>
            <a:ext cx="7946926" cy="573754"/>
          </a:xfrm>
          <a:prstGeom prst="rect">
            <a:avLst/>
          </a:prstGeom>
        </p:spPr>
        <p:txBody>
          <a:bodyPr>
            <a:normAutofit/>
          </a:bodyPr>
          <a:lstStyle>
            <a:lvl1pPr>
              <a:defRPr lang="en-IN" sz="2625" b="1" kern="1200" dirty="0">
                <a:solidFill>
                  <a:srgbClr val="FF0000"/>
                </a:solidFill>
                <a:latin typeface="Helvetica Neue"/>
                <a:ea typeface="+mn-ea"/>
                <a:cs typeface="Arial" panose="020B0604020202020204" pitchFamily="34" charset="0"/>
              </a:defRPr>
            </a:lvl1pPr>
          </a:lstStyle>
          <a:p>
            <a:r>
              <a:rPr lang="en-US" dirty="0"/>
              <a:t>Click to edit Master title style</a:t>
            </a:r>
            <a:endParaRPr lang="en-IN" dirty="0"/>
          </a:p>
        </p:txBody>
      </p:sp>
      <p:grpSp>
        <p:nvGrpSpPr>
          <p:cNvPr id="24" name="Group 23"/>
          <p:cNvGrpSpPr/>
          <p:nvPr userDrawn="1"/>
        </p:nvGrpSpPr>
        <p:grpSpPr>
          <a:xfrm>
            <a:off x="0" y="609550"/>
            <a:ext cx="7010400" cy="45719"/>
            <a:chOff x="1905000" y="6553200"/>
            <a:chExt cx="7010400" cy="45719"/>
          </a:xfrm>
        </p:grpSpPr>
        <p:sp>
          <p:nvSpPr>
            <p:cNvPr id="25" name="Rectangle 2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7" name="Rectangle 2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grpSp>
        <p:nvGrpSpPr>
          <p:cNvPr id="28" name="Group 27"/>
          <p:cNvGrpSpPr/>
          <p:nvPr userDrawn="1"/>
        </p:nvGrpSpPr>
        <p:grpSpPr>
          <a:xfrm>
            <a:off x="2083889" y="6398189"/>
            <a:ext cx="7060112" cy="48665"/>
            <a:chOff x="2083888" y="6550671"/>
            <a:chExt cx="7060112" cy="48665"/>
          </a:xfrm>
        </p:grpSpPr>
        <p:sp>
          <p:nvSpPr>
            <p:cNvPr id="29" name="Rectangle 28"/>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0" name="Rectangle 29"/>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1" name="Rectangle 30"/>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sp>
        <p:nvSpPr>
          <p:cNvPr id="32" name="Slide Number Placeholder 5"/>
          <p:cNvSpPr txBox="1">
            <a:spLocks/>
          </p:cNvSpPr>
          <p:nvPr userDrawn="1"/>
        </p:nvSpPr>
        <p:spPr>
          <a:xfrm>
            <a:off x="7756611" y="6525893"/>
            <a:ext cx="1336219" cy="311478"/>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lvl="0" indent="0" algn="l" defTabSz="725590" rtl="0" eaLnBrk="1" fontAlgn="auto" latinLnBrk="0" hangingPunct="1">
              <a:lnSpc>
                <a:spcPct val="100000"/>
              </a:lnSpc>
              <a:spcBef>
                <a:spcPts val="0"/>
              </a:spcBef>
              <a:spcAft>
                <a:spcPts val="0"/>
              </a:spcAft>
              <a:buClrTx/>
              <a:buSzTx/>
              <a:buFontTx/>
              <a:buNone/>
              <a:tabLst/>
              <a:defRPr/>
            </a:pPr>
            <a:r>
              <a:rPr kumimoji="0" lang="en-US" sz="1234" b="1" i="0" u="none" strike="noStrike" kern="1200" cap="none" spc="0" normalizeH="0" baseline="0" noProof="0" dirty="0">
                <a:ln>
                  <a:noFill/>
                </a:ln>
                <a:solidFill>
                  <a:prstClr val="black"/>
                </a:solidFill>
                <a:effectLst/>
                <a:uLnTx/>
                <a:uFillTx/>
                <a:latin typeface="Helvetica Neue"/>
              </a:rPr>
              <a:t>Slide </a:t>
            </a:r>
            <a:fld id="{7631EF54-1092-4AEB-8676-EECC83C6A9DC}" type="slidenum">
              <a:rPr kumimoji="0" lang="en-US" sz="1234" b="1" i="0" u="none" strike="noStrike" kern="1200" cap="none" spc="0" normalizeH="0" baseline="0" noProof="0" smtClean="0">
                <a:ln>
                  <a:noFill/>
                </a:ln>
                <a:solidFill>
                  <a:prstClr val="black"/>
                </a:solidFill>
                <a:effectLst/>
                <a:uLnTx/>
                <a:uFillTx/>
                <a:latin typeface="Helvetica Neue"/>
              </a:rPr>
              <a:pPr marL="0" marR="0" lvl="0" indent="0" algn="l" defTabSz="725590" rtl="0" eaLnBrk="1" fontAlgn="auto" latinLnBrk="0" hangingPunct="1">
                <a:lnSpc>
                  <a:spcPct val="100000"/>
                </a:lnSpc>
                <a:spcBef>
                  <a:spcPts val="0"/>
                </a:spcBef>
                <a:spcAft>
                  <a:spcPts val="0"/>
                </a:spcAft>
                <a:buClrTx/>
                <a:buSzTx/>
                <a:buFontTx/>
                <a:buNone/>
                <a:tabLst/>
                <a:defRPr/>
              </a:pPr>
              <a:t>‹#›</a:t>
            </a:fld>
            <a:r>
              <a:rPr kumimoji="0" lang="en-US" sz="1234" b="1" i="0" u="none" strike="noStrike" kern="1200" cap="none" spc="0" normalizeH="0" baseline="0" noProof="0" dirty="0">
                <a:ln>
                  <a:noFill/>
                </a:ln>
                <a:solidFill>
                  <a:prstClr val="black"/>
                </a:solidFill>
                <a:effectLst/>
                <a:uLnTx/>
                <a:uFillTx/>
                <a:latin typeface="Helvetica Neue"/>
              </a:rPr>
              <a:t> of 59</a:t>
            </a:r>
          </a:p>
          <a:p>
            <a:pPr marL="0" marR="0" lvl="0" indent="0" algn="l" defTabSz="725590" rtl="0" eaLnBrk="1" fontAlgn="auto" latinLnBrk="0" hangingPunct="1">
              <a:lnSpc>
                <a:spcPct val="100000"/>
              </a:lnSpc>
              <a:spcBef>
                <a:spcPts val="0"/>
              </a:spcBef>
              <a:spcAft>
                <a:spcPts val="0"/>
              </a:spcAft>
              <a:buClrTx/>
              <a:buSzTx/>
              <a:buFontTx/>
              <a:buNone/>
              <a:tabLst/>
              <a:defRPr/>
            </a:pPr>
            <a:endParaRPr kumimoji="0" lang="en-US" sz="1234"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33" name="Rectangle 32"/>
          <p:cNvSpPr/>
          <p:nvPr userDrawn="1"/>
        </p:nvSpPr>
        <p:spPr>
          <a:xfrm>
            <a:off x="7695572" y="6497044"/>
            <a:ext cx="122871" cy="282257"/>
          </a:xfrm>
          <a:prstGeom prst="rect">
            <a:avLst/>
          </a:prstGeom>
        </p:spPr>
        <p:txBody>
          <a:bodyPr wrap="square">
            <a:spAutoFit/>
          </a:bodyPr>
          <a:lstStyle/>
          <a:p>
            <a:pPr marL="0" marR="0" lvl="0" indent="0" algn="l" defTabSz="628213" rtl="0" eaLnBrk="1" fontAlgn="auto" latinLnBrk="0" hangingPunct="1">
              <a:lnSpc>
                <a:spcPct val="100000"/>
              </a:lnSpc>
              <a:spcBef>
                <a:spcPts val="0"/>
              </a:spcBef>
              <a:spcAft>
                <a:spcPts val="0"/>
              </a:spcAft>
              <a:buClrTx/>
              <a:buSzTx/>
              <a:buFontTx/>
              <a:buNone/>
              <a:tabLst/>
              <a:defRPr/>
            </a:pPr>
            <a:r>
              <a:rPr kumimoji="0" lang="en-US" sz="1234" b="0" i="0" u="none" strike="noStrike" kern="1200" cap="none" spc="0" normalizeH="0" baseline="0" noProof="0" dirty="0">
                <a:ln>
                  <a:noFill/>
                </a:ln>
                <a:solidFill>
                  <a:srgbClr val="FF0000"/>
                </a:solidFill>
                <a:effectLst/>
                <a:uLnTx/>
                <a:uFillTx/>
                <a:latin typeface="Helvetica Neue"/>
                <a:ea typeface="Verdana" panose="020B0604030504040204" pitchFamily="34" charset="0"/>
                <a:cs typeface="Arial" charset="0"/>
              </a:rPr>
              <a:t>|</a:t>
            </a:r>
            <a:endParaRPr kumimoji="0" lang="en-US" sz="1234" b="0" i="0" u="none" strike="noStrike" kern="1200" cap="none" spc="0" normalizeH="0" baseline="0" noProof="0" dirty="0">
              <a:ln>
                <a:noFill/>
              </a:ln>
              <a:solidFill>
                <a:srgbClr val="FF0000"/>
              </a:solidFill>
              <a:effectLst/>
              <a:uLnTx/>
              <a:uFillTx/>
              <a:latin typeface="Helvetica Neue"/>
            </a:endParaRPr>
          </a:p>
        </p:txBody>
      </p:sp>
    </p:spTree>
    <p:extLst>
      <p:ext uri="{BB962C8B-B14F-4D97-AF65-F5344CB8AC3E}">
        <p14:creationId xmlns:p14="http://schemas.microsoft.com/office/powerpoint/2010/main" val="103258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283438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71" r:id="rId14"/>
    <p:sldLayoutId id="2147483672" r:id="rId15"/>
    <p:sldLayoutId id="2147483673" r:id="rId16"/>
    <p:sldLayoutId id="2147483674"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ribbr.com/methodology/sampling-methods/"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audio" Target="../media/audio1.wav"/><Relationship Id="rId1" Type="http://schemas.openxmlformats.org/officeDocument/2006/relationships/slideLayout" Target="../slideLayouts/slideLayout11.xml"/><Relationship Id="rId5" Type="http://schemas.openxmlformats.org/officeDocument/2006/relationships/audio" Target="NUL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 Id="rId24" Type="http://schemas.openxmlformats.org/officeDocument/2006/relationships/audio" Target="../media/audio10.wav"/></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 Id="rId5" Type="http://schemas.openxmlformats.org/officeDocument/2006/relationships/audio"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audio" Target="NULL"/><Relationship Id="rId3" Type="http://schemas.openxmlformats.org/officeDocument/2006/relationships/audio" Target="../media/audio1.wav"/><Relationship Id="rId7"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24.png"/><Relationship Id="rId7" Type="http://schemas.openxmlformats.org/officeDocument/2006/relationships/customXml" Target="../ink/ink4.xml"/><Relationship Id="rId2" Type="http://schemas.openxmlformats.org/officeDocument/2006/relationships/image" Target="../media/image390.png"/><Relationship Id="rId1" Type="http://schemas.openxmlformats.org/officeDocument/2006/relationships/slideLayout" Target="../slideLayouts/slideLayout14.xml"/><Relationship Id="rId6" Type="http://schemas.openxmlformats.org/officeDocument/2006/relationships/image" Target="../media/image49.emf"/><Relationship Id="rId5" Type="http://schemas.openxmlformats.org/officeDocument/2006/relationships/customXml" Target="../ink/ink3.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8.png"/><Relationship Id="rId1" Type="http://schemas.openxmlformats.org/officeDocument/2006/relationships/slideLayout" Target="../slideLayouts/slideLayout14.xml"/><Relationship Id="rId6"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9.png"/><Relationship Id="rId1" Type="http://schemas.openxmlformats.org/officeDocument/2006/relationships/slideLayout" Target="../slideLayouts/slideLayout14.xml"/><Relationship Id="rId6" Type="http://schemas.openxmlformats.org/officeDocument/2006/relationships/image" Target="../media/image51.png"/><Relationship Id="rId5" Type="http://schemas.openxmlformats.org/officeDocument/2006/relationships/customXml" Target="../ink/ink7.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customXml" Target="../ink/ink8.xml"/><Relationship Id="rId1" Type="http://schemas.openxmlformats.org/officeDocument/2006/relationships/slideLayout" Target="../slideLayouts/slideLayout17.xml"/><Relationship Id="rId5"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70.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customXml" Target="../ink/ink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7.xml"/><Relationship Id="rId5" Type="http://schemas.openxmlformats.org/officeDocument/2006/relationships/customXml" Target="../ink/ink10.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800.png"/></Relationships>
</file>

<file path=ppt/slides/_rels/slide55.xml.rels><?xml version="1.0" encoding="UTF-8" standalone="yes"?>
<Relationships xmlns="http://schemas.openxmlformats.org/package/2006/relationships"><Relationship Id="rId2" Type="http://schemas.openxmlformats.org/officeDocument/2006/relationships/image" Target="../media/image680.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customXml" Target="../ink/ink12.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820.png"/></Relationships>
</file>

<file path=ppt/slides/_rels/slide5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customXml" Target="../ink/ink1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customXml" Target="../ink/ink16.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89.emf"/><Relationship Id="rId5" Type="http://schemas.openxmlformats.org/officeDocument/2006/relationships/customXml" Target="../ink/ink15.xml"/><Relationship Id="rId10" Type="http://schemas.openxmlformats.org/officeDocument/2006/relationships/image" Target="../media/image90.emf"/><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790.png"/><Relationship Id="rId5" Type="http://schemas.openxmlformats.org/officeDocument/2006/relationships/customXml" Target="../ink/ink17.xml"/><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860.png"/><Relationship Id="rId5" Type="http://schemas.openxmlformats.org/officeDocument/2006/relationships/customXml" Target="../ink/ink18.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7" Type="http://schemas.openxmlformats.org/officeDocument/2006/relationships/image" Target="../media/image96.png"/><Relationship Id="rId2" Type="http://schemas.openxmlformats.org/officeDocument/2006/relationships/customXml" Target="../ink/ink19.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customXml" Target="../ink/ink20.xml"/><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48.png"/><Relationship Id="rId1" Type="http://schemas.openxmlformats.org/officeDocument/2006/relationships/slideLayout" Target="../slideLayouts/slideLayout17.xml"/><Relationship Id="rId4" Type="http://schemas.openxmlformats.org/officeDocument/2006/relationships/image" Target="../media/image9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0.png"/><Relationship Id="rId1" Type="http://schemas.openxmlformats.org/officeDocument/2006/relationships/slideLayout" Target="../slideLayouts/slideLayout17.xml"/><Relationship Id="rId5" Type="http://schemas.openxmlformats.org/officeDocument/2006/relationships/image" Target="../media/image860.emf"/><Relationship Id="rId4" Type="http://schemas.openxmlformats.org/officeDocument/2006/relationships/customXml" Target="../ink/ink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6"/>
          <p:cNvPicPr>
            <a:picLocks noChangeAspect="1"/>
          </p:cNvPicPr>
          <p:nvPr/>
        </p:nvPicPr>
        <p:blipFill>
          <a:blip r:embed="rId2"/>
          <a:stretch>
            <a:fillRect/>
          </a:stretch>
        </p:blipFill>
        <p:spPr>
          <a:xfrm>
            <a:off x="0" y="1"/>
            <a:ext cx="9144000" cy="68610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711B66-EA9B-72E5-B103-E5AA0B9D29D0}"/>
              </a:ext>
            </a:extLst>
          </p:cNvPr>
          <p:cNvSpPr txBox="1"/>
          <p:nvPr/>
        </p:nvSpPr>
        <p:spPr>
          <a:xfrm>
            <a:off x="304800" y="3795676"/>
            <a:ext cx="7144052" cy="1631216"/>
          </a:xfrm>
          <a:prstGeom prst="rect">
            <a:avLst/>
          </a:prstGeom>
          <a:noFill/>
        </p:spPr>
        <p:txBody>
          <a:bodyPr wrap="square" rtlCol="0">
            <a:spAutoFit/>
          </a:bodyPr>
          <a:lstStyle/>
          <a:p>
            <a:r>
              <a:rPr lang="en-IN" sz="2000" b="1" dirty="0"/>
              <a:t>Example:</a:t>
            </a:r>
          </a:p>
          <a:p>
            <a:r>
              <a:rPr lang="en-IN" sz="2000" dirty="0"/>
              <a:t>Suppose we want to select a simple random sample of 1000 employees of a social media marketing company. You assign a number  to every employee in the company database from 1 to 1000, and use a random number generator to select 100 numbers.</a:t>
            </a:r>
          </a:p>
        </p:txBody>
      </p:sp>
      <p:sp>
        <p:nvSpPr>
          <p:cNvPr id="7" name="TextBox 6">
            <a:extLst>
              <a:ext uri="{FF2B5EF4-FFF2-40B4-BE49-F238E27FC236}">
                <a16:creationId xmlns:a16="http://schemas.microsoft.com/office/drawing/2014/main" id="{B9604D72-2E1B-E7F3-6F76-A72FF22A3062}"/>
              </a:ext>
            </a:extLst>
          </p:cNvPr>
          <p:cNvSpPr txBox="1"/>
          <p:nvPr/>
        </p:nvSpPr>
        <p:spPr>
          <a:xfrm>
            <a:off x="455246" y="377375"/>
            <a:ext cx="5067413" cy="646331"/>
          </a:xfrm>
          <a:prstGeom prst="rect">
            <a:avLst/>
          </a:prstGeom>
          <a:noFill/>
        </p:spPr>
        <p:txBody>
          <a:bodyPr wrap="none" rtlCol="0">
            <a:spAutoFit/>
          </a:bodyPr>
          <a:lstStyle/>
          <a:p>
            <a:r>
              <a:rPr lang="en-IN" sz="3600" b="1" dirty="0"/>
              <a:t>Simple Random Sampling</a:t>
            </a:r>
          </a:p>
        </p:txBody>
      </p:sp>
      <p:sp>
        <p:nvSpPr>
          <p:cNvPr id="10" name="TextBox 9">
            <a:extLst>
              <a:ext uri="{FF2B5EF4-FFF2-40B4-BE49-F238E27FC236}">
                <a16:creationId xmlns:a16="http://schemas.microsoft.com/office/drawing/2014/main" id="{5C4C6459-7DEB-FA6A-7D51-B33E1AACD307}"/>
              </a:ext>
            </a:extLst>
          </p:cNvPr>
          <p:cNvSpPr txBox="1"/>
          <p:nvPr/>
        </p:nvSpPr>
        <p:spPr>
          <a:xfrm>
            <a:off x="228600" y="1584996"/>
            <a:ext cx="8876982" cy="1631216"/>
          </a:xfrm>
          <a:prstGeom prst="rect">
            <a:avLst/>
          </a:prstGeom>
          <a:noFill/>
        </p:spPr>
        <p:txBody>
          <a:bodyPr wrap="none" rtlCol="0">
            <a:spAutoFit/>
          </a:bodyPr>
          <a:lstStyle/>
          <a:p>
            <a:r>
              <a:rPr lang="en-IN" sz="2000" dirty="0"/>
              <a:t>In a simple random sample, every member of the population has an equal </a:t>
            </a:r>
          </a:p>
          <a:p>
            <a:r>
              <a:rPr lang="en-IN" sz="2000" dirty="0"/>
              <a:t>chance of being selected. The sampling frame should include the whole population.</a:t>
            </a:r>
          </a:p>
          <a:p>
            <a:endParaRPr lang="en-IN" sz="2000" dirty="0"/>
          </a:p>
          <a:p>
            <a:r>
              <a:rPr lang="en-IN" sz="2000" dirty="0"/>
              <a:t>To conduct this type of sampling, we can use tools like random number generators </a:t>
            </a:r>
          </a:p>
          <a:p>
            <a:r>
              <a:rPr lang="en-IN" sz="2000" dirty="0"/>
              <a:t>or other techniques that are based entirely on chance.</a:t>
            </a:r>
          </a:p>
        </p:txBody>
      </p:sp>
    </p:spTree>
    <p:extLst>
      <p:ext uri="{BB962C8B-B14F-4D97-AF65-F5344CB8AC3E}">
        <p14:creationId xmlns:p14="http://schemas.microsoft.com/office/powerpoint/2010/main" val="369951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5334000"/>
          </a:xfrm>
        </p:spPr>
        <p:txBody>
          <a:bodyPr>
            <a:noAutofit/>
          </a:bodyPr>
          <a:lstStyle/>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In this, the population is divided into non overlapping </a:t>
            </a:r>
            <a:r>
              <a:rPr lang="en-US" sz="2100" b="1" dirty="0">
                <a:latin typeface="Calibri" panose="020F0502020204030204" pitchFamily="34" charset="0"/>
                <a:cs typeface="Calibri" panose="020F0502020204030204" pitchFamily="34" charset="0"/>
              </a:rPr>
              <a:t>subpopulations</a:t>
            </a:r>
            <a:r>
              <a:rPr lang="en-US" sz="2100" dirty="0">
                <a:latin typeface="Calibri" panose="020F0502020204030204" pitchFamily="34" charset="0"/>
                <a:cs typeface="Calibri" panose="020F0502020204030204" pitchFamily="34" charset="0"/>
              </a:rPr>
              <a:t> called </a:t>
            </a:r>
            <a:r>
              <a:rPr lang="en-US" sz="2100" b="1" dirty="0">
                <a:latin typeface="Calibri" panose="020F0502020204030204" pitchFamily="34" charset="0"/>
                <a:cs typeface="Calibri" panose="020F0502020204030204" pitchFamily="34" charset="0"/>
              </a:rPr>
              <a:t>strata</a:t>
            </a:r>
            <a:r>
              <a:rPr lang="en-US" sz="2100"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researcher then extracts a random sample from each of the subpopulations.</a:t>
            </a: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main reason for using stratified random sampling is that it has the potential for reducing sampling error.</a:t>
            </a:r>
          </a:p>
          <a:p>
            <a:pPr marL="0" indent="0" algn="just"/>
            <a:endParaRPr lang="en-US" sz="21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r>
              <a:rPr lang="en-IN" dirty="0"/>
              <a:t>Stratified Random Sampling</a:t>
            </a:r>
          </a:p>
        </p:txBody>
      </p:sp>
    </p:spTree>
    <p:extLst>
      <p:ext uri="{BB962C8B-B14F-4D97-AF65-F5344CB8AC3E}">
        <p14:creationId xmlns:p14="http://schemas.microsoft.com/office/powerpoint/2010/main" val="297675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DA8A4-1C1F-8687-F49F-565B227CC61E}"/>
              </a:ext>
            </a:extLst>
          </p:cNvPr>
          <p:cNvSpPr>
            <a:spLocks noGrp="1"/>
          </p:cNvSpPr>
          <p:nvPr>
            <p:ph idx="1"/>
          </p:nvPr>
        </p:nvSpPr>
        <p:spPr/>
        <p:txBody>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With stratified random sampling, the potential to match the sample closely to the population is greater than it is with simple random sampling because portions of the total sample are taken from different population subgroups. </a:t>
            </a:r>
          </a:p>
          <a:p>
            <a:pPr marL="0" indent="0" algn="just"/>
            <a:endParaRPr lang="en-US" sz="2400" dirty="0">
              <a:latin typeface="Calibri" panose="020F0502020204030204" pitchFamily="34" charset="0"/>
              <a:cs typeface="Calibri" panose="020F0502020204030204" pitchFamily="34" charset="0"/>
            </a:endParaRPr>
          </a:p>
          <a:p>
            <a:pPr marL="0" indent="0" algn="just"/>
            <a:r>
              <a:rPr lang="en-US" sz="2000" b="1" dirty="0">
                <a:latin typeface="Calibri" panose="020F0502020204030204" pitchFamily="34" charset="0"/>
                <a:cs typeface="Calibri" panose="020F0502020204030204" pitchFamily="34" charset="0"/>
              </a:rPr>
              <a:t>Example:</a:t>
            </a:r>
          </a:p>
          <a:p>
            <a:pPr marL="285750" indent="-285750" algn="l">
              <a:buFont typeface="Wingdings" panose="05000000000000000000" pitchFamily="2" charset="2"/>
              <a:buChar char="Ø"/>
            </a:pPr>
            <a:r>
              <a:rPr lang="en-US" sz="2000" b="0" i="0" dirty="0">
                <a:solidFill>
                  <a:srgbClr val="212121"/>
                </a:solidFill>
                <a:effectLst/>
                <a:latin typeface="HelveticaNeue"/>
              </a:rPr>
              <a:t>A survey about timekeeping might divide the population by time zone, then take 100 random samples per zone.</a:t>
            </a:r>
          </a:p>
          <a:p>
            <a:pPr marL="285750" indent="-285750" algn="l">
              <a:buFont typeface="Wingdings" panose="05000000000000000000" pitchFamily="2" charset="2"/>
              <a:buChar char="Ø"/>
            </a:pPr>
            <a:endParaRPr lang="en-US" sz="2000" b="0" i="0" dirty="0">
              <a:solidFill>
                <a:srgbClr val="212121"/>
              </a:solidFill>
              <a:effectLst/>
              <a:latin typeface="HelveticaNeue"/>
            </a:endParaRPr>
          </a:p>
          <a:p>
            <a:pPr marL="285750" indent="-285750" algn="l">
              <a:buFont typeface="Wingdings" panose="05000000000000000000" pitchFamily="2" charset="2"/>
              <a:buChar char="Ø"/>
            </a:pPr>
            <a:r>
              <a:rPr lang="en-US" sz="2000" b="0" i="0" dirty="0">
                <a:solidFill>
                  <a:srgbClr val="212121"/>
                </a:solidFill>
                <a:effectLst/>
                <a:latin typeface="HelveticaNeue"/>
              </a:rPr>
              <a:t>A study on tax reform might stratify a population according to income, then take random samples from each stratum.</a:t>
            </a:r>
          </a:p>
          <a:p>
            <a:endParaRPr lang="en-IN" dirty="0"/>
          </a:p>
        </p:txBody>
      </p:sp>
    </p:spTree>
    <p:extLst>
      <p:ext uri="{BB962C8B-B14F-4D97-AF65-F5344CB8AC3E}">
        <p14:creationId xmlns:p14="http://schemas.microsoft.com/office/powerpoint/2010/main" val="186619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702F65-EFD9-B449-DFF4-6756E4B49B57}"/>
              </a:ext>
            </a:extLst>
          </p:cNvPr>
          <p:cNvSpPr>
            <a:spLocks noGrp="1"/>
          </p:cNvSpPr>
          <p:nvPr>
            <p:ph idx="1"/>
          </p:nvPr>
        </p:nvSpPr>
        <p:spPr/>
        <p:txBody>
          <a:bodyPr/>
          <a:lstStyle/>
          <a:p>
            <a:pPr algn="l"/>
            <a:r>
              <a:rPr lang="en-US" b="1" i="0" dirty="0">
                <a:effectLst/>
                <a:latin typeface="Inter"/>
              </a:rPr>
              <a:t>Non-probability sampling</a:t>
            </a:r>
            <a:r>
              <a:rPr lang="en-US" b="0" i="0" dirty="0">
                <a:effectLst/>
                <a:latin typeface="Inter"/>
              </a:rPr>
              <a:t> is a </a:t>
            </a:r>
            <a:r>
              <a:rPr lang="en-US" b="0" i="0" u="none" strike="noStrike" dirty="0">
                <a:effectLst/>
                <a:latin typeface="Inter"/>
                <a:hlinkClick r:id="rId2">
                  <a:extLst>
                    <a:ext uri="{A12FA001-AC4F-418D-AE19-62706E023703}">
                      <ahyp:hlinkClr xmlns:ahyp="http://schemas.microsoft.com/office/drawing/2018/hyperlinkcolor" val="tx"/>
                    </a:ext>
                  </a:extLst>
                </a:hlinkClick>
              </a:rPr>
              <a:t>sampling method</a:t>
            </a:r>
            <a:r>
              <a:rPr lang="en-US" b="0" i="0" dirty="0">
                <a:effectLst/>
                <a:latin typeface="Inter"/>
              </a:rPr>
              <a:t> that uses non-random criteria like the availability, geographical proximity, or expert knowledge of the individuals you want to research in order to answer a research question.</a:t>
            </a:r>
          </a:p>
          <a:p>
            <a:pPr algn="l"/>
            <a:r>
              <a:rPr lang="en-US" b="0" i="0" dirty="0">
                <a:effectLst/>
                <a:latin typeface="Inter"/>
              </a:rPr>
              <a:t>Non-probability sampling is used when the population parameters are either unknown or not possible to individually identify. </a:t>
            </a:r>
            <a:endParaRPr lang="en-US" dirty="0">
              <a:latin typeface="Inter"/>
            </a:endParaRPr>
          </a:p>
          <a:p>
            <a:pPr algn="l"/>
            <a:r>
              <a:rPr lang="en-US" b="1" dirty="0">
                <a:latin typeface="Inter"/>
              </a:rPr>
              <a:t>E</a:t>
            </a:r>
            <a:r>
              <a:rPr lang="en-US" b="1" i="0" dirty="0">
                <a:effectLst/>
                <a:latin typeface="Inter"/>
              </a:rPr>
              <a:t>xample:</a:t>
            </a:r>
          </a:p>
          <a:p>
            <a:pPr algn="l"/>
            <a:r>
              <a:rPr lang="en-US" dirty="0">
                <a:latin typeface="Inter"/>
              </a:rPr>
              <a:t>     A </a:t>
            </a:r>
            <a:r>
              <a:rPr lang="en-US" b="0" i="0" dirty="0">
                <a:effectLst/>
                <a:latin typeface="Inter"/>
              </a:rPr>
              <a:t>visitors to a website that doesn’t require users to create an account could form part of a non-probability sample.</a:t>
            </a:r>
          </a:p>
          <a:p>
            <a:endParaRPr lang="en-IN" dirty="0"/>
          </a:p>
        </p:txBody>
      </p:sp>
      <p:sp>
        <p:nvSpPr>
          <p:cNvPr id="3" name="Content Placeholder 2">
            <a:extLst>
              <a:ext uri="{FF2B5EF4-FFF2-40B4-BE49-F238E27FC236}">
                <a16:creationId xmlns:a16="http://schemas.microsoft.com/office/drawing/2014/main" id="{443983C3-9DD0-ACB3-72F5-E9E1D38B673A}"/>
              </a:ext>
            </a:extLst>
          </p:cNvPr>
          <p:cNvSpPr>
            <a:spLocks noGrp="1"/>
          </p:cNvSpPr>
          <p:nvPr>
            <p:ph sz="quarter" idx="10"/>
          </p:nvPr>
        </p:nvSpPr>
        <p:spPr/>
        <p:txBody>
          <a:bodyPr/>
          <a:lstStyle/>
          <a:p>
            <a:r>
              <a:rPr lang="en-IN" dirty="0"/>
              <a:t>Non-probability sampling</a:t>
            </a:r>
          </a:p>
        </p:txBody>
      </p:sp>
    </p:spTree>
    <p:extLst>
      <p:ext uri="{BB962C8B-B14F-4D97-AF65-F5344CB8AC3E}">
        <p14:creationId xmlns:p14="http://schemas.microsoft.com/office/powerpoint/2010/main" val="133076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Sampling error </a:t>
            </a:r>
            <a:r>
              <a:rPr lang="en-US" dirty="0">
                <a:latin typeface="Calibri" panose="020F0502020204030204" pitchFamily="34" charset="0"/>
                <a:cs typeface="Calibri" panose="020F0502020204030204" pitchFamily="34" charset="0"/>
              </a:rPr>
              <a:t>occurs </a:t>
            </a:r>
            <a:r>
              <a:rPr lang="en-US" i="1" dirty="0">
                <a:latin typeface="Calibri" panose="020F0502020204030204" pitchFamily="34" charset="0"/>
                <a:cs typeface="Calibri" panose="020F0502020204030204" pitchFamily="34" charset="0"/>
              </a:rPr>
              <a:t>when the sample is not representative of the population.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When random sampling techniques are used to select elements for the sample, sampling error occurs by chance.</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pPr algn="ctr"/>
            <a:r>
              <a:rPr lang="en-IN" dirty="0"/>
              <a:t>Sampling Error</a:t>
            </a:r>
          </a:p>
        </p:txBody>
      </p:sp>
    </p:spTree>
    <p:extLst>
      <p:ext uri="{BB962C8B-B14F-4D97-AF65-F5344CB8AC3E}">
        <p14:creationId xmlns:p14="http://schemas.microsoft.com/office/powerpoint/2010/main" val="81366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
          <p:cNvGraphicFramePr>
            <a:graphicFrameLocks/>
          </p:cNvGraphicFramePr>
          <p:nvPr>
            <p:extLst>
              <p:ext uri="{D42A27DB-BD31-4B8C-83A1-F6EECF244321}">
                <p14:modId xmlns:p14="http://schemas.microsoft.com/office/powerpoint/2010/main" val="2967126795"/>
              </p:ext>
            </p:extLst>
          </p:nvPr>
        </p:nvGraphicFramePr>
        <p:xfrm>
          <a:off x="365650" y="1524000"/>
          <a:ext cx="8501518" cy="4876800"/>
        </p:xfrm>
        <a:graphic>
          <a:graphicData uri="http://schemas.openxmlformats.org/drawingml/2006/table">
            <a:tbl>
              <a:tblPr>
                <a:tableStyleId>{5940675A-B579-460E-94D1-54222C63F5DA}</a:tableStyleId>
              </a:tblPr>
              <a:tblGrid>
                <a:gridCol w="849496">
                  <a:extLst>
                    <a:ext uri="{9D8B030D-6E8A-4147-A177-3AD203B41FA5}">
                      <a16:colId xmlns:a16="http://schemas.microsoft.com/office/drawing/2014/main" val="20000"/>
                    </a:ext>
                  </a:extLst>
                </a:gridCol>
                <a:gridCol w="851136">
                  <a:extLst>
                    <a:ext uri="{9D8B030D-6E8A-4147-A177-3AD203B41FA5}">
                      <a16:colId xmlns:a16="http://schemas.microsoft.com/office/drawing/2014/main" val="20001"/>
                    </a:ext>
                  </a:extLst>
                </a:gridCol>
                <a:gridCol w="849496">
                  <a:extLst>
                    <a:ext uri="{9D8B030D-6E8A-4147-A177-3AD203B41FA5}">
                      <a16:colId xmlns:a16="http://schemas.microsoft.com/office/drawing/2014/main" val="20002"/>
                    </a:ext>
                  </a:extLst>
                </a:gridCol>
                <a:gridCol w="851135">
                  <a:extLst>
                    <a:ext uri="{9D8B030D-6E8A-4147-A177-3AD203B41FA5}">
                      <a16:colId xmlns:a16="http://schemas.microsoft.com/office/drawing/2014/main" val="20003"/>
                    </a:ext>
                  </a:extLst>
                </a:gridCol>
                <a:gridCol w="849496">
                  <a:extLst>
                    <a:ext uri="{9D8B030D-6E8A-4147-A177-3AD203B41FA5}">
                      <a16:colId xmlns:a16="http://schemas.microsoft.com/office/drawing/2014/main" val="20004"/>
                    </a:ext>
                  </a:extLst>
                </a:gridCol>
                <a:gridCol w="849496">
                  <a:extLst>
                    <a:ext uri="{9D8B030D-6E8A-4147-A177-3AD203B41FA5}">
                      <a16:colId xmlns:a16="http://schemas.microsoft.com/office/drawing/2014/main" val="20005"/>
                    </a:ext>
                  </a:extLst>
                </a:gridCol>
                <a:gridCol w="851136">
                  <a:extLst>
                    <a:ext uri="{9D8B030D-6E8A-4147-A177-3AD203B41FA5}">
                      <a16:colId xmlns:a16="http://schemas.microsoft.com/office/drawing/2014/main" val="20006"/>
                    </a:ext>
                  </a:extLst>
                </a:gridCol>
                <a:gridCol w="849496">
                  <a:extLst>
                    <a:ext uri="{9D8B030D-6E8A-4147-A177-3AD203B41FA5}">
                      <a16:colId xmlns:a16="http://schemas.microsoft.com/office/drawing/2014/main" val="20007"/>
                    </a:ext>
                  </a:extLst>
                </a:gridCol>
                <a:gridCol w="851135">
                  <a:extLst>
                    <a:ext uri="{9D8B030D-6E8A-4147-A177-3AD203B41FA5}">
                      <a16:colId xmlns:a16="http://schemas.microsoft.com/office/drawing/2014/main" val="20008"/>
                    </a:ext>
                  </a:extLst>
                </a:gridCol>
                <a:gridCol w="849496">
                  <a:extLst>
                    <a:ext uri="{9D8B030D-6E8A-4147-A177-3AD203B41FA5}">
                      <a16:colId xmlns:a16="http://schemas.microsoft.com/office/drawing/2014/main" val="20009"/>
                    </a:ext>
                  </a:extLst>
                </a:gridCol>
              </a:tblGrid>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1861</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2495</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1000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1865</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791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1327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0"/>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1680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2858</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795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1480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1"/>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2090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2840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659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827</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868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2"/>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1327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2486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1489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2855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3"/>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2600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2085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2998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4"/>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2956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2858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2642</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1680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5"/>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3038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1313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596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656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3240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590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2485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6"/>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2092</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3024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2825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7"/>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1159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3050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2638</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8"/>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926</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2860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1481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875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2482</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2086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934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3200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2490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9"/>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Population of Wages of employees of an organization</a:t>
            </a:r>
          </a:p>
        </p:txBody>
      </p:sp>
    </p:spTree>
    <p:extLst>
      <p:ext uri="{BB962C8B-B14F-4D97-AF65-F5344CB8AC3E}">
        <p14:creationId xmlns:p14="http://schemas.microsoft.com/office/powerpoint/2010/main" val="126912446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nvGraphicFramePr>
        <p:xfrm>
          <a:off x="322564" y="1354538"/>
          <a:ext cx="8624622" cy="4160520"/>
        </p:xfrm>
        <a:graphic>
          <a:graphicData uri="http://schemas.openxmlformats.org/drawingml/2006/table">
            <a:tbl>
              <a:tblPr/>
              <a:tblGrid>
                <a:gridCol w="803990">
                  <a:extLst>
                    <a:ext uri="{9D8B030D-6E8A-4147-A177-3AD203B41FA5}">
                      <a16:colId xmlns:a16="http://schemas.microsoft.com/office/drawing/2014/main" val="20000"/>
                    </a:ext>
                  </a:extLst>
                </a:gridCol>
                <a:gridCol w="709582">
                  <a:extLst>
                    <a:ext uri="{9D8B030D-6E8A-4147-A177-3AD203B41FA5}">
                      <a16:colId xmlns:a16="http://schemas.microsoft.com/office/drawing/2014/main" val="20001"/>
                    </a:ext>
                  </a:extLst>
                </a:gridCol>
                <a:gridCol w="712628">
                  <a:extLst>
                    <a:ext uri="{9D8B030D-6E8A-4147-A177-3AD203B41FA5}">
                      <a16:colId xmlns:a16="http://schemas.microsoft.com/office/drawing/2014/main" val="20002"/>
                    </a:ext>
                  </a:extLst>
                </a:gridCol>
                <a:gridCol w="709582">
                  <a:extLst>
                    <a:ext uri="{9D8B030D-6E8A-4147-A177-3AD203B41FA5}">
                      <a16:colId xmlns:a16="http://schemas.microsoft.com/office/drawing/2014/main" val="20003"/>
                    </a:ext>
                  </a:extLst>
                </a:gridCol>
                <a:gridCol w="711106">
                  <a:extLst>
                    <a:ext uri="{9D8B030D-6E8A-4147-A177-3AD203B41FA5}">
                      <a16:colId xmlns:a16="http://schemas.microsoft.com/office/drawing/2014/main" val="20004"/>
                    </a:ext>
                  </a:extLst>
                </a:gridCol>
                <a:gridCol w="712628">
                  <a:extLst>
                    <a:ext uri="{9D8B030D-6E8A-4147-A177-3AD203B41FA5}">
                      <a16:colId xmlns:a16="http://schemas.microsoft.com/office/drawing/2014/main" val="20005"/>
                    </a:ext>
                  </a:extLst>
                </a:gridCol>
                <a:gridCol w="709582">
                  <a:extLst>
                    <a:ext uri="{9D8B030D-6E8A-4147-A177-3AD203B41FA5}">
                      <a16:colId xmlns:a16="http://schemas.microsoft.com/office/drawing/2014/main" val="20006"/>
                    </a:ext>
                  </a:extLst>
                </a:gridCol>
                <a:gridCol w="711104">
                  <a:extLst>
                    <a:ext uri="{9D8B030D-6E8A-4147-A177-3AD203B41FA5}">
                      <a16:colId xmlns:a16="http://schemas.microsoft.com/office/drawing/2014/main" val="20007"/>
                    </a:ext>
                  </a:extLst>
                </a:gridCol>
                <a:gridCol w="711106">
                  <a:extLst>
                    <a:ext uri="{9D8B030D-6E8A-4147-A177-3AD203B41FA5}">
                      <a16:colId xmlns:a16="http://schemas.microsoft.com/office/drawing/2014/main" val="20008"/>
                    </a:ext>
                  </a:extLst>
                </a:gridCol>
                <a:gridCol w="711104">
                  <a:extLst>
                    <a:ext uri="{9D8B030D-6E8A-4147-A177-3AD203B41FA5}">
                      <a16:colId xmlns:a16="http://schemas.microsoft.com/office/drawing/2014/main" val="20009"/>
                    </a:ext>
                  </a:extLst>
                </a:gridCol>
                <a:gridCol w="711106">
                  <a:extLst>
                    <a:ext uri="{9D8B030D-6E8A-4147-A177-3AD203B41FA5}">
                      <a16:colId xmlns:a16="http://schemas.microsoft.com/office/drawing/2014/main" val="20010"/>
                    </a:ext>
                  </a:extLst>
                </a:gridCol>
                <a:gridCol w="711104">
                  <a:extLst>
                    <a:ext uri="{9D8B030D-6E8A-4147-A177-3AD203B41FA5}">
                      <a16:colId xmlns:a16="http://schemas.microsoft.com/office/drawing/2014/main" val="20011"/>
                    </a:ext>
                  </a:extLst>
                </a:gridCol>
              </a:tblGrid>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1</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2486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820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1678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2070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2638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1865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3200</a:t>
                      </a:r>
                    </a:p>
                  </a:txBody>
                  <a:tcPr marL="91214" marR="91214" marT="34290" marB="3429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2</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2858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2998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3050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2070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3280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3</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2858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2497</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2865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656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2093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1861</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868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795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4</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2086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2497</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656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875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2085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1313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5</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820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1313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2500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Select different samples of varied sizes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A568B2-9A39-449A-9BA4-3E19203169F7}"/>
                  </a:ext>
                </a:extLst>
              </p14:cNvPr>
              <p14:cNvContentPartPr/>
              <p14:nvPr/>
            </p14:nvContentPartPr>
            <p14:xfrm>
              <a:off x="750960" y="1416960"/>
              <a:ext cx="7174800" cy="1357560"/>
            </p14:xfrm>
          </p:contentPart>
        </mc:Choice>
        <mc:Fallback xmlns="">
          <p:pic>
            <p:nvPicPr>
              <p:cNvPr id="2" name="Ink 1">
                <a:extLst>
                  <a:ext uri="{FF2B5EF4-FFF2-40B4-BE49-F238E27FC236}">
                    <a16:creationId xmlns:a16="http://schemas.microsoft.com/office/drawing/2014/main" id="{E0A568B2-9A39-449A-9BA4-3E19203169F7}"/>
                  </a:ext>
                </a:extLst>
              </p:cNvPr>
              <p:cNvPicPr/>
              <p:nvPr/>
            </p:nvPicPr>
            <p:blipFill>
              <a:blip r:embed="rId4"/>
              <a:stretch>
                <a:fillRect/>
              </a:stretch>
            </p:blipFill>
            <p:spPr>
              <a:xfrm>
                <a:off x="741600" y="1407600"/>
                <a:ext cx="7193520" cy="1376280"/>
              </a:xfrm>
              <a:prstGeom prst="rect">
                <a:avLst/>
              </a:prstGeom>
            </p:spPr>
          </p:pic>
        </mc:Fallback>
      </mc:AlternateContent>
    </p:spTree>
    <p:extLst>
      <p:ext uri="{BB962C8B-B14F-4D97-AF65-F5344CB8AC3E}">
        <p14:creationId xmlns:p14="http://schemas.microsoft.com/office/powerpoint/2010/main" val="247481113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5" name="arrow.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extLst>
              <p:ext uri="{D42A27DB-BD31-4B8C-83A1-F6EECF244321}">
                <p14:modId xmlns:p14="http://schemas.microsoft.com/office/powerpoint/2010/main" val="2537713059"/>
              </p:ext>
            </p:extLst>
          </p:nvPr>
        </p:nvGraphicFramePr>
        <p:xfrm>
          <a:off x="410511" y="1377568"/>
          <a:ext cx="8352487" cy="4870828"/>
        </p:xfrm>
        <a:graphic>
          <a:graphicData uri="http://schemas.openxmlformats.org/drawingml/2006/table">
            <a:tbl>
              <a:tblPr/>
              <a:tblGrid>
                <a:gridCol w="848589">
                  <a:extLst>
                    <a:ext uri="{9D8B030D-6E8A-4147-A177-3AD203B41FA5}">
                      <a16:colId xmlns:a16="http://schemas.microsoft.com/office/drawing/2014/main" val="20000"/>
                    </a:ext>
                  </a:extLst>
                </a:gridCol>
                <a:gridCol w="748943">
                  <a:extLst>
                    <a:ext uri="{9D8B030D-6E8A-4147-A177-3AD203B41FA5}">
                      <a16:colId xmlns:a16="http://schemas.microsoft.com/office/drawing/2014/main" val="20001"/>
                    </a:ext>
                  </a:extLst>
                </a:gridCol>
                <a:gridCol w="752158">
                  <a:extLst>
                    <a:ext uri="{9D8B030D-6E8A-4147-A177-3AD203B41FA5}">
                      <a16:colId xmlns:a16="http://schemas.microsoft.com/office/drawing/2014/main" val="20002"/>
                    </a:ext>
                  </a:extLst>
                </a:gridCol>
                <a:gridCol w="748943">
                  <a:extLst>
                    <a:ext uri="{9D8B030D-6E8A-4147-A177-3AD203B41FA5}">
                      <a16:colId xmlns:a16="http://schemas.microsoft.com/office/drawing/2014/main" val="20003"/>
                    </a:ext>
                  </a:extLst>
                </a:gridCol>
                <a:gridCol w="750551">
                  <a:extLst>
                    <a:ext uri="{9D8B030D-6E8A-4147-A177-3AD203B41FA5}">
                      <a16:colId xmlns:a16="http://schemas.microsoft.com/office/drawing/2014/main" val="20004"/>
                    </a:ext>
                  </a:extLst>
                </a:gridCol>
                <a:gridCol w="752158">
                  <a:extLst>
                    <a:ext uri="{9D8B030D-6E8A-4147-A177-3AD203B41FA5}">
                      <a16:colId xmlns:a16="http://schemas.microsoft.com/office/drawing/2014/main" val="20005"/>
                    </a:ext>
                  </a:extLst>
                </a:gridCol>
                <a:gridCol w="748943">
                  <a:extLst>
                    <a:ext uri="{9D8B030D-6E8A-4147-A177-3AD203B41FA5}">
                      <a16:colId xmlns:a16="http://schemas.microsoft.com/office/drawing/2014/main" val="20006"/>
                    </a:ext>
                  </a:extLst>
                </a:gridCol>
                <a:gridCol w="750550">
                  <a:extLst>
                    <a:ext uri="{9D8B030D-6E8A-4147-A177-3AD203B41FA5}">
                      <a16:colId xmlns:a16="http://schemas.microsoft.com/office/drawing/2014/main" val="20007"/>
                    </a:ext>
                  </a:extLst>
                </a:gridCol>
                <a:gridCol w="750551">
                  <a:extLst>
                    <a:ext uri="{9D8B030D-6E8A-4147-A177-3AD203B41FA5}">
                      <a16:colId xmlns:a16="http://schemas.microsoft.com/office/drawing/2014/main" val="20008"/>
                    </a:ext>
                  </a:extLst>
                </a:gridCol>
                <a:gridCol w="750550">
                  <a:extLst>
                    <a:ext uri="{9D8B030D-6E8A-4147-A177-3AD203B41FA5}">
                      <a16:colId xmlns:a16="http://schemas.microsoft.com/office/drawing/2014/main" val="20009"/>
                    </a:ext>
                  </a:extLst>
                </a:gridCol>
                <a:gridCol w="750551">
                  <a:extLst>
                    <a:ext uri="{9D8B030D-6E8A-4147-A177-3AD203B41FA5}">
                      <a16:colId xmlns:a16="http://schemas.microsoft.com/office/drawing/2014/main" val="20010"/>
                    </a:ext>
                  </a:extLst>
                </a:gridCol>
              </a:tblGrid>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6</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84390">
                <a:tc>
                  <a:txBody>
                    <a:bodyPr/>
                    <a:lstStyle/>
                    <a:p>
                      <a:pPr algn="ctr" fontAlgn="ctr"/>
                      <a:r>
                        <a:rPr lang="en-US" sz="1500" b="1" i="0" u="none" strike="noStrike">
                          <a:latin typeface="Helvetica Neue"/>
                          <a:cs typeface="Arial" pitchFamily="34" charset="0"/>
                        </a:rPr>
                        <a:t>2840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1327</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1861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3024</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3038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2497</a:t>
                      </a: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dirty="0">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7</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58504">
                <a:tc>
                  <a:txBody>
                    <a:bodyPr/>
                    <a:lstStyle/>
                    <a:p>
                      <a:pPr algn="ctr" fontAlgn="ctr"/>
                      <a:r>
                        <a:rPr lang="en-US" sz="1500" b="1" i="0" u="none" strike="noStrike" dirty="0">
                          <a:latin typeface="Helvetica Neue"/>
                          <a:cs typeface="Arial" pitchFamily="34" charset="0"/>
                        </a:rPr>
                        <a:t>2858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868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1670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1480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2643</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1480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2085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2490</a:t>
                      </a:r>
                    </a:p>
                  </a:txBody>
                  <a:tcPr marL="9501" marR="9501" marT="7144"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8</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84390">
                <a:tc>
                  <a:txBody>
                    <a:bodyPr/>
                    <a:lstStyle/>
                    <a:p>
                      <a:pPr algn="ctr" fontAlgn="ctr"/>
                      <a:r>
                        <a:rPr lang="en-US" sz="1500" b="1" i="0" u="none" strike="noStrike" dirty="0">
                          <a:latin typeface="Helvetica Neue"/>
                          <a:cs typeface="Arial" pitchFamily="34" charset="0"/>
                        </a:rPr>
                        <a:t>2495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2858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1861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2092</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2660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1679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926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2660</a:t>
                      </a:r>
                    </a:p>
                  </a:txBody>
                  <a:tcPr marL="9501" marR="9501" marT="7144"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9</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358504">
                <a:tc>
                  <a:txBody>
                    <a:bodyPr/>
                    <a:lstStyle/>
                    <a:p>
                      <a:pPr algn="ctr" fontAlgn="ctr"/>
                      <a:r>
                        <a:rPr lang="en-US" sz="1500" b="1" i="0" u="none" strike="noStrike" dirty="0">
                          <a:latin typeface="Helvetica Neue"/>
                          <a:cs typeface="Arial" pitchFamily="34" charset="0"/>
                        </a:rPr>
                        <a:t>795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791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3200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2085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2638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2497</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2486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1159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2640</a:t>
                      </a:r>
                    </a:p>
                  </a:txBody>
                  <a:tcPr marL="9501" marR="9501" marT="714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10</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358504">
                <a:tc>
                  <a:txBody>
                    <a:bodyPr/>
                    <a:lstStyle/>
                    <a:p>
                      <a:pPr algn="ctr" fontAlgn="ctr"/>
                      <a:r>
                        <a:rPr lang="en-US" sz="1500" b="1" i="0" u="none" strike="noStrike" dirty="0">
                          <a:latin typeface="Helvetica Neue"/>
                          <a:cs typeface="Arial" pitchFamily="34" charset="0"/>
                        </a:rPr>
                        <a:t>3019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3240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3200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3050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3015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2900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2896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2998</a:t>
                      </a:r>
                    </a:p>
                  </a:txBody>
                  <a:tcPr marL="9501" marR="9501" marT="7144"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Select different samples of varied sizes</a:t>
            </a:r>
          </a:p>
        </p:txBody>
      </p:sp>
    </p:spTree>
    <p:extLst>
      <p:ext uri="{BB962C8B-B14F-4D97-AF65-F5344CB8AC3E}">
        <p14:creationId xmlns:p14="http://schemas.microsoft.com/office/powerpoint/2010/main" val="136588665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1950491" y="3334924"/>
            <a:ext cx="5132478" cy="571661"/>
          </a:xfrm>
          <a:prstGeom prst="rect">
            <a:avLst/>
          </a:prstGeom>
          <a:solidFill>
            <a:srgbClr val="FFFF00"/>
          </a:solidFill>
          <a:ln w="9525">
            <a:solidFill>
              <a:srgbClr val="000000"/>
            </a:solidFill>
            <a:miter lim="800000"/>
            <a:headEnd/>
            <a:tailEnd/>
          </a:ln>
          <a:effectLst/>
        </p:spPr>
        <p:txBody>
          <a:bodyPr wrap="none" bIns="0" anchor="ctr"/>
          <a:lstStyle/>
          <a:p>
            <a:r>
              <a:rPr lang="en-IN" sz="1500" b="1">
                <a:solidFill>
                  <a:prstClr val="black"/>
                </a:solidFill>
                <a:latin typeface="Helvetica Neue"/>
              </a:rPr>
              <a:t>Compute sample mean of these samples</a:t>
            </a:r>
            <a:endParaRPr lang="en-IN" sz="1500" b="1" dirty="0">
              <a:solidFill>
                <a:prstClr val="black"/>
              </a:solidFill>
              <a:latin typeface="Helvetica Neue"/>
            </a:endParaRPr>
          </a:p>
        </p:txBody>
      </p:sp>
      <p:sp>
        <p:nvSpPr>
          <p:cNvPr id="24"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endParaRPr lang="en-IN" sz="2078" b="1" dirty="0">
              <a:solidFill>
                <a:prstClr val="black"/>
              </a:solidFill>
              <a:latin typeface="Helvetica Neue"/>
            </a:endParaRPr>
          </a:p>
        </p:txBody>
      </p:sp>
    </p:spTree>
    <p:extLst>
      <p:ext uri="{BB962C8B-B14F-4D97-AF65-F5344CB8AC3E}">
        <p14:creationId xmlns:p14="http://schemas.microsoft.com/office/powerpoint/2010/main" val="34407639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24" name="arrow.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19"/>
          <p:cNvGraphicFramePr>
            <a:graphicFrameLocks noGrp="1"/>
          </p:cNvGraphicFramePr>
          <p:nvPr>
            <p:extLst>
              <p:ext uri="{D42A27DB-BD31-4B8C-83A1-F6EECF244321}">
                <p14:modId xmlns:p14="http://schemas.microsoft.com/office/powerpoint/2010/main" val="3706717209"/>
              </p:ext>
            </p:extLst>
          </p:nvPr>
        </p:nvGraphicFramePr>
        <p:xfrm>
          <a:off x="1344334" y="1565752"/>
          <a:ext cx="6123266" cy="4606448"/>
        </p:xfrm>
        <a:graphic>
          <a:graphicData uri="http://schemas.openxmlformats.org/drawingml/2006/table">
            <a:tbl>
              <a:tblPr/>
              <a:tblGrid>
                <a:gridCol w="1598978">
                  <a:extLst>
                    <a:ext uri="{9D8B030D-6E8A-4147-A177-3AD203B41FA5}">
                      <a16:colId xmlns:a16="http://schemas.microsoft.com/office/drawing/2014/main" val="20000"/>
                    </a:ext>
                  </a:extLst>
                </a:gridCol>
                <a:gridCol w="1667021">
                  <a:extLst>
                    <a:ext uri="{9D8B030D-6E8A-4147-A177-3AD203B41FA5}">
                      <a16:colId xmlns:a16="http://schemas.microsoft.com/office/drawing/2014/main" val="20001"/>
                    </a:ext>
                  </a:extLst>
                </a:gridCol>
                <a:gridCol w="1601072">
                  <a:extLst>
                    <a:ext uri="{9D8B030D-6E8A-4147-A177-3AD203B41FA5}">
                      <a16:colId xmlns:a16="http://schemas.microsoft.com/office/drawing/2014/main" val="20002"/>
                    </a:ext>
                  </a:extLst>
                </a:gridCol>
                <a:gridCol w="1256195">
                  <a:extLst>
                    <a:ext uri="{9D8B030D-6E8A-4147-A177-3AD203B41FA5}">
                      <a16:colId xmlns:a16="http://schemas.microsoft.com/office/drawing/2014/main" val="20003"/>
                    </a:ext>
                  </a:extLst>
                </a:gridCol>
              </a:tblGrid>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Sample No.</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Sample size</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Mean</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 SD</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  </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1994.42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843.23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2830.18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349.94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1866.70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988.57</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1338.00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704.36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5</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1953.80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920.44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2447.63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590.64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1974.40</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638.05</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2157.27</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715.10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2032.33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891.53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3035.33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117.40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55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Overall</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100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0000"/>
                          </a:solidFill>
                          <a:effectLst/>
                          <a:latin typeface="Helvetica Neue"/>
                          <a:ea typeface="Verdana" pitchFamily="34" charset="0"/>
                          <a:cs typeface="Verdana" pitchFamily="34" charset="0"/>
                        </a:rPr>
                        <a:t>2162.24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0000"/>
                          </a:solidFill>
                          <a:effectLst/>
                          <a:latin typeface="Helvetica Neue"/>
                          <a:ea typeface="Verdana" pitchFamily="34" charset="0"/>
                          <a:cs typeface="Verdana" pitchFamily="34" charset="0"/>
                        </a:rPr>
                        <a:t>732.26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4882911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5"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3"/>
          <p:cNvSpPr>
            <a:spLocks noGrp="1" noRot="1" noChangeAspect="1" noMove="1" noResize="1" noEditPoints="1" noAdjustHandles="1" noChangeArrowheads="1" noChangeShapeType="1" noTextEdit="1"/>
          </p:cNvSpPr>
          <p:nvPr>
            <p:ph sz="quarter" idx="10"/>
          </p:nvPr>
        </p:nvSpPr>
        <p:spPr>
          <a:blipFill>
            <a:blip r:embed="rId3"/>
            <a:stretch>
              <a:fillRect t="-14885"/>
            </a:stretch>
          </a:blipFill>
        </p:spPr>
        <p:txBody>
          <a:bodyPr/>
          <a:lstStyle/>
          <a:p>
            <a:r>
              <a:rPr lang="en-IN">
                <a:no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lgn="just">
              <a:buFont typeface="Wingdings" panose="05000000000000000000" pitchFamily="2" charset="2"/>
              <a:buChar char="Ø"/>
            </a:pPr>
            <a:r>
              <a:rPr lang="en-US" sz="2400" dirty="0">
                <a:latin typeface="+mn-lt"/>
              </a:rPr>
              <a:t>The term "sampling variability" refers to the fact that the statistical information from a sample (called a </a:t>
            </a:r>
            <a:r>
              <a:rPr lang="en-US" sz="2400" i="1" dirty="0">
                <a:latin typeface="+mn-lt"/>
              </a:rPr>
              <a:t>statistic</a:t>
            </a:r>
            <a:r>
              <a:rPr lang="en-US" sz="2400" dirty="0">
                <a:latin typeface="+mn-lt"/>
              </a:rPr>
              <a:t>) will vary as the random sampling is repeated. </a:t>
            </a:r>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b="1" dirty="0">
                <a:latin typeface="+mn-lt"/>
              </a:rPr>
              <a:t>Sampling</a:t>
            </a:r>
            <a:r>
              <a:rPr lang="en-US" sz="2400" dirty="0">
                <a:latin typeface="+mn-lt"/>
              </a:rPr>
              <a:t> </a:t>
            </a:r>
            <a:r>
              <a:rPr lang="en-US" sz="2400" b="1" dirty="0">
                <a:latin typeface="+mn-lt"/>
              </a:rPr>
              <a:t>variability</a:t>
            </a:r>
            <a:r>
              <a:rPr lang="en-US" sz="2400" dirty="0">
                <a:latin typeface="+mn-lt"/>
              </a:rPr>
              <a:t> will </a:t>
            </a:r>
            <a:r>
              <a:rPr lang="en-US" sz="2400" b="1" dirty="0">
                <a:latin typeface="+mn-lt"/>
              </a:rPr>
              <a:t>decrease</a:t>
            </a:r>
            <a:r>
              <a:rPr lang="en-US" sz="2400" dirty="0">
                <a:latin typeface="+mn-lt"/>
              </a:rPr>
              <a:t> as the </a:t>
            </a:r>
            <a:r>
              <a:rPr lang="en-US" sz="2400" b="1" dirty="0">
                <a:latin typeface="+mn-lt"/>
              </a:rPr>
              <a:t>sample size increases.</a:t>
            </a:r>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dirty="0">
                <a:latin typeface="+mn-lt"/>
              </a:rPr>
              <a:t>the samples must be randomly chosen, must be of the same size (not smaller than 30), and the more samples that are used, the more reliable the information gathered will be.</a:t>
            </a:r>
            <a:endParaRPr lang="en-IN" sz="2400" dirty="0">
              <a:latin typeface="+mn-lt"/>
            </a:endParaRPr>
          </a:p>
        </p:txBody>
      </p:sp>
      <p:sp>
        <p:nvSpPr>
          <p:cNvPr id="3" name="Content Placeholder 2"/>
          <p:cNvSpPr>
            <a:spLocks noGrp="1"/>
          </p:cNvSpPr>
          <p:nvPr>
            <p:ph sz="quarter" idx="10"/>
          </p:nvPr>
        </p:nvSpPr>
        <p:spPr/>
        <p:txBody>
          <a:bodyPr/>
          <a:lstStyle/>
          <a:p>
            <a:r>
              <a:rPr lang="en-IN" dirty="0"/>
              <a:t>            </a:t>
            </a:r>
            <a:r>
              <a:rPr lang="en-IN" sz="3600" dirty="0">
                <a:latin typeface="+mn-lt"/>
              </a:rPr>
              <a:t>Sampling Variability</a:t>
            </a:r>
          </a:p>
        </p:txBody>
      </p:sp>
    </p:spTree>
    <p:extLst>
      <p:ext uri="{BB962C8B-B14F-4D97-AF65-F5344CB8AC3E}">
        <p14:creationId xmlns:p14="http://schemas.microsoft.com/office/powerpoint/2010/main" val="3354268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968497" y="1431249"/>
          <a:ext cx="6238869" cy="1051420"/>
        </p:xfrm>
        <a:graphic>
          <a:graphicData uri="http://schemas.openxmlformats.org/presentationml/2006/ole">
            <mc:AlternateContent xmlns:mc="http://schemas.openxmlformats.org/markup-compatibility/2006">
              <mc:Choice xmlns:v="urn:schemas-microsoft-com:vml" Requires="v">
                <p:oleObj name="Equation" r:id="rId4" imgW="2552400" imgH="431640" progId="Equation.3">
                  <p:embed/>
                </p:oleObj>
              </mc:Choice>
              <mc:Fallback>
                <p:oleObj name="Equation" r:id="rId4" imgW="2552400" imgH="431640" progId="Equation.3">
                  <p:embed/>
                  <p:pic>
                    <p:nvPicPr>
                      <p:cNvPr id="6" name="Object 5"/>
                      <p:cNvPicPr>
                        <a:picLocks noChangeAspect="1" noChangeArrowheads="1"/>
                      </p:cNvPicPr>
                      <p:nvPr/>
                    </p:nvPicPr>
                    <p:blipFill>
                      <a:blip r:embed="rId5"/>
                      <a:srcRect/>
                      <a:stretch>
                        <a:fillRect/>
                      </a:stretch>
                    </p:blipFill>
                    <p:spPr bwMode="auto">
                      <a:xfrm>
                        <a:off x="968497" y="1431249"/>
                        <a:ext cx="6238869" cy="1051420"/>
                      </a:xfrm>
                      <a:prstGeom prst="rect">
                        <a:avLst/>
                      </a:prstGeom>
                      <a:solidFill>
                        <a:srgbClr val="FFBDDE">
                          <a:alpha val="50000"/>
                        </a:srgbClr>
                      </a:solidFill>
                      <a:ln w="9525">
                        <a:solidFill>
                          <a:srgbClr val="FFBDDE"/>
                        </a:solidFill>
                        <a:miter lim="800000"/>
                        <a:headEnd/>
                        <a:tailEnd/>
                      </a:ln>
                    </p:spPr>
                  </p:pic>
                </p:oleObj>
              </mc:Fallback>
            </mc:AlternateContent>
          </a:graphicData>
        </a:graphic>
      </p:graphicFrame>
      <p:graphicFrame>
        <p:nvGraphicFramePr>
          <p:cNvPr id="8" name="Object 8"/>
          <p:cNvGraphicFramePr>
            <a:graphicFrameLocks noChangeAspect="1"/>
          </p:cNvGraphicFramePr>
          <p:nvPr/>
        </p:nvGraphicFramePr>
        <p:xfrm>
          <a:off x="945487" y="2570175"/>
          <a:ext cx="6261880" cy="905370"/>
        </p:xfrm>
        <a:graphic>
          <a:graphicData uri="http://schemas.openxmlformats.org/presentationml/2006/ole">
            <mc:AlternateContent xmlns:mc="http://schemas.openxmlformats.org/markup-compatibility/2006">
              <mc:Choice xmlns:v="urn:schemas-microsoft-com:vml" Requires="v">
                <p:oleObj name="Equation" r:id="rId6" imgW="2831760" imgH="406080" progId="Equation.3">
                  <p:embed/>
                </p:oleObj>
              </mc:Choice>
              <mc:Fallback>
                <p:oleObj name="Equation" r:id="rId6" imgW="2831760" imgH="406080" progId="Equation.3">
                  <p:embed/>
                  <p:pic>
                    <p:nvPicPr>
                      <p:cNvPr id="8" name="Object 8"/>
                      <p:cNvPicPr>
                        <a:picLocks noChangeAspect="1" noChangeArrowheads="1"/>
                      </p:cNvPicPr>
                      <p:nvPr/>
                    </p:nvPicPr>
                    <p:blipFill>
                      <a:blip r:embed="rId7"/>
                      <a:srcRect/>
                      <a:stretch>
                        <a:fillRect/>
                      </a:stretch>
                    </p:blipFill>
                    <p:spPr bwMode="auto">
                      <a:xfrm>
                        <a:off x="945487" y="2570175"/>
                        <a:ext cx="6261880" cy="905370"/>
                      </a:xfrm>
                      <a:prstGeom prst="rect">
                        <a:avLst/>
                      </a:prstGeom>
                      <a:solidFill>
                        <a:srgbClr val="CCFFCC">
                          <a:alpha val="50000"/>
                        </a:srgbClr>
                      </a:solidFill>
                      <a:ln w="9525">
                        <a:solidFill>
                          <a:srgbClr val="CCFFCC"/>
                        </a:solidFill>
                        <a:miter lim="800000"/>
                        <a:headEnd/>
                        <a:tailEnd/>
                      </a:ln>
                    </p:spPr>
                  </p:pic>
                </p:oleObj>
              </mc:Fallback>
            </mc:AlternateContent>
          </a:graphicData>
        </a:graphic>
      </p:graphicFrame>
      <p:graphicFrame>
        <p:nvGraphicFramePr>
          <p:cNvPr id="10" name="Object 11"/>
          <p:cNvGraphicFramePr>
            <a:graphicFrameLocks noChangeAspect="1"/>
          </p:cNvGraphicFramePr>
          <p:nvPr/>
        </p:nvGraphicFramePr>
        <p:xfrm>
          <a:off x="956871" y="3608608"/>
          <a:ext cx="6250496" cy="1042570"/>
        </p:xfrm>
        <a:graphic>
          <a:graphicData uri="http://schemas.openxmlformats.org/presentationml/2006/ole">
            <mc:AlternateContent xmlns:mc="http://schemas.openxmlformats.org/markup-compatibility/2006">
              <mc:Choice xmlns:v="urn:schemas-microsoft-com:vml" Requires="v">
                <p:oleObj name="Equation" r:id="rId8" imgW="2628720" imgH="431640" progId="Equation.3">
                  <p:embed/>
                </p:oleObj>
              </mc:Choice>
              <mc:Fallback>
                <p:oleObj name="Equation" r:id="rId8" imgW="2628720" imgH="431640" progId="Equation.3">
                  <p:embed/>
                  <p:pic>
                    <p:nvPicPr>
                      <p:cNvPr id="1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6871" y="3608608"/>
                        <a:ext cx="6250496" cy="1042570"/>
                      </a:xfrm>
                      <a:prstGeom prst="rect">
                        <a:avLst/>
                      </a:prstGeom>
                      <a:solidFill>
                        <a:srgbClr val="FFCC00">
                          <a:alpha val="50000"/>
                        </a:srgbClr>
                      </a:solidFill>
                      <a:ln w="9525">
                        <a:solidFill>
                          <a:srgbClr val="FFCC00"/>
                        </a:solidFill>
                        <a:miter lim="800000"/>
                        <a:headEnd/>
                        <a:tailEnd/>
                      </a:ln>
                    </p:spPr>
                  </p:pic>
                </p:oleObj>
              </mc:Fallback>
            </mc:AlternateContent>
          </a:graphicData>
        </a:graphic>
      </p:graphicFrame>
      <p:graphicFrame>
        <p:nvGraphicFramePr>
          <p:cNvPr id="5" name="Object 4"/>
          <p:cNvGraphicFramePr>
            <a:graphicFrameLocks noChangeAspect="1"/>
          </p:cNvGraphicFramePr>
          <p:nvPr/>
        </p:nvGraphicFramePr>
        <p:xfrm>
          <a:off x="945486" y="4771906"/>
          <a:ext cx="6261881" cy="954677"/>
        </p:xfrm>
        <a:graphic>
          <a:graphicData uri="http://schemas.openxmlformats.org/presentationml/2006/ole">
            <mc:AlternateContent xmlns:mc="http://schemas.openxmlformats.org/markup-compatibility/2006">
              <mc:Choice xmlns:v="urn:schemas-microsoft-com:vml" Requires="v">
                <p:oleObj name="Equation" r:id="rId10" imgW="2844720" imgH="431640" progId="Equation.3">
                  <p:embed/>
                </p:oleObj>
              </mc:Choice>
              <mc:Fallback>
                <p:oleObj name="Equation" r:id="rId10" imgW="2844720" imgH="431640" progId="Equation.3">
                  <p:embed/>
                  <p:pic>
                    <p:nvPicPr>
                      <p:cNvPr id="5" name="Object 4"/>
                      <p:cNvPicPr>
                        <a:picLocks noChangeAspect="1" noChangeArrowheads="1"/>
                      </p:cNvPicPr>
                      <p:nvPr/>
                    </p:nvPicPr>
                    <p:blipFill>
                      <a:blip r:embed="rId11"/>
                      <a:srcRect/>
                      <a:stretch>
                        <a:fillRect/>
                      </a:stretch>
                    </p:blipFill>
                    <p:spPr bwMode="auto">
                      <a:xfrm>
                        <a:off x="945486" y="4771906"/>
                        <a:ext cx="6261881" cy="954677"/>
                      </a:xfrm>
                      <a:prstGeom prst="rect">
                        <a:avLst/>
                      </a:prstGeom>
                      <a:solidFill>
                        <a:srgbClr val="FFFF00">
                          <a:alpha val="50000"/>
                        </a:srgbClr>
                      </a:solidFill>
                      <a:ln w="9525">
                        <a:solidFill>
                          <a:srgbClr val="FFCC00"/>
                        </a:solidFill>
                        <a:miter lim="800000"/>
                        <a:headEnd/>
                        <a:tailEnd/>
                      </a:ln>
                    </p:spPr>
                  </p:pic>
                </p:oleObj>
              </mc:Fallback>
            </mc:AlternateContent>
          </a:graphicData>
        </a:graphic>
      </p:graphicFrame>
    </p:spTree>
    <p:extLst>
      <p:ext uri="{BB962C8B-B14F-4D97-AF65-F5344CB8AC3E}">
        <p14:creationId xmlns:p14="http://schemas.microsoft.com/office/powerpoint/2010/main" val="20735714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1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1417319"/>
            <a:ext cx="8305800" cy="4907281"/>
          </a:xfrm>
        </p:spPr>
        <p:txBody>
          <a:bodyPr>
            <a:noAutofit/>
          </a:bodyPr>
          <a:lstStyle/>
          <a:p>
            <a:pPr marL="342900" indent="-342900" algn="just">
              <a:spcBef>
                <a:spcPts val="0"/>
              </a:spcBef>
              <a:buFont typeface="Wingdings" panose="05000000000000000000" pitchFamily="2" charset="2"/>
              <a:buChar char="Ø"/>
            </a:pPr>
            <a:endParaRPr lang="en-US" sz="2400" b="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endParaRPr lang="en-US" sz="2400" b="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The probability distribution of a statistic  (sample estimate) is called sampling distribution.</a:t>
            </a:r>
          </a:p>
          <a:p>
            <a:pPr marL="342900" indent="-342900" algn="just">
              <a:spcBef>
                <a:spcPts val="0"/>
              </a:spcBef>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The sampling distribution of a statistic depends on the distribution of the population, the size of the sample, and the method of sample selection</a:t>
            </a:r>
            <a:r>
              <a:rPr lang="en-US" sz="2800" dirty="0">
                <a:latin typeface="Calibri" panose="020F0502020204030204" pitchFamily="34" charset="0"/>
                <a:cs typeface="Calibri" panose="020F0502020204030204" pitchFamily="34" charset="0"/>
              </a:rPr>
              <a:t>. </a:t>
            </a:r>
          </a:p>
        </p:txBody>
      </p:sp>
      <p:sp>
        <p:nvSpPr>
          <p:cNvPr id="2" name="Title 1"/>
          <p:cNvSpPr>
            <a:spLocks noGrp="1"/>
          </p:cNvSpPr>
          <p:nvPr>
            <p:ph type="title" idx="4294967295"/>
          </p:nvPr>
        </p:nvSpPr>
        <p:spPr/>
        <p:txBody>
          <a:bodyPr>
            <a:noAutofit/>
          </a:bodyPr>
          <a:lstStyle/>
          <a:p>
            <a:pPr algn="ctr">
              <a:lnSpc>
                <a:spcPct val="150000"/>
              </a:lnSpc>
            </a:pPr>
            <a:r>
              <a:rPr lang="en-US" b="1" dirty="0">
                <a:solidFill>
                  <a:schemeClr val="tx1"/>
                </a:solidFill>
                <a:latin typeface="Calibri" panose="020F0502020204030204" pitchFamily="34" charset="0"/>
                <a:cs typeface="Calibri" panose="020F0502020204030204" pitchFamily="34" charset="0"/>
              </a:rPr>
              <a:t>Definition</a:t>
            </a:r>
          </a:p>
        </p:txBody>
      </p:sp>
    </p:spTree>
    <p:extLst>
      <p:ext uri="{BB962C8B-B14F-4D97-AF65-F5344CB8AC3E}">
        <p14:creationId xmlns:p14="http://schemas.microsoft.com/office/powerpoint/2010/main" val="403084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33400" y="1676400"/>
                <a:ext cx="8153400" cy="4343399"/>
              </a:xfrm>
            </p:spPr>
            <p:txBody>
              <a:bodyPr>
                <a:normAutofit/>
              </a:bodyPr>
              <a:lstStyle/>
              <a:p>
                <a:pPr algn="just">
                  <a:buFont typeface="Wingdings" panose="05000000000000000000" pitchFamily="2" charset="2"/>
                  <a:buChar char="Ø"/>
                </a:pPr>
                <a:r>
                  <a:rPr lang="en-IN" sz="2100" dirty="0">
                    <a:latin typeface="Calibri" panose="020F0502020204030204" pitchFamily="34" charset="0"/>
                    <a:cs typeface="Calibri" panose="020F0502020204030204" pitchFamily="34" charset="0"/>
                  </a:rPr>
                  <a:t>The sample mean is </a:t>
                </a:r>
                <a:r>
                  <a:rPr lang="en-US" sz="2100" dirty="0">
                    <a:latin typeface="Calibri" panose="020F0502020204030204" pitchFamily="34" charset="0"/>
                    <a:cs typeface="Calibri" panose="020F0502020204030204" pitchFamily="34" charset="0"/>
                  </a:rPr>
                  <a:t>one of the more common statistics used in the inferential process. </a:t>
                </a: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a:t>
                </a:r>
                <a:r>
                  <a:rPr lang="en-US" sz="2100" b="1" dirty="0">
                    <a:latin typeface="Calibri" panose="020F0502020204030204" pitchFamily="34" charset="0"/>
                    <a:cs typeface="Calibri" panose="020F0502020204030204" pitchFamily="34" charset="0"/>
                  </a:rPr>
                  <a:t>distribution</a:t>
                </a:r>
                <a:r>
                  <a:rPr lang="en-US" sz="2100" dirty="0">
                    <a:latin typeface="Calibri" panose="020F0502020204030204" pitchFamily="34" charset="0"/>
                    <a:cs typeface="Calibri" panose="020F0502020204030204" pitchFamily="34" charset="0"/>
                  </a:rPr>
                  <a:t> of the values of the sample mean (</a:t>
                </a:r>
                <a14:m>
                  <m:oMath xmlns:m="http://schemas.openxmlformats.org/officeDocument/2006/math">
                    <m:acc>
                      <m:accPr>
                        <m:chr m:val="̅"/>
                        <m:ctrlPr>
                          <a:rPr lang="en-US" sz="2100" i="1">
                            <a:latin typeface="Cambria Math" panose="02040503050406030204" pitchFamily="18" charset="0"/>
                          </a:rPr>
                        </m:ctrlPr>
                      </m:accPr>
                      <m:e>
                        <m:r>
                          <a:rPr lang="en-IN" sz="2100" i="1">
                            <a:latin typeface="Cambria Math" panose="02040503050406030204" pitchFamily="18" charset="0"/>
                          </a:rPr>
                          <m:t>𝑥</m:t>
                        </m:r>
                      </m:e>
                    </m:acc>
                  </m:oMath>
                </a14:m>
                <a:r>
                  <a:rPr lang="en-US" sz="2100" dirty="0">
                    <a:latin typeface="Calibri" panose="020F0502020204030204" pitchFamily="34" charset="0"/>
                    <a:cs typeface="Calibri" panose="020F0502020204030204" pitchFamily="34" charset="0"/>
                  </a:rPr>
                  <a:t>) in repeated </a:t>
                </a:r>
                <a:r>
                  <a:rPr lang="en-US" sz="2100" b="1" dirty="0">
                    <a:latin typeface="Calibri" panose="020F0502020204030204" pitchFamily="34" charset="0"/>
                    <a:cs typeface="Calibri" panose="020F0502020204030204" pitchFamily="34" charset="0"/>
                  </a:rPr>
                  <a:t>samples</a:t>
                </a:r>
                <a:r>
                  <a:rPr lang="en-US" sz="2100" dirty="0">
                    <a:latin typeface="Calibri" panose="020F0502020204030204" pitchFamily="34" charset="0"/>
                    <a:cs typeface="Calibri" panose="020F0502020204030204" pitchFamily="34" charset="0"/>
                  </a:rPr>
                  <a:t> is called the </a:t>
                </a:r>
                <a:r>
                  <a:rPr lang="en-US" sz="2100" b="1" dirty="0">
                    <a:latin typeface="Calibri" panose="020F0502020204030204" pitchFamily="34" charset="0"/>
                    <a:cs typeface="Calibri" panose="020F0502020204030204" pitchFamily="34" charset="0"/>
                  </a:rPr>
                  <a:t>sampling distribution of </a:t>
                </a:r>
                <a14:m>
                  <m:oMath xmlns:m="http://schemas.openxmlformats.org/officeDocument/2006/math">
                    <m:acc>
                      <m:accPr>
                        <m:chr m:val="̅"/>
                        <m:ctrlPr>
                          <a:rPr lang="en-US" sz="2100" b="1" i="1">
                            <a:latin typeface="Cambria Math" panose="02040503050406030204" pitchFamily="18" charset="0"/>
                          </a:rPr>
                        </m:ctrlPr>
                      </m:accPr>
                      <m:e>
                        <m:r>
                          <a:rPr lang="en-IN" sz="2100" b="1" i="1">
                            <a:latin typeface="Cambria Math" panose="02040503050406030204" pitchFamily="18" charset="0"/>
                          </a:rPr>
                          <m:t>𝒙</m:t>
                        </m:r>
                      </m:e>
                    </m:acc>
                  </m:oMath>
                </a14:m>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One way to examine the distribution possibilities is to take a population with a particular distribution, randomly select samples of a given size, compute the sample means, and attempt to determine how the means are </a:t>
                </a:r>
                <a:r>
                  <a:rPr lang="en-IN" sz="2100" dirty="0">
                    <a:latin typeface="Calibri" panose="020F0502020204030204" pitchFamily="34" charset="0"/>
                    <a:cs typeface="Calibri" panose="020F0502020204030204" pitchFamily="34" charset="0"/>
                  </a:rPr>
                  <a:t>distributed</a:t>
                </a:r>
                <a:r>
                  <a:rPr lang="en-IN"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33400" y="1676400"/>
                <a:ext cx="8153400" cy="4343399"/>
              </a:xfrm>
              <a:blipFill>
                <a:blip r:embed="rId3"/>
                <a:stretch>
                  <a:fillRect l="-748" t="-843" r="-823"/>
                </a:stretch>
              </a:blipFill>
            </p:spPr>
            <p:txBody>
              <a:bodyPr/>
              <a:lstStyle/>
              <a:p>
                <a:r>
                  <a:rPr lang="en-VI">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533400" y="285750"/>
                <a:ext cx="5705061" cy="857250"/>
              </a:xfrm>
            </p:spPr>
            <p:txBody>
              <a:bodyPr>
                <a:normAutofit fontScale="92500"/>
              </a:bodyPr>
              <a:lstStyle/>
              <a:p>
                <a:r>
                  <a:rPr lang="en-IN" dirty="0"/>
                  <a:t>Sampling Distribution Of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𝒙</m:t>
                        </m:r>
                      </m:e>
                    </m:acc>
                  </m:oMath>
                </a14:m>
                <a:endParaRPr lang="en-IN"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533400" y="285750"/>
                <a:ext cx="5705061" cy="857250"/>
              </a:xfrm>
              <a:blipFill>
                <a:blip r:embed="rId4"/>
                <a:stretch>
                  <a:fillRect l="-2888" b="-4965"/>
                </a:stretch>
              </a:blipFill>
            </p:spPr>
            <p:txBody>
              <a:bodyPr/>
              <a:lstStyle/>
              <a:p>
                <a:r>
                  <a:rPr lang="en-VI">
                    <a:noFill/>
                  </a:rPr>
                  <a:t> </a:t>
                </a:r>
              </a:p>
            </p:txBody>
          </p:sp>
        </mc:Fallback>
      </mc:AlternateContent>
    </p:spTree>
    <p:extLst>
      <p:ext uri="{BB962C8B-B14F-4D97-AF65-F5344CB8AC3E}">
        <p14:creationId xmlns:p14="http://schemas.microsoft.com/office/powerpoint/2010/main" val="120760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458200" cy="4983161"/>
          </a:xfrm>
        </p:spPr>
        <p:txBody>
          <a:bodyPr>
            <a:normAutofit/>
          </a:bodyPr>
          <a:lstStyle/>
          <a:p>
            <a:pPr marL="285750" indent="-285750">
              <a:buFont typeface="Wingdings" panose="05000000000000000000" pitchFamily="2" charset="2"/>
              <a:buChar char="Ø"/>
            </a:pPr>
            <a:r>
              <a:rPr lang="en-US" sz="2000" dirty="0">
                <a:latin typeface="+mn-lt"/>
              </a:rPr>
              <a:t>Suppose a small finite population consists of only </a:t>
            </a:r>
            <a:r>
              <a:rPr lang="en-US" sz="2000" i="1" dirty="0">
                <a:latin typeface="+mn-lt"/>
              </a:rPr>
              <a:t>N </a:t>
            </a:r>
            <a:r>
              <a:rPr lang="en-US" sz="2000" dirty="0">
                <a:latin typeface="+mn-lt"/>
              </a:rPr>
              <a:t>= 8 numbers:</a:t>
            </a:r>
          </a:p>
          <a:p>
            <a:pPr marL="285750" indent="-285750">
              <a:buFont typeface="Wingdings" panose="05000000000000000000" pitchFamily="2" charset="2"/>
              <a:buChar char="Ø"/>
            </a:pPr>
            <a:r>
              <a:rPr lang="en-IN" sz="2000" dirty="0">
                <a:latin typeface="+mn-lt"/>
              </a:rPr>
              <a:t>	54 55 59 63 64 68 69 70</a:t>
            </a:r>
          </a:p>
          <a:p>
            <a:pPr marL="285750" indent="-285750">
              <a:buFont typeface="Wingdings" panose="05000000000000000000" pitchFamily="2" charset="2"/>
              <a:buChar char="Ø"/>
            </a:pPr>
            <a:r>
              <a:rPr lang="en-US" sz="2000" dirty="0">
                <a:latin typeface="+mn-lt"/>
              </a:rPr>
              <a:t>Using an Excel-produced histogram, we can see the shape of the distribution of this population of data.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dirty="0">
                <a:latin typeface="+mn-lt"/>
              </a:rPr>
              <a:t>Suppose we take all possible samples of size </a:t>
            </a:r>
            <a:r>
              <a:rPr lang="en-US" sz="2400" i="1" dirty="0">
                <a:latin typeface="+mn-lt"/>
              </a:rPr>
              <a:t>n </a:t>
            </a:r>
            <a:r>
              <a:rPr lang="en-US" sz="2400" dirty="0">
                <a:latin typeface="+mn-lt"/>
              </a:rPr>
              <a:t>= 2 from this population with replacement.</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Example</a:t>
            </a:r>
          </a:p>
        </p:txBody>
      </p:sp>
      <p:pic>
        <p:nvPicPr>
          <p:cNvPr id="4" name="Picture 3"/>
          <p:cNvPicPr>
            <a:picLocks noChangeAspect="1"/>
          </p:cNvPicPr>
          <p:nvPr/>
        </p:nvPicPr>
        <p:blipFill>
          <a:blip r:embed="rId2"/>
          <a:stretch>
            <a:fillRect/>
          </a:stretch>
        </p:blipFill>
        <p:spPr>
          <a:xfrm>
            <a:off x="1066800" y="2998882"/>
            <a:ext cx="6629399" cy="1954118"/>
          </a:xfrm>
          <a:prstGeom prst="rect">
            <a:avLst/>
          </a:prstGeom>
        </p:spPr>
      </p:pic>
    </p:spTree>
    <p:extLst>
      <p:ext uri="{BB962C8B-B14F-4D97-AF65-F5344CB8AC3E}">
        <p14:creationId xmlns:p14="http://schemas.microsoft.com/office/powerpoint/2010/main" val="179510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a:t>
            </a:r>
          </a:p>
        </p:txBody>
      </p:sp>
      <p:pic>
        <p:nvPicPr>
          <p:cNvPr id="5" name="Picture 4"/>
          <p:cNvPicPr>
            <a:picLocks noChangeAspect="1"/>
          </p:cNvPicPr>
          <p:nvPr/>
        </p:nvPicPr>
        <p:blipFill>
          <a:blip r:embed="rId2"/>
          <a:stretch>
            <a:fillRect/>
          </a:stretch>
        </p:blipFill>
        <p:spPr>
          <a:xfrm>
            <a:off x="304800" y="1524000"/>
            <a:ext cx="3991871" cy="4572000"/>
          </a:xfrm>
          <a:prstGeom prst="rect">
            <a:avLst/>
          </a:prstGeom>
        </p:spPr>
      </p:pic>
      <p:pic>
        <p:nvPicPr>
          <p:cNvPr id="6" name="Picture 5"/>
          <p:cNvPicPr>
            <a:picLocks noChangeAspect="1"/>
          </p:cNvPicPr>
          <p:nvPr/>
        </p:nvPicPr>
        <p:blipFill>
          <a:blip r:embed="rId3"/>
          <a:stretch>
            <a:fillRect/>
          </a:stretch>
        </p:blipFill>
        <p:spPr>
          <a:xfrm>
            <a:off x="4585599" y="1524000"/>
            <a:ext cx="4101201" cy="4419600"/>
          </a:xfrm>
          <a:prstGeom prst="rect">
            <a:avLst/>
          </a:prstGeom>
        </p:spPr>
      </p:pic>
    </p:spTree>
    <p:extLst>
      <p:ext uri="{BB962C8B-B14F-4D97-AF65-F5344CB8AC3E}">
        <p14:creationId xmlns:p14="http://schemas.microsoft.com/office/powerpoint/2010/main" val="3482866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lgn="just">
              <a:buFont typeface="Wingdings" panose="05000000000000000000" pitchFamily="2" charset="2"/>
              <a:buChar char="Ø"/>
            </a:pPr>
            <a:r>
              <a:rPr lang="en-US" sz="2000" dirty="0">
                <a:latin typeface="+mn-lt"/>
              </a:rPr>
              <a:t>Again using an Excel-produced histogram, we can see the shape of the distribution of these </a:t>
            </a:r>
            <a:r>
              <a:rPr lang="en-IN" sz="2000" dirty="0">
                <a:latin typeface="+mn-lt"/>
              </a:rPr>
              <a:t>sample means.</a:t>
            </a:r>
          </a:p>
        </p:txBody>
      </p:sp>
      <p:sp>
        <p:nvSpPr>
          <p:cNvPr id="3" name="Content Placeholder 2"/>
          <p:cNvSpPr>
            <a:spLocks noGrp="1"/>
          </p:cNvSpPr>
          <p:nvPr>
            <p:ph sz="quarter" idx="10"/>
          </p:nvPr>
        </p:nvSpPr>
        <p:spPr/>
        <p:txBody>
          <a:bodyPr/>
          <a:lstStyle/>
          <a:p>
            <a:pPr algn="ctr"/>
            <a:r>
              <a:rPr lang="en-IN" dirty="0"/>
              <a:t>Example</a:t>
            </a:r>
          </a:p>
        </p:txBody>
      </p:sp>
      <p:pic>
        <p:nvPicPr>
          <p:cNvPr id="4" name="Picture 3"/>
          <p:cNvPicPr>
            <a:picLocks noChangeAspect="1"/>
          </p:cNvPicPr>
          <p:nvPr/>
        </p:nvPicPr>
        <p:blipFill>
          <a:blip r:embed="rId3"/>
          <a:stretch>
            <a:fillRect/>
          </a:stretch>
        </p:blipFill>
        <p:spPr>
          <a:xfrm>
            <a:off x="1066801" y="2768203"/>
            <a:ext cx="7467600" cy="3022997"/>
          </a:xfrm>
          <a:prstGeom prst="rect">
            <a:avLst/>
          </a:prstGeom>
        </p:spPr>
      </p:pic>
    </p:spTree>
    <p:extLst>
      <p:ext uri="{BB962C8B-B14F-4D97-AF65-F5344CB8AC3E}">
        <p14:creationId xmlns:p14="http://schemas.microsoft.com/office/powerpoint/2010/main" val="600566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buFont typeface="Wingdings" panose="05000000000000000000" pitchFamily="2" charset="2"/>
              <a:buChar char="Ø"/>
            </a:pPr>
            <a:r>
              <a:rPr lang="en-US" sz="2400" dirty="0">
                <a:latin typeface="+mn-lt"/>
              </a:rPr>
              <a:t>Notice that the shape of the histogram for sample means is quite unlike the shape of the histogram for the population.</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The sample means appear to “pile up” toward the middle of the distribution and “tail off” toward the extremes.</a:t>
            </a:r>
            <a:endParaRPr lang="en-IN" sz="2400" dirty="0">
              <a:latin typeface="+mn-lt"/>
            </a:endParaRP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As sample sizes become much larger, the sample mean distributions begin to approach a </a:t>
            </a:r>
            <a:r>
              <a:rPr lang="en-US" sz="2400" b="1" dirty="0">
                <a:latin typeface="+mn-lt"/>
              </a:rPr>
              <a:t>normal distribution</a:t>
            </a:r>
            <a:r>
              <a:rPr lang="en-US" sz="2400" dirty="0">
                <a:latin typeface="+mn-lt"/>
              </a:rPr>
              <a:t> and the variation among the means decreases.</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Conclusions</a:t>
            </a:r>
          </a:p>
        </p:txBody>
      </p:sp>
    </p:spTree>
    <p:extLst>
      <p:ext uri="{BB962C8B-B14F-4D97-AF65-F5344CB8AC3E}">
        <p14:creationId xmlns:p14="http://schemas.microsoft.com/office/powerpoint/2010/main" val="417418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US" sz="1800" dirty="0">
                <a:latin typeface="+mn-lt"/>
              </a:rPr>
              <a:t>Sample Means from 90 Samples Ranging in Size from n = 2 to n = 30 from a Uniformly Distributed Population with a = 10 and b = 30</a:t>
            </a:r>
            <a:endParaRPr lang="en-IN" sz="1800" dirty="0">
              <a:latin typeface="+mn-lt"/>
            </a:endParaRPr>
          </a:p>
        </p:txBody>
      </p:sp>
      <p:pic>
        <p:nvPicPr>
          <p:cNvPr id="4" name="Picture 3"/>
          <p:cNvPicPr>
            <a:picLocks noChangeAspect="1"/>
          </p:cNvPicPr>
          <p:nvPr/>
        </p:nvPicPr>
        <p:blipFill>
          <a:blip r:embed="rId2"/>
          <a:stretch>
            <a:fillRect/>
          </a:stretch>
        </p:blipFill>
        <p:spPr>
          <a:xfrm>
            <a:off x="304800" y="1676400"/>
            <a:ext cx="8610600" cy="48768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3D5019B-E706-4550-8885-25124F121D2B}"/>
                  </a:ext>
                </a:extLst>
              </p14:cNvPr>
              <p14:cNvContentPartPr/>
              <p14:nvPr/>
            </p14:nvContentPartPr>
            <p14:xfrm>
              <a:off x="1178640" y="1800000"/>
              <a:ext cx="7151760" cy="4546080"/>
            </p14:xfrm>
          </p:contentPart>
        </mc:Choice>
        <mc:Fallback xmlns="">
          <p:pic>
            <p:nvPicPr>
              <p:cNvPr id="2" name="Ink 1">
                <a:extLst>
                  <a:ext uri="{FF2B5EF4-FFF2-40B4-BE49-F238E27FC236}">
                    <a16:creationId xmlns:a16="http://schemas.microsoft.com/office/drawing/2014/main" id="{B3D5019B-E706-4550-8885-25124F121D2B}"/>
                  </a:ext>
                </a:extLst>
              </p:cNvPr>
              <p:cNvPicPr/>
              <p:nvPr/>
            </p:nvPicPr>
            <p:blipFill>
              <a:blip r:embed="rId4"/>
              <a:stretch>
                <a:fillRect/>
              </a:stretch>
            </p:blipFill>
            <p:spPr>
              <a:xfrm>
                <a:off x="1169280" y="1790640"/>
                <a:ext cx="7170480" cy="4564800"/>
              </a:xfrm>
              <a:prstGeom prst="rect">
                <a:avLst/>
              </a:prstGeom>
            </p:spPr>
          </p:pic>
        </mc:Fallback>
      </mc:AlternateContent>
    </p:spTree>
    <p:extLst>
      <p:ext uri="{BB962C8B-B14F-4D97-AF65-F5344CB8AC3E}">
        <p14:creationId xmlns:p14="http://schemas.microsoft.com/office/powerpoint/2010/main" val="691423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88960" y="1447800"/>
            <a:ext cx="8145439" cy="4876799"/>
          </a:xfrm>
          <a:prstGeom prst="rect">
            <a:avLst/>
          </a:prstGeom>
        </p:spPr>
      </p:pic>
      <p:sp>
        <p:nvSpPr>
          <p:cNvPr id="3" name="Content Placeholder 2"/>
          <p:cNvSpPr>
            <a:spLocks noGrp="1"/>
          </p:cNvSpPr>
          <p:nvPr>
            <p:ph sz="quarter" idx="10"/>
          </p:nvPr>
        </p:nvSpPr>
        <p:spPr/>
        <p:txBody>
          <a:bodyPr>
            <a:normAutofit/>
          </a:bodyPr>
          <a:lstStyle/>
          <a:p>
            <a:pPr algn="ctr"/>
            <a:r>
              <a:rPr lang="en-US" dirty="0">
                <a:latin typeface="+mn-lt"/>
              </a:rPr>
              <a:t>Shapes of the Distributions of</a:t>
            </a:r>
          </a:p>
          <a:p>
            <a:pPr algn="ctr"/>
            <a:r>
              <a:rPr lang="en-US" dirty="0">
                <a:latin typeface="+mn-lt"/>
              </a:rPr>
              <a:t>Sample Means</a:t>
            </a:r>
            <a:endParaRPr lang="en-IN" dirty="0">
              <a:latin typeface="+mn-lt"/>
            </a:endParaRPr>
          </a:p>
        </p:txBody>
      </p:sp>
    </p:spTree>
    <p:extLst>
      <p:ext uri="{BB962C8B-B14F-4D97-AF65-F5344CB8AC3E}">
        <p14:creationId xmlns:p14="http://schemas.microsoft.com/office/powerpoint/2010/main" val="390672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Content Placeholder 3"/>
          <p:cNvGraphicFramePr>
            <a:graphicFrameLocks noGrp="1"/>
          </p:cNvGraphicFramePr>
          <p:nvPr>
            <p:ph idx="1"/>
          </p:nvPr>
        </p:nvGraphicFramePr>
        <p:xfrm>
          <a:off x="231755" y="2038559"/>
          <a:ext cx="8297427" cy="2780882"/>
        </p:xfrm>
        <a:graphic>
          <a:graphicData uri="http://schemas.openxmlformats.org/drawingml/2006/table">
            <a:tbl>
              <a:tblPr firstRow="1" firstCol="1" bandRow="1">
                <a:tableStyleId>{3C2FFA5D-87B4-456A-9821-1D502468CF0F}</a:tableStyleId>
              </a:tblPr>
              <a:tblGrid>
                <a:gridCol w="1160585">
                  <a:extLst>
                    <a:ext uri="{9D8B030D-6E8A-4147-A177-3AD203B41FA5}">
                      <a16:colId xmlns:a16="http://schemas.microsoft.com/office/drawing/2014/main" val="20000"/>
                    </a:ext>
                  </a:extLst>
                </a:gridCol>
                <a:gridCol w="5802923">
                  <a:extLst>
                    <a:ext uri="{9D8B030D-6E8A-4147-A177-3AD203B41FA5}">
                      <a16:colId xmlns:a16="http://schemas.microsoft.com/office/drawing/2014/main" val="20001"/>
                    </a:ext>
                  </a:extLst>
                </a:gridCol>
                <a:gridCol w="1333919">
                  <a:extLst>
                    <a:ext uri="{9D8B030D-6E8A-4147-A177-3AD203B41FA5}">
                      <a16:colId xmlns:a16="http://schemas.microsoft.com/office/drawing/2014/main" val="20002"/>
                    </a:ext>
                  </a:extLst>
                </a:gridCol>
              </a:tblGrid>
              <a:tr h="1124677">
                <a:tc>
                  <a:txBody>
                    <a:bodyPr/>
                    <a:lstStyle/>
                    <a:p>
                      <a:pPr marL="0" marR="496570" algn="ctr">
                        <a:lnSpc>
                          <a:spcPct val="115000"/>
                        </a:lnSpc>
                        <a:spcBef>
                          <a:spcPts val="0"/>
                        </a:spcBef>
                        <a:spcAft>
                          <a:spcPts val="0"/>
                        </a:spcAft>
                      </a:pPr>
                      <a:r>
                        <a:rPr lang="en-IN" sz="1500" b="1">
                          <a:solidFill>
                            <a:schemeClr val="tx1"/>
                          </a:solidFill>
                          <a:effectLst/>
                        </a:rPr>
                        <a:t>Contact Session</a:t>
                      </a:r>
                      <a:endParaRPr lang="en-US" sz="1500" b="1">
                        <a:solidFill>
                          <a:schemeClr val="tx1"/>
                        </a:solidFill>
                        <a:effectLst/>
                        <a:latin typeface="Calibri" panose="020F0502020204030204" pitchFamily="34" charset="0"/>
                        <a:ea typeface="Calibri" panose="020F0502020204030204" pitchFamily="34" charset="0"/>
                      </a:endParaRPr>
                    </a:p>
                  </a:txBody>
                  <a:tcPr marL="51435" marR="51435" marT="0" marB="0"/>
                </a:tc>
                <a:tc>
                  <a:txBody>
                    <a:bodyPr/>
                    <a:lstStyle/>
                    <a:p>
                      <a:pPr marL="0" marR="496570" algn="ctr">
                        <a:lnSpc>
                          <a:spcPct val="115000"/>
                        </a:lnSpc>
                        <a:spcBef>
                          <a:spcPts val="0"/>
                        </a:spcBef>
                        <a:spcAft>
                          <a:spcPts val="0"/>
                        </a:spcAft>
                      </a:pPr>
                      <a:r>
                        <a:rPr lang="en-IN" sz="1500" b="1" dirty="0">
                          <a:solidFill>
                            <a:schemeClr val="tx1"/>
                          </a:solidFill>
                          <a:effectLst/>
                        </a:rPr>
                        <a:t>List of Topic Title</a:t>
                      </a:r>
                      <a:endParaRPr lang="en-US" sz="1500" b="1" dirty="0">
                        <a:solidFill>
                          <a:schemeClr val="tx1"/>
                        </a:solidFill>
                        <a:effectLst/>
                        <a:latin typeface="Calibri" panose="020F0502020204030204" pitchFamily="34" charset="0"/>
                        <a:ea typeface="Calibri" panose="020F0502020204030204" pitchFamily="34" charset="0"/>
                      </a:endParaRPr>
                    </a:p>
                  </a:txBody>
                  <a:tcPr marL="51435" marR="51435" marT="0" marB="0"/>
                </a:tc>
                <a:tc>
                  <a:txBody>
                    <a:bodyPr/>
                    <a:lstStyle/>
                    <a:p>
                      <a:pPr marL="0" marR="495935" algn="ctr">
                        <a:lnSpc>
                          <a:spcPct val="115000"/>
                        </a:lnSpc>
                        <a:spcBef>
                          <a:spcPts val="0"/>
                        </a:spcBef>
                        <a:spcAft>
                          <a:spcPts val="1000"/>
                        </a:spcAft>
                      </a:pPr>
                      <a:r>
                        <a:rPr lang="en-IN" sz="1500" b="1" dirty="0">
                          <a:solidFill>
                            <a:schemeClr val="tx1"/>
                          </a:solidFill>
                          <a:effectLst/>
                        </a:rPr>
                        <a:t>Reference</a:t>
                      </a:r>
                      <a:endParaRPr lang="en-US" sz="1500" b="1" dirty="0">
                        <a:solidFill>
                          <a:schemeClr val="tx1"/>
                        </a:solidFill>
                        <a:effectLst/>
                        <a:latin typeface="Calibri" panose="020F0502020204030204" pitchFamily="34" charset="0"/>
                        <a:ea typeface="Calibri" panose="020F0502020204030204" pitchFamily="34" charset="0"/>
                      </a:endParaRPr>
                    </a:p>
                  </a:txBody>
                  <a:tcPr marL="51435" marR="51435" marT="0" marB="0"/>
                </a:tc>
                <a:extLst>
                  <a:ext uri="{0D108BD9-81ED-4DB2-BD59-A6C34878D82A}">
                    <a16:rowId xmlns:a16="http://schemas.microsoft.com/office/drawing/2014/main" val="10000"/>
                  </a:ext>
                </a:extLst>
              </a:tr>
              <a:tr h="1656205">
                <a:tc>
                  <a:txBody>
                    <a:bodyPr/>
                    <a:lstStyle/>
                    <a:p>
                      <a:pPr marL="0" marR="495935">
                        <a:lnSpc>
                          <a:spcPct val="115000"/>
                        </a:lnSpc>
                        <a:spcBef>
                          <a:spcPts val="0"/>
                        </a:spcBef>
                        <a:spcAft>
                          <a:spcPts val="1000"/>
                        </a:spcAft>
                      </a:pPr>
                      <a:r>
                        <a:rPr lang="en-IN" sz="1500" b="1">
                          <a:solidFill>
                            <a:schemeClr val="tx1"/>
                          </a:solidFill>
                          <a:effectLst/>
                        </a:rPr>
                        <a:t>CS - 7</a:t>
                      </a:r>
                      <a:endParaRPr lang="en-US" sz="1500" b="1">
                        <a:solidFill>
                          <a:schemeClr val="tx1"/>
                        </a:solidFill>
                        <a:effectLst/>
                        <a:latin typeface="Calibri" panose="020F0502020204030204" pitchFamily="34" charset="0"/>
                        <a:ea typeface="Calibri" panose="020F0502020204030204" pitchFamily="34" charset="0"/>
                      </a:endParaRPr>
                    </a:p>
                  </a:txBody>
                  <a:tcPr marL="51435" marR="51435" marT="0" marB="0"/>
                </a:tc>
                <a:tc>
                  <a:txBody>
                    <a:bodyPr/>
                    <a:lstStyle/>
                    <a:p>
                      <a:pPr marL="0" marR="495935">
                        <a:lnSpc>
                          <a:spcPct val="136000"/>
                        </a:lnSpc>
                        <a:spcBef>
                          <a:spcPts val="0"/>
                        </a:spcBef>
                        <a:spcAft>
                          <a:spcPts val="0"/>
                        </a:spcAft>
                      </a:pPr>
                      <a:r>
                        <a:rPr lang="en-IN" sz="1500" b="1" kern="50" dirty="0">
                          <a:solidFill>
                            <a:schemeClr val="tx1"/>
                          </a:solidFill>
                          <a:effectLst/>
                        </a:rPr>
                        <a:t>Sampling – random sampling and Stratified sampling, Sampling distribution – Central Limit theorem, Estimation– Interval Estimation, Confidence level</a:t>
                      </a:r>
                      <a:endParaRPr lang="en-US" sz="1500" b="1" kern="50" dirty="0">
                        <a:solidFill>
                          <a:schemeClr val="tx1"/>
                        </a:solidFill>
                        <a:effectLst/>
                        <a:latin typeface="Times New Roman" panose="02020603050405020304" pitchFamily="18" charset="0"/>
                        <a:ea typeface="WenQuanYi Micro Hei"/>
                        <a:cs typeface="Lohit Hindi"/>
                      </a:endParaRPr>
                    </a:p>
                  </a:txBody>
                  <a:tcPr marL="51435" marR="51435" marT="0" marB="0"/>
                </a:tc>
                <a:tc>
                  <a:txBody>
                    <a:bodyPr/>
                    <a:lstStyle/>
                    <a:p>
                      <a:pPr marL="0" marR="496570">
                        <a:lnSpc>
                          <a:spcPct val="115000"/>
                        </a:lnSpc>
                        <a:spcBef>
                          <a:spcPts val="0"/>
                        </a:spcBef>
                        <a:spcAft>
                          <a:spcPts val="0"/>
                        </a:spcAft>
                      </a:pPr>
                      <a:r>
                        <a:rPr lang="en-IN" sz="1500" b="1" dirty="0">
                          <a:solidFill>
                            <a:schemeClr val="tx1"/>
                          </a:solidFill>
                          <a:effectLst/>
                        </a:rPr>
                        <a:t>T1 &amp; T2</a:t>
                      </a:r>
                      <a:endParaRPr lang="en-US" sz="1500" b="1" dirty="0">
                        <a:solidFill>
                          <a:schemeClr val="tx1"/>
                        </a:solidFill>
                        <a:effectLst/>
                        <a:latin typeface="Calibri" panose="020F0502020204030204" pitchFamily="34" charset="0"/>
                        <a:ea typeface="Calibri" panose="020F0502020204030204" pitchFamily="34" charset="0"/>
                      </a:endParaRPr>
                    </a:p>
                  </a:txBody>
                  <a:tcPr marL="51435" marR="51435" marT="0" marB="0"/>
                </a:tc>
                <a:extLst>
                  <a:ext uri="{0D108BD9-81ED-4DB2-BD59-A6C34878D82A}">
                    <a16:rowId xmlns:a16="http://schemas.microsoft.com/office/drawing/2014/main" val="10001"/>
                  </a:ext>
                </a:extLst>
              </a:tr>
            </a:tbl>
          </a:graphicData>
        </a:graphic>
      </p:graphicFrame>
      <p:sp>
        <p:nvSpPr>
          <p:cNvPr id="1048606" name="Content Placeholder 2"/>
          <p:cNvSpPr>
            <a:spLocks noGrp="1"/>
          </p:cNvSpPr>
          <p:nvPr>
            <p:ph sz="quarter" idx="10"/>
          </p:nvPr>
        </p:nvSpPr>
        <p:spPr>
          <a:xfrm>
            <a:off x="1" y="925077"/>
            <a:ext cx="6910754" cy="903724"/>
          </a:xfrm>
        </p:spPr>
        <p:txBody>
          <a:bodyPr>
            <a:normAutofit fontScale="77500" lnSpcReduction="20000"/>
          </a:bodyPr>
          <a:lstStyle/>
          <a:p>
            <a:r>
              <a:rPr lang="en-US" altLang="zh-CN" dirty="0">
                <a:solidFill>
                  <a:srgbClr val="FF0000"/>
                </a:solidFill>
                <a:latin typeface="Times New Roman" panose="02020603050405020304" pitchFamily="18" charset="0"/>
                <a:ea typeface="WenQuanYi Micro Hei"/>
                <a:cs typeface="Times New Roman" panose="02020603050405020304" pitchFamily="18" charset="0"/>
              </a:rPr>
              <a:t>Contact Session 7: </a:t>
            </a:r>
            <a:r>
              <a:rPr lang="en-US" altLang="zh-CN" dirty="0">
                <a:solidFill>
                  <a:srgbClr val="FF0000"/>
                </a:solidFill>
                <a:latin typeface="Times New Roman" panose="02020603050405020304" pitchFamily="18" charset="0"/>
                <a:ea typeface="Ubuntu" panose="020B0504030602030204" pitchFamily="34" charset="0"/>
                <a:cs typeface="Times New Roman" panose="02020603050405020304" pitchFamily="18" charset="0"/>
              </a:rPr>
              <a:t>Module 4: Hypothesis Testing </a:t>
            </a:r>
            <a:endParaRPr lang="en-US" altLang="zh-CN" b="0" dirty="0">
              <a:solidFill>
                <a:srgbClr val="FF0000"/>
              </a:solidFill>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947812"/>
                <a:ext cx="8511209" cy="3650404"/>
              </a:xfrm>
            </p:spPr>
            <p:txBody>
              <a:bodyPr>
                <a:normAutofit fontScale="92500"/>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samples of size </a:t>
                </a:r>
                <a:r>
                  <a:rPr lang="en-US" i="1"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are drawn randomly from a population that has a mean of µ and a standard deviation of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the sample means,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 are approximately normally distributed for sufficiently large sample sizes (</a:t>
                </a:r>
                <a:r>
                  <a:rPr lang="en-US" i="1" dirty="0">
                    <a:latin typeface="Calibri" panose="020F0502020204030204" pitchFamily="34" charset="0"/>
                    <a:cs typeface="Calibri" panose="020F0502020204030204" pitchFamily="34" charset="0"/>
                  </a:rPr>
                  <a:t>n &gt;= </a:t>
                </a:r>
                <a:r>
                  <a:rPr lang="en-US" dirty="0">
                    <a:latin typeface="Calibri" panose="020F0502020204030204" pitchFamily="34" charset="0"/>
                    <a:cs typeface="Calibri" panose="020F0502020204030204" pitchFamily="34" charset="0"/>
                  </a:rPr>
                  <a:t>30) regardless of the shape of the population distribution. </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If the population is normally distributed, the sample means are normally distributed for any size sample.</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From mathematical expectation</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947812"/>
                <a:ext cx="8511209" cy="3650404"/>
              </a:xfrm>
              <a:blipFill>
                <a:blip r:embed="rId3"/>
                <a:stretch>
                  <a:fillRect l="-788" t="-1171" r="-931"/>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Central Limit Theorem</a:t>
            </a:r>
          </a:p>
        </p:txBody>
      </p:sp>
      <p:pic>
        <p:nvPicPr>
          <p:cNvPr id="5" name="Picture 4"/>
          <p:cNvPicPr>
            <a:picLocks noChangeAspect="1"/>
          </p:cNvPicPr>
          <p:nvPr/>
        </p:nvPicPr>
        <p:blipFill>
          <a:blip r:embed="rId4"/>
          <a:stretch>
            <a:fillRect/>
          </a:stretch>
        </p:blipFill>
        <p:spPr>
          <a:xfrm>
            <a:off x="1691552" y="5282164"/>
            <a:ext cx="1192527" cy="632104"/>
          </a:xfrm>
          <a:prstGeom prst="rect">
            <a:avLst/>
          </a:prstGeom>
        </p:spPr>
      </p:pic>
      <p:pic>
        <p:nvPicPr>
          <p:cNvPr id="6" name="Picture 5"/>
          <p:cNvPicPr>
            <a:picLocks noChangeAspect="1"/>
          </p:cNvPicPr>
          <p:nvPr/>
        </p:nvPicPr>
        <p:blipFill>
          <a:blip r:embed="rId5"/>
          <a:stretch>
            <a:fillRect/>
          </a:stretch>
        </p:blipFill>
        <p:spPr>
          <a:xfrm>
            <a:off x="3496917" y="5282164"/>
            <a:ext cx="1278518" cy="632104"/>
          </a:xfrm>
          <a:prstGeom prst="rect">
            <a:avLst/>
          </a:prstGeom>
        </p:spPr>
      </p:pic>
    </p:spTree>
    <p:extLst>
      <p:ext uri="{BB962C8B-B14F-4D97-AF65-F5344CB8AC3E}">
        <p14:creationId xmlns:p14="http://schemas.microsoft.com/office/powerpoint/2010/main" val="2036468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42176"/>
            <a:ext cx="8229600" cy="5058623"/>
          </a:xfrm>
        </p:spPr>
        <p:txBody>
          <a:bodyPr>
            <a:normAutofit/>
          </a:bodyPr>
          <a:lstStyle/>
          <a:p>
            <a:pPr marL="342900" indent="-342900" algn="just">
              <a:buFont typeface="Wingdings" panose="05000000000000000000" pitchFamily="2" charset="2"/>
              <a:buChar char="Ø"/>
            </a:pPr>
            <a:r>
              <a:rPr lang="en-US" sz="2000" dirty="0">
                <a:latin typeface="+mn-lt"/>
              </a:rPr>
              <a:t>The central limit theorem states that sample means are normally distributed regardless of the shape of the population for large samples and for any sample size with normally distributed populations. </a:t>
            </a:r>
          </a:p>
          <a:p>
            <a:pPr marL="342900" indent="-342900" algn="just">
              <a:buFont typeface="Wingdings" panose="05000000000000000000" pitchFamily="2" charset="2"/>
              <a:buChar char="Ø"/>
            </a:pPr>
            <a:r>
              <a:rPr lang="en-US" sz="2000" dirty="0">
                <a:latin typeface="+mn-lt"/>
              </a:rPr>
              <a:t>Thus, </a:t>
            </a:r>
            <a:r>
              <a:rPr lang="en-US" sz="2000" b="1" dirty="0">
                <a:latin typeface="+mn-lt"/>
              </a:rPr>
              <a:t>sample means </a:t>
            </a:r>
            <a:r>
              <a:rPr lang="en-US" sz="2000" dirty="0">
                <a:latin typeface="+mn-lt"/>
              </a:rPr>
              <a:t>can be </a:t>
            </a:r>
            <a:r>
              <a:rPr lang="en-US" sz="2000" b="1" dirty="0">
                <a:latin typeface="+mn-lt"/>
              </a:rPr>
              <a:t>analyzed</a:t>
            </a:r>
            <a:r>
              <a:rPr lang="en-US" sz="2000" dirty="0">
                <a:latin typeface="+mn-lt"/>
              </a:rPr>
              <a:t> by using </a:t>
            </a:r>
            <a:r>
              <a:rPr lang="en-US" sz="2000" b="1" i="1" dirty="0">
                <a:latin typeface="+mn-lt"/>
              </a:rPr>
              <a:t>z </a:t>
            </a:r>
            <a:r>
              <a:rPr lang="en-US" sz="2000" b="1" dirty="0">
                <a:latin typeface="+mn-lt"/>
              </a:rPr>
              <a:t>scores</a:t>
            </a:r>
          </a:p>
          <a:p>
            <a:pPr marL="342900" indent="-342900" algn="just">
              <a:buFont typeface="Wingdings" panose="05000000000000000000" pitchFamily="2" charset="2"/>
              <a:buChar char="Ø"/>
            </a:pPr>
            <a:r>
              <a:rPr lang="en-US" sz="2000" dirty="0">
                <a:latin typeface="+mn-lt"/>
              </a:rPr>
              <a:t>The formula to determine z scores for individual values from a normal distribution:</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If sample means are normally distributed, the z score formula applied to sample means would be</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The standard deviation of the statistic of interest is      , sometimes referred to as the </a:t>
            </a:r>
            <a:r>
              <a:rPr lang="en-US" sz="2000" b="1" dirty="0">
                <a:latin typeface="+mn-lt"/>
              </a:rPr>
              <a:t>standard error of the mean.</a:t>
            </a:r>
            <a:endParaRPr lang="en-IN" sz="2000" b="1" dirty="0">
              <a:latin typeface="+mn-lt"/>
            </a:endParaRPr>
          </a:p>
        </p:txBody>
      </p:sp>
      <p:sp>
        <p:nvSpPr>
          <p:cNvPr id="3" name="Content Placeholder 2"/>
          <p:cNvSpPr>
            <a:spLocks noGrp="1"/>
          </p:cNvSpPr>
          <p:nvPr>
            <p:ph sz="quarter" idx="10"/>
          </p:nvPr>
        </p:nvSpPr>
        <p:spPr/>
        <p:txBody>
          <a:bodyPr>
            <a:normAutofit/>
          </a:bodyPr>
          <a:lstStyle/>
          <a:p>
            <a:pPr algn="ctr"/>
            <a:r>
              <a:rPr lang="en-IN" sz="3200" dirty="0">
                <a:latin typeface="+mn-lt"/>
              </a:rPr>
              <a:t>Z score for sample means</a:t>
            </a:r>
          </a:p>
        </p:txBody>
      </p:sp>
      <p:pic>
        <p:nvPicPr>
          <p:cNvPr id="4" name="Picture 3"/>
          <p:cNvPicPr>
            <a:picLocks noChangeAspect="1"/>
          </p:cNvPicPr>
          <p:nvPr/>
        </p:nvPicPr>
        <p:blipFill>
          <a:blip r:embed="rId3"/>
          <a:stretch>
            <a:fillRect/>
          </a:stretch>
        </p:blipFill>
        <p:spPr>
          <a:xfrm>
            <a:off x="2522490" y="3017233"/>
            <a:ext cx="1439910" cy="716567"/>
          </a:xfrm>
          <a:prstGeom prst="rect">
            <a:avLst/>
          </a:prstGeom>
        </p:spPr>
      </p:pic>
      <p:pic>
        <p:nvPicPr>
          <p:cNvPr id="5" name="Picture 4"/>
          <p:cNvPicPr>
            <a:picLocks noChangeAspect="1"/>
          </p:cNvPicPr>
          <p:nvPr/>
        </p:nvPicPr>
        <p:blipFill>
          <a:blip r:embed="rId4"/>
          <a:stretch>
            <a:fillRect/>
          </a:stretch>
        </p:blipFill>
        <p:spPr>
          <a:xfrm>
            <a:off x="3657599" y="4191000"/>
            <a:ext cx="1707997" cy="914400"/>
          </a:xfrm>
          <a:prstGeom prst="rect">
            <a:avLst/>
          </a:prstGeom>
        </p:spPr>
      </p:pic>
      <p:pic>
        <p:nvPicPr>
          <p:cNvPr id="6" name="Picture 5"/>
          <p:cNvPicPr>
            <a:picLocks noChangeAspect="1"/>
          </p:cNvPicPr>
          <p:nvPr/>
        </p:nvPicPr>
        <p:blipFill>
          <a:blip r:embed="rId5"/>
          <a:stretch>
            <a:fillRect/>
          </a:stretch>
        </p:blipFill>
        <p:spPr>
          <a:xfrm>
            <a:off x="6477000" y="5233185"/>
            <a:ext cx="304800" cy="282639"/>
          </a:xfrm>
          <a:prstGeom prst="rect">
            <a:avLst/>
          </a:prstGeom>
        </p:spPr>
      </p:pic>
    </p:spTree>
    <p:extLst>
      <p:ext uri="{BB962C8B-B14F-4D97-AF65-F5344CB8AC3E}">
        <p14:creationId xmlns:p14="http://schemas.microsoft.com/office/powerpoint/2010/main" val="184788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442" y="1977629"/>
            <a:ext cx="8289236" cy="3394472"/>
          </a:xfrm>
        </p:spPr>
        <p:txBody>
          <a:bodyPr/>
          <a:lstStyle/>
          <a:p>
            <a:pPr marL="0" indent="0" algn="just"/>
            <a:r>
              <a:rPr lang="en-IN" dirty="0">
                <a:latin typeface="Calibri" panose="020F0502020204030204" pitchFamily="34" charset="0"/>
                <a:cs typeface="Calibri" panose="020F0502020204030204" pitchFamily="34" charset="0"/>
              </a:rPr>
              <a:t>Suppose </a:t>
            </a:r>
            <a:r>
              <a:rPr lang="en-US" dirty="0">
                <a:latin typeface="Calibri" panose="020F0502020204030204" pitchFamily="34" charset="0"/>
                <a:cs typeface="Calibri" panose="020F0502020204030204" pitchFamily="34" charset="0"/>
              </a:rPr>
              <a:t>the mean expenditure per customer at a tire store is $85.00, with a standard deviation of $9.00. </a:t>
            </a:r>
          </a:p>
          <a:p>
            <a:pPr marL="0" indent="0" algn="just"/>
            <a:r>
              <a:rPr lang="en-US" dirty="0">
                <a:latin typeface="Calibri" panose="020F0502020204030204" pitchFamily="34" charset="0"/>
                <a:cs typeface="Calibri" panose="020F0502020204030204" pitchFamily="34" charset="0"/>
              </a:rPr>
              <a:t>If a random sample of 40 customers is taken, what is the probability that the sample average expenditure per customer for this sample will be $87.00 or more?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 </a:t>
            </a:r>
          </a:p>
          <a:p>
            <a:r>
              <a:rPr lang="en-IN"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115192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Because the sample size is greater than 30, the central limit theorem </a:t>
            </a:r>
          </a:p>
          <a:p>
            <a:r>
              <a:rPr lang="en-US" dirty="0">
                <a:latin typeface="Calibri" panose="020F0502020204030204" pitchFamily="34" charset="0"/>
                <a:cs typeface="Calibri" panose="020F0502020204030204" pitchFamily="34" charset="0"/>
              </a:rPr>
              <a:t>Can be used, and the sample means are normally distributed.</a:t>
            </a:r>
          </a:p>
          <a:p>
            <a:r>
              <a:rPr lang="en-US" dirty="0">
                <a:latin typeface="Calibri" panose="020F0502020204030204" pitchFamily="34" charset="0"/>
                <a:cs typeface="Calibri" panose="020F0502020204030204" pitchFamily="34" charset="0"/>
              </a:rPr>
              <a:t>µ= $85 </a:t>
            </a:r>
            <a:r>
              <a:rPr lang="el-GR" dirty="0">
                <a:latin typeface="Calibri" panose="020F0502020204030204" pitchFamily="34" charset="0"/>
                <a:cs typeface="Calibri" panose="020F0502020204030204" pitchFamily="34" charset="0"/>
              </a:rPr>
              <a:t>σ</a:t>
            </a:r>
            <a:r>
              <a:rPr lang="en-I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9</a:t>
            </a:r>
          </a:p>
          <a:p>
            <a:endParaRPr lang="en-IN" dirty="0"/>
          </a:p>
          <a:p>
            <a:endParaRPr lang="en-IN" dirty="0"/>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Solution</a:t>
            </a:r>
          </a:p>
        </p:txBody>
      </p:sp>
      <p:pic>
        <p:nvPicPr>
          <p:cNvPr id="4" name="Picture 3"/>
          <p:cNvPicPr>
            <a:picLocks noChangeAspect="1"/>
          </p:cNvPicPr>
          <p:nvPr/>
        </p:nvPicPr>
        <p:blipFill>
          <a:blip r:embed="rId2"/>
          <a:stretch>
            <a:fillRect/>
          </a:stretch>
        </p:blipFill>
        <p:spPr>
          <a:xfrm>
            <a:off x="609600" y="3429000"/>
            <a:ext cx="3638231" cy="1981200"/>
          </a:xfrm>
          <a:prstGeom prst="rect">
            <a:avLst/>
          </a:prstGeom>
        </p:spPr>
      </p:pic>
      <p:pic>
        <p:nvPicPr>
          <p:cNvPr id="5" name="Picture 4"/>
          <p:cNvPicPr>
            <a:picLocks noChangeAspect="1"/>
          </p:cNvPicPr>
          <p:nvPr/>
        </p:nvPicPr>
        <p:blipFill>
          <a:blip r:embed="rId3"/>
          <a:stretch>
            <a:fillRect/>
          </a:stretch>
        </p:blipFill>
        <p:spPr>
          <a:xfrm>
            <a:off x="4875382" y="2895600"/>
            <a:ext cx="3898314" cy="3124200"/>
          </a:xfrm>
          <a:prstGeom prst="rect">
            <a:avLst/>
          </a:prstGeom>
        </p:spPr>
      </p:pic>
    </p:spTree>
    <p:extLst>
      <p:ext uri="{BB962C8B-B14F-4D97-AF65-F5344CB8AC3E}">
        <p14:creationId xmlns:p14="http://schemas.microsoft.com/office/powerpoint/2010/main" val="3141653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7808826" cy="4191000"/>
          </a:xfrm>
          <a:prstGeom prst="rect">
            <a:avLst/>
          </a:prstGeom>
          <a:noFill/>
          <a:ln>
            <a:noFill/>
          </a:ln>
        </p:spPr>
      </p:pic>
    </p:spTree>
    <p:extLst>
      <p:ext uri="{BB962C8B-B14F-4D97-AF65-F5344CB8AC3E}">
        <p14:creationId xmlns:p14="http://schemas.microsoft.com/office/powerpoint/2010/main" val="877306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6409" y="1977629"/>
            <a:ext cx="7991061" cy="3391987"/>
          </a:xfrm>
        </p:spPr>
        <p:txBody>
          <a:bodyPr/>
          <a:lstStyle/>
          <a:p>
            <a:pPr marL="0" indent="0" algn="just"/>
            <a:r>
              <a:rPr lang="en-US" dirty="0">
                <a:latin typeface="Calibri" panose="020F0502020204030204" pitchFamily="34" charset="0"/>
                <a:cs typeface="Calibri" panose="020F0502020204030204" pitchFamily="34" charset="0"/>
              </a:rPr>
              <a:t>Suppose that during any hour in a large department store, the average number of shoppers is 448, with a standard deviation of 21 shoppers. </a:t>
            </a:r>
          </a:p>
          <a:p>
            <a:pPr marL="0" indent="0" algn="just"/>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What is the probability that a random sample of 49 different shopping hours will yield a sample mean between 441 and 446 shoppers?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4098931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977629"/>
                <a:ext cx="8450240" cy="3394472"/>
              </a:xfrm>
            </p:spPr>
            <p:txBody>
              <a:bodyPr/>
              <a:lstStyle/>
              <a:p>
                <a:pPr algn="just"/>
                <a:r>
                  <a:rPr lang="en-US" dirty="0">
                    <a:latin typeface="Calibri" panose="020F0502020204030204" pitchFamily="34" charset="0"/>
                    <a:cs typeface="Calibri" panose="020F0502020204030204" pitchFamily="34" charset="0"/>
                  </a:rPr>
                  <a:t>For this problem, µ= 448,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21, and n = 49. The problem is to determine</a:t>
                </a:r>
              </a:p>
              <a:p>
                <a:pPr algn="just"/>
                <a:r>
                  <a:rPr lang="en-US" dirty="0">
                    <a:latin typeface="Calibri" panose="020F0502020204030204" pitchFamily="34" charset="0"/>
                    <a:cs typeface="Calibri" panose="020F0502020204030204" pitchFamily="34" charset="0"/>
                  </a:rPr>
                  <a:t>P(441&lt;= </a:t>
                </a:r>
                <a14:m>
                  <m:oMath xmlns:m="http://schemas.openxmlformats.org/officeDocument/2006/math">
                    <m:acc>
                      <m:accPr>
                        <m:chr m:val="̅"/>
                        <m:ctrlPr>
                          <a:rPr lang="en-US" i="1" dirty="0" smtClean="0">
                            <a:latin typeface="Cambria Math" panose="02040503050406030204" pitchFamily="18" charset="0"/>
                          </a:rPr>
                        </m:ctrlPr>
                      </m:accPr>
                      <m:e>
                        <m:r>
                          <a:rPr lang="en-IN" b="0" i="1" dirty="0"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&lt;=446). </a:t>
                </a:r>
              </a:p>
              <a:p>
                <a:pPr algn="just"/>
                <a:r>
                  <a:rPr lang="en-US" dirty="0">
                    <a:latin typeface="Calibri" panose="020F0502020204030204" pitchFamily="34" charset="0"/>
                    <a:cs typeface="Calibri" panose="020F0502020204030204" pitchFamily="34" charset="0"/>
                  </a:rPr>
                  <a:t>The following </a:t>
                </a:r>
                <a:endParaRPr lang="en-IN" dirty="0">
                  <a:latin typeface="Calibri" panose="020F0502020204030204" pitchFamily="34" charset="0"/>
                  <a:cs typeface="Calibri" panose="020F050202020403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977629"/>
                <a:ext cx="8450240" cy="3394472"/>
              </a:xfrm>
              <a:blipFill>
                <a:blip r:embed="rId2"/>
                <a:stretch>
                  <a:fillRect l="-1082" t="-1436" r="-1082"/>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3"/>
          <a:stretch>
            <a:fillRect/>
          </a:stretch>
        </p:blipFill>
        <p:spPr>
          <a:xfrm>
            <a:off x="3675388" y="2590801"/>
            <a:ext cx="1709063" cy="1482826"/>
          </a:xfrm>
          <a:prstGeom prst="rect">
            <a:avLst/>
          </a:prstGeom>
        </p:spPr>
      </p:pic>
      <p:pic>
        <p:nvPicPr>
          <p:cNvPr id="6" name="Picture 5"/>
          <p:cNvPicPr>
            <a:picLocks noChangeAspect="1"/>
          </p:cNvPicPr>
          <p:nvPr/>
        </p:nvPicPr>
        <p:blipFill>
          <a:blip r:embed="rId4"/>
          <a:stretch>
            <a:fillRect/>
          </a:stretch>
        </p:blipFill>
        <p:spPr>
          <a:xfrm>
            <a:off x="6359462" y="2819400"/>
            <a:ext cx="2022538" cy="1254226"/>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907E119-42D7-4D8A-9818-646B605AF684}"/>
                  </a:ext>
                </a:extLst>
              </p14:cNvPr>
              <p14:cNvContentPartPr/>
              <p14:nvPr/>
            </p14:nvContentPartPr>
            <p14:xfrm>
              <a:off x="2284560" y="3314160"/>
              <a:ext cx="6023520" cy="2874600"/>
            </p14:xfrm>
          </p:contentPart>
        </mc:Choice>
        <mc:Fallback xmlns="">
          <p:pic>
            <p:nvPicPr>
              <p:cNvPr id="4" name="Ink 3">
                <a:extLst>
                  <a:ext uri="{FF2B5EF4-FFF2-40B4-BE49-F238E27FC236}">
                    <a16:creationId xmlns:a16="http://schemas.microsoft.com/office/drawing/2014/main" id="{3907E119-42D7-4D8A-9818-646B605AF684}"/>
                  </a:ext>
                </a:extLst>
              </p:cNvPr>
              <p:cNvPicPr/>
              <p:nvPr/>
            </p:nvPicPr>
            <p:blipFill>
              <a:blip r:embed="rId6"/>
              <a:stretch>
                <a:fillRect/>
              </a:stretch>
            </p:blipFill>
            <p:spPr>
              <a:xfrm>
                <a:off x="2275200" y="3304800"/>
                <a:ext cx="6042240" cy="2893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2BD945A-F615-6FA7-186E-EDAE11EE1D36}"/>
                  </a:ext>
                </a:extLst>
              </p14:cNvPr>
              <p14:cNvContentPartPr/>
              <p14:nvPr/>
            </p14:nvContentPartPr>
            <p14:xfrm>
              <a:off x="202680" y="4028400"/>
              <a:ext cx="1709280" cy="1137960"/>
            </p14:xfrm>
          </p:contentPart>
        </mc:Choice>
        <mc:Fallback xmlns="">
          <p:pic>
            <p:nvPicPr>
              <p:cNvPr id="7" name="Ink 6">
                <a:extLst>
                  <a:ext uri="{FF2B5EF4-FFF2-40B4-BE49-F238E27FC236}">
                    <a16:creationId xmlns:a16="http://schemas.microsoft.com/office/drawing/2014/main" id="{52BD945A-F615-6FA7-186E-EDAE11EE1D36}"/>
                  </a:ext>
                </a:extLst>
              </p:cNvPr>
              <p:cNvPicPr/>
              <p:nvPr/>
            </p:nvPicPr>
            <p:blipFill>
              <a:blip r:embed="rId8"/>
              <a:stretch>
                <a:fillRect/>
              </a:stretch>
            </p:blipFill>
            <p:spPr>
              <a:xfrm>
                <a:off x="193320" y="4019040"/>
                <a:ext cx="1728000" cy="1156680"/>
              </a:xfrm>
              <a:prstGeom prst="rect">
                <a:avLst/>
              </a:prstGeom>
            </p:spPr>
          </p:pic>
        </mc:Fallback>
      </mc:AlternateContent>
    </p:spTree>
    <p:extLst>
      <p:ext uri="{BB962C8B-B14F-4D97-AF65-F5344CB8AC3E}">
        <p14:creationId xmlns:p14="http://schemas.microsoft.com/office/powerpoint/2010/main" val="4079229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332304" cy="3560952"/>
          </a:xfrm>
        </p:spPr>
        <p:txBody>
          <a:bodyPr>
            <a:normAutofit fontScale="92500" lnSpcReduction="10000"/>
          </a:bodyPr>
          <a:lstStyle/>
          <a:p>
            <a:pPr algn="just">
              <a:buFont typeface="Wingdings" panose="05000000000000000000" pitchFamily="2" charset="2"/>
              <a:buChar char="Ø"/>
            </a:pPr>
            <a:r>
              <a:rPr lang="en-IN" dirty="0">
                <a:latin typeface="Calibri" panose="020F0502020204030204" pitchFamily="34" charset="0"/>
                <a:cs typeface="Calibri" panose="020F0502020204030204" pitchFamily="34" charset="0"/>
              </a:rPr>
              <a:t>The earlier example was based on the </a:t>
            </a:r>
            <a:r>
              <a:rPr lang="en-US" dirty="0">
                <a:latin typeface="Calibri" panose="020F0502020204030204" pitchFamily="34" charset="0"/>
                <a:cs typeface="Calibri" panose="020F0502020204030204" pitchFamily="34" charset="0"/>
              </a:rPr>
              <a:t>assumption that the population was infinitely or extremely large.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cases of a finite population, </a:t>
            </a:r>
            <a:r>
              <a:rPr lang="en-US" i="1" dirty="0">
                <a:latin typeface="Calibri" panose="020F0502020204030204" pitchFamily="34" charset="0"/>
                <a:cs typeface="Calibri" panose="020F0502020204030204" pitchFamily="34" charset="0"/>
              </a:rPr>
              <a:t>a statistical adjustment can be made to the z formula for sample means</a:t>
            </a:r>
            <a:r>
              <a:rPr lang="en-US" dirty="0">
                <a:latin typeface="Calibri" panose="020F0502020204030204" pitchFamily="34" charset="0"/>
                <a:cs typeface="Calibri" panose="020F0502020204030204" pitchFamily="34" charset="0"/>
              </a:rPr>
              <a:t>. The adjustment is called the </a:t>
            </a:r>
            <a:r>
              <a:rPr lang="en-US" b="1" dirty="0">
                <a:latin typeface="Calibri" panose="020F0502020204030204" pitchFamily="34" charset="0"/>
                <a:cs typeface="Calibri" panose="020F0502020204030204" pitchFamily="34" charset="0"/>
              </a:rPr>
              <a:t>finite correction factor</a:t>
            </a:r>
          </a:p>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Following is the z formula for sample means when samples are drawn from finite populations.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US" dirty="0">
                <a:latin typeface="Calibri" panose="020F0502020204030204" pitchFamily="34" charset="0"/>
                <a:cs typeface="Calibri" panose="020F0502020204030204" pitchFamily="34" charset="0"/>
              </a:rPr>
              <a:t>Sampling from a Finite Population</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1600200" y="4047361"/>
            <a:ext cx="844988" cy="494785"/>
          </a:xfrm>
          <a:prstGeom prst="rect">
            <a:avLst/>
          </a:prstGeom>
        </p:spPr>
      </p:pic>
      <p:pic>
        <p:nvPicPr>
          <p:cNvPr id="5" name="Picture 4"/>
          <p:cNvPicPr>
            <a:picLocks noChangeAspect="1"/>
          </p:cNvPicPr>
          <p:nvPr/>
        </p:nvPicPr>
        <p:blipFill>
          <a:blip r:embed="rId4"/>
          <a:stretch>
            <a:fillRect/>
          </a:stretch>
        </p:blipFill>
        <p:spPr>
          <a:xfrm>
            <a:off x="2908732" y="5499671"/>
            <a:ext cx="1663268" cy="829955"/>
          </a:xfrm>
          <a:prstGeom prst="rect">
            <a:avLst/>
          </a:prstGeom>
        </p:spPr>
      </p:pic>
    </p:spTree>
    <p:extLst>
      <p:ext uri="{BB962C8B-B14F-4D97-AF65-F5344CB8AC3E}">
        <p14:creationId xmlns:p14="http://schemas.microsoft.com/office/powerpoint/2010/main" val="269576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normAutofit/>
          </a:bodyPr>
          <a:lstStyle/>
          <a:p>
            <a:pPr marL="342900" indent="-342900" algn="just">
              <a:buFont typeface="Wingdings" panose="05000000000000000000" pitchFamily="2" charset="2"/>
              <a:buChar char="Ø"/>
            </a:pPr>
            <a:r>
              <a:rPr lang="en-US" sz="2400" dirty="0">
                <a:latin typeface="+mn-lt"/>
              </a:rPr>
              <a:t>As the size of the finite population becomes larger in relation to sample size, the finite correction factor approaches 1. </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In theory, whenever researchers are working with a finite population, they can use the finite correction factor. </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A rough rule of thumb for many researchers is that, if the sample size is </a:t>
            </a:r>
            <a:r>
              <a:rPr lang="en-US" sz="2400" b="1" dirty="0">
                <a:latin typeface="+mn-lt"/>
              </a:rPr>
              <a:t>less</a:t>
            </a:r>
            <a:r>
              <a:rPr lang="en-US" sz="2400" dirty="0">
                <a:latin typeface="+mn-lt"/>
              </a:rPr>
              <a:t> than </a:t>
            </a:r>
            <a:r>
              <a:rPr lang="en-US" sz="2400" b="1" dirty="0">
                <a:latin typeface="+mn-lt"/>
              </a:rPr>
              <a:t>5%</a:t>
            </a:r>
            <a:r>
              <a:rPr lang="en-US" sz="2400" dirty="0">
                <a:latin typeface="+mn-lt"/>
              </a:rPr>
              <a:t> of the finite population size or </a:t>
            </a:r>
            <a:r>
              <a:rPr lang="en-US" sz="2400" b="1" i="1" dirty="0">
                <a:latin typeface="+mn-lt"/>
              </a:rPr>
              <a:t>n/N &lt; </a:t>
            </a:r>
            <a:r>
              <a:rPr lang="en-US" sz="2400" b="1" dirty="0">
                <a:latin typeface="+mn-lt"/>
              </a:rPr>
              <a:t>0.05</a:t>
            </a:r>
            <a:r>
              <a:rPr lang="en-US" sz="2400" dirty="0">
                <a:latin typeface="+mn-lt"/>
              </a:rPr>
              <a:t>, the finite correction factor does </a:t>
            </a:r>
            <a:r>
              <a:rPr lang="en-US" sz="2400" b="1" dirty="0">
                <a:latin typeface="+mn-lt"/>
              </a:rPr>
              <a:t>not</a:t>
            </a:r>
            <a:r>
              <a:rPr lang="en-US" sz="2400" dirty="0">
                <a:latin typeface="+mn-lt"/>
              </a:rPr>
              <a:t> significantly </a:t>
            </a:r>
            <a:r>
              <a:rPr lang="en-IN" sz="2400" dirty="0">
                <a:latin typeface="+mn-lt"/>
              </a:rPr>
              <a:t>modify the solution.</a:t>
            </a:r>
          </a:p>
        </p:txBody>
      </p:sp>
      <p:sp>
        <p:nvSpPr>
          <p:cNvPr id="3" name="Content Placeholder 2"/>
          <p:cNvSpPr>
            <a:spLocks noGrp="1"/>
          </p:cNvSpPr>
          <p:nvPr>
            <p:ph sz="quarter" idx="10"/>
          </p:nvPr>
        </p:nvSpPr>
        <p:spPr/>
        <p:txBody>
          <a:bodyPr/>
          <a:lstStyle/>
          <a:p>
            <a:pPr algn="ctr"/>
            <a:r>
              <a:rPr lang="en-IN" dirty="0"/>
              <a:t>       </a:t>
            </a:r>
            <a:r>
              <a:rPr lang="en-IN" sz="3600" dirty="0">
                <a:latin typeface="+mn-lt"/>
              </a:rPr>
              <a:t>Rules for finite population</a:t>
            </a:r>
          </a:p>
        </p:txBody>
      </p:sp>
    </p:spTree>
    <p:extLst>
      <p:ext uri="{BB962C8B-B14F-4D97-AF65-F5344CB8AC3E}">
        <p14:creationId xmlns:p14="http://schemas.microsoft.com/office/powerpoint/2010/main" val="298755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9398"/>
            <a:ext cx="8229600" cy="3232703"/>
          </a:xfrm>
        </p:spPr>
        <p:txBody>
          <a:bodyPr/>
          <a:lstStyle/>
          <a:p>
            <a:pPr marL="0" indent="0" algn="just"/>
            <a:r>
              <a:rPr lang="en-US" dirty="0">
                <a:latin typeface="Calibri" panose="020F0502020204030204" pitchFamily="34" charset="0"/>
                <a:cs typeface="Calibri" panose="020F0502020204030204" pitchFamily="34" charset="0"/>
              </a:rPr>
              <a:t>A production company’s 350 hourly employees average 37.6 years of age, with a standard deviation of 8.3 years. </a:t>
            </a:r>
          </a:p>
          <a:p>
            <a:pPr marL="0" indent="0" algn="just"/>
            <a:r>
              <a:rPr lang="en-US" dirty="0">
                <a:latin typeface="Calibri" panose="020F0502020204030204" pitchFamily="34" charset="0"/>
                <a:cs typeface="Calibri" panose="020F0502020204030204" pitchFamily="34" charset="0"/>
              </a:rPr>
              <a:t>If a random sample of 45 hourly employees is taken, what is the probability that the sample will have an average age of less than 40 years?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4050" dirty="0">
                <a:latin typeface="Calibri" panose="020F0502020204030204" pitchFamily="34" charset="0"/>
                <a:cs typeface="Calibri" panose="020F0502020204030204" pitchFamily="34" charset="0"/>
              </a:rPr>
              <a:t>Example</a:t>
            </a:r>
          </a:p>
        </p:txBody>
      </p:sp>
    </p:spTree>
    <p:extLst>
      <p:ext uri="{BB962C8B-B14F-4D97-AF65-F5344CB8AC3E}">
        <p14:creationId xmlns:p14="http://schemas.microsoft.com/office/powerpoint/2010/main" val="254725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15FB1B-123F-4693-B794-A3FC3ABB5803}"/>
              </a:ext>
            </a:extLst>
          </p:cNvPr>
          <p:cNvSpPr>
            <a:spLocks noGrp="1"/>
          </p:cNvSpPr>
          <p:nvPr>
            <p:ph idx="1"/>
          </p:nvPr>
        </p:nvSpPr>
        <p:spPr/>
        <p:txBody>
          <a:bodyPr>
            <a:normAutofit fontScale="92500"/>
          </a:bodyPr>
          <a:lstStyle/>
          <a:p>
            <a:pPr marR="315595" indent="0" algn="just">
              <a:lnSpc>
                <a:spcPct val="115000"/>
              </a:lnSpc>
              <a:spcAft>
                <a:spcPts val="1000"/>
              </a:spcAft>
              <a:buNone/>
            </a:pPr>
            <a:r>
              <a:rPr lang="en-US" sz="2400" b="1" dirty="0">
                <a:solidFill>
                  <a:srgbClr val="000000"/>
                </a:solidFill>
                <a:effectLst/>
                <a:latin typeface="Calibri" panose="020F0502020204030204" pitchFamily="34" charset="0"/>
                <a:ea typeface="Calibri" panose="020F0502020204030204" pitchFamily="34" charset="0"/>
              </a:rPr>
              <a:t>POPULATION</a:t>
            </a:r>
            <a:r>
              <a:rPr lang="en-US" sz="2400" dirty="0">
                <a:solidFill>
                  <a:srgbClr val="000000"/>
                </a:solidFill>
                <a:effectLst/>
                <a:latin typeface="Calibri" panose="020F0502020204030204" pitchFamily="34" charset="0"/>
                <a:ea typeface="Calibri" panose="020F0502020204030204" pitchFamily="34" charset="0"/>
              </a:rPr>
              <a:t> (Big data or Huge or Massive data)</a:t>
            </a:r>
          </a:p>
          <a:p>
            <a:pPr marR="315595" indent="0" algn="just">
              <a:lnSpc>
                <a:spcPct val="115000"/>
              </a:lnSpc>
              <a:spcAft>
                <a:spcPts val="1000"/>
              </a:spcAft>
              <a:buNone/>
            </a:pPr>
            <a:r>
              <a:rPr lang="en-US" sz="2400" dirty="0">
                <a:solidFill>
                  <a:srgbClr val="000000"/>
                </a:solidFill>
                <a:effectLst/>
                <a:latin typeface="Calibri" panose="020F0502020204030204" pitchFamily="34" charset="0"/>
                <a:ea typeface="Calibri" panose="020F0502020204030204" pitchFamily="34" charset="0"/>
              </a:rPr>
              <a:t>A population is the set of all elements of interest in a particular study. The process of conducting a survey to collect data for the entire population is called a census. </a:t>
            </a:r>
          </a:p>
          <a:p>
            <a:pPr marR="315595" indent="0" algn="just">
              <a:lnSpc>
                <a:spcPct val="115000"/>
              </a:lnSpc>
              <a:spcAft>
                <a:spcPts val="1000"/>
              </a:spcAft>
              <a:buNone/>
            </a:pPr>
            <a:r>
              <a:rPr lang="en-US" sz="2400" b="1" dirty="0">
                <a:solidFill>
                  <a:srgbClr val="000000"/>
                </a:solidFill>
                <a:effectLst/>
                <a:latin typeface="Calibri" panose="020F0502020204030204" pitchFamily="34" charset="0"/>
                <a:ea typeface="Calibri" panose="020F0502020204030204" pitchFamily="34" charset="0"/>
              </a:rPr>
              <a:t>SAMPLE </a:t>
            </a:r>
            <a:r>
              <a:rPr lang="en-US" sz="2400" dirty="0">
                <a:solidFill>
                  <a:srgbClr val="000000"/>
                </a:solidFill>
                <a:effectLst/>
                <a:latin typeface="Calibri" panose="020F0502020204030204" pitchFamily="34" charset="0"/>
                <a:ea typeface="Calibri" panose="020F0502020204030204" pitchFamily="34" charset="0"/>
              </a:rPr>
              <a:t>(Small data)</a:t>
            </a:r>
          </a:p>
          <a:p>
            <a:pPr marR="315595" indent="0" algn="just">
              <a:lnSpc>
                <a:spcPct val="115000"/>
              </a:lnSpc>
              <a:spcAft>
                <a:spcPts val="1000"/>
              </a:spcAft>
              <a:buNone/>
            </a:pPr>
            <a:r>
              <a:rPr lang="en-US" sz="2400" dirty="0">
                <a:solidFill>
                  <a:srgbClr val="000000"/>
                </a:solidFill>
                <a:effectLst/>
                <a:latin typeface="Calibri" panose="020F0502020204030204" pitchFamily="34" charset="0"/>
                <a:ea typeface="Calibri" panose="020F0502020204030204" pitchFamily="34" charset="0"/>
              </a:rPr>
              <a:t>A sample is a subset of the population.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The process of conducting a survey to collect data for a sample is called a sample survey. </a:t>
            </a:r>
            <a:endParaRPr lang="en-IN" sz="2400" dirty="0">
              <a:solidFill>
                <a:srgbClr val="000000"/>
              </a:solidFill>
              <a:effectLst/>
              <a:latin typeface="Calibri" panose="020F0502020204030204" pitchFamily="34" charset="0"/>
              <a:ea typeface="Calibri" panose="020F0502020204030204" pitchFamily="34" charset="0"/>
            </a:endParaRP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As one of its major contributions, statistics uses data from a sample to make estimates and test hypotheses about the characteristics of a population in the point of view of cost constraint. This part of statistics is called inferential statistics.</a:t>
            </a:r>
            <a:endParaRPr lang="en-IN" dirty="0"/>
          </a:p>
          <a:p>
            <a:endParaRPr lang="en-IN" dirty="0"/>
          </a:p>
        </p:txBody>
      </p:sp>
      <p:sp>
        <p:nvSpPr>
          <p:cNvPr id="3" name="Title 2">
            <a:extLst>
              <a:ext uri="{FF2B5EF4-FFF2-40B4-BE49-F238E27FC236}">
                <a16:creationId xmlns:a16="http://schemas.microsoft.com/office/drawing/2014/main" id="{569CCF30-A843-41D5-A672-6451A8675D12}"/>
              </a:ext>
            </a:extLst>
          </p:cNvPr>
          <p:cNvSpPr>
            <a:spLocks noGrp="1"/>
          </p:cNvSpPr>
          <p:nvPr>
            <p:ph type="title" idx="4294967295"/>
          </p:nvPr>
        </p:nvSpPr>
        <p:spPr/>
        <p:txBody>
          <a:bodyPr/>
          <a:lstStyle/>
          <a:p>
            <a:r>
              <a:rPr lang="en-US" dirty="0"/>
              <a:t>Sampling: Terminology</a:t>
            </a:r>
            <a:endParaRPr lang="en-IN" dirty="0"/>
          </a:p>
        </p:txBody>
      </p:sp>
    </p:spTree>
    <p:extLst>
      <p:ext uri="{BB962C8B-B14F-4D97-AF65-F5344CB8AC3E}">
        <p14:creationId xmlns:p14="http://schemas.microsoft.com/office/powerpoint/2010/main" val="1961778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population mean is 37.6, with a population standard deviation of 8.3</a:t>
            </a:r>
            <a:r>
              <a:rPr lang="en-IN" dirty="0">
                <a:latin typeface="Calibri" panose="020F0502020204030204" pitchFamily="34" charset="0"/>
                <a:cs typeface="Calibri" panose="020F0502020204030204" pitchFamily="34" charset="0"/>
              </a:rPr>
              <a:t>.  </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size is 45, but it is being drawn from a finite population of 350; that is, n = 45 and N = 350.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mean under consideration is 40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Using the z formula with the finite correction factor gives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2"/>
          <a:stretch>
            <a:fillRect/>
          </a:stretch>
        </p:blipFill>
        <p:spPr>
          <a:xfrm>
            <a:off x="2819400" y="4897322"/>
            <a:ext cx="2971800" cy="1122477"/>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C88726D-5036-9C05-229A-AE58D8D575C4}"/>
                  </a:ext>
                </a:extLst>
              </p14:cNvPr>
              <p14:cNvContentPartPr/>
              <p14:nvPr/>
            </p14:nvContentPartPr>
            <p14:xfrm>
              <a:off x="5266440" y="5733000"/>
              <a:ext cx="729360" cy="76680"/>
            </p14:xfrm>
          </p:contentPart>
        </mc:Choice>
        <mc:Fallback xmlns="">
          <p:pic>
            <p:nvPicPr>
              <p:cNvPr id="6" name="Ink 5">
                <a:extLst>
                  <a:ext uri="{FF2B5EF4-FFF2-40B4-BE49-F238E27FC236}">
                    <a16:creationId xmlns:a16="http://schemas.microsoft.com/office/drawing/2014/main" id="{0C88726D-5036-9C05-229A-AE58D8D575C4}"/>
                  </a:ext>
                </a:extLst>
              </p:cNvPr>
              <p:cNvPicPr/>
              <p:nvPr/>
            </p:nvPicPr>
            <p:blipFill>
              <a:blip r:embed="rId6"/>
              <a:stretch>
                <a:fillRect/>
              </a:stretch>
            </p:blipFill>
            <p:spPr>
              <a:xfrm>
                <a:off x="5257080" y="5723640"/>
                <a:ext cx="748080" cy="95400"/>
              </a:xfrm>
              <a:prstGeom prst="rect">
                <a:avLst/>
              </a:prstGeom>
            </p:spPr>
          </p:pic>
        </mc:Fallback>
      </mc:AlternateContent>
    </p:spTree>
    <p:extLst>
      <p:ext uri="{BB962C8B-B14F-4D97-AF65-F5344CB8AC3E}">
        <p14:creationId xmlns:p14="http://schemas.microsoft.com/office/powerpoint/2010/main" val="309716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501270" cy="3394472"/>
          </a:xfrm>
        </p:spPr>
        <p:txBody>
          <a:bodyPr>
            <a:normAutofit/>
          </a:bodyPr>
          <a:lstStyle/>
          <a:p>
            <a:pPr marL="0" indent="0"/>
            <a:endParaRPr lang="en-US" dirty="0"/>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This z value yields a probability of .4808.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Therefore, the probability of getting a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sample average age of less than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40 years is </a:t>
            </a:r>
            <a:r>
              <a:rPr lang="en-US" b="1" dirty="0">
                <a:latin typeface="Calibri" panose="020F0502020204030204" pitchFamily="34" charset="0"/>
                <a:cs typeface="Calibri" panose="020F0502020204030204" pitchFamily="34" charset="0"/>
              </a:rPr>
              <a:t>.4808 + .5000 = .9808.</a:t>
            </a:r>
          </a:p>
        </p:txBody>
      </p:sp>
      <p:sp>
        <p:nvSpPr>
          <p:cNvPr id="3" name="Content Placeholder 2"/>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…solution</a:t>
            </a:r>
          </a:p>
        </p:txBody>
      </p:sp>
      <p:pic>
        <p:nvPicPr>
          <p:cNvPr id="4" name="Picture 3"/>
          <p:cNvPicPr>
            <a:picLocks noChangeAspect="1"/>
          </p:cNvPicPr>
          <p:nvPr/>
        </p:nvPicPr>
        <p:blipFill>
          <a:blip r:embed="rId2"/>
          <a:stretch>
            <a:fillRect/>
          </a:stretch>
        </p:blipFill>
        <p:spPr>
          <a:xfrm>
            <a:off x="5456583" y="2209801"/>
            <a:ext cx="3356293" cy="278212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068B3DF-DEFD-42DF-AF52-AFE711213672}"/>
                  </a:ext>
                </a:extLst>
              </p14:cNvPr>
              <p14:cNvContentPartPr/>
              <p14:nvPr/>
            </p14:nvContentPartPr>
            <p14:xfrm>
              <a:off x="3988440" y="4473720"/>
              <a:ext cx="1047960" cy="549000"/>
            </p14:xfrm>
          </p:contentPart>
        </mc:Choice>
        <mc:Fallback xmlns="">
          <p:pic>
            <p:nvPicPr>
              <p:cNvPr id="5" name="Ink 4">
                <a:extLst>
                  <a:ext uri="{FF2B5EF4-FFF2-40B4-BE49-F238E27FC236}">
                    <a16:creationId xmlns:a16="http://schemas.microsoft.com/office/drawing/2014/main" id="{B068B3DF-DEFD-42DF-AF52-AFE711213672}"/>
                  </a:ext>
                </a:extLst>
              </p:cNvPr>
              <p:cNvPicPr/>
              <p:nvPr/>
            </p:nvPicPr>
            <p:blipFill>
              <a:blip r:embed="rId4"/>
              <a:stretch>
                <a:fillRect/>
              </a:stretch>
            </p:blipFill>
            <p:spPr>
              <a:xfrm>
                <a:off x="3979080" y="4464360"/>
                <a:ext cx="1066680" cy="56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B0488F6-37E7-806E-CF70-649887B03CE0}"/>
                  </a:ext>
                </a:extLst>
              </p14:cNvPr>
              <p14:cNvContentPartPr/>
              <p14:nvPr/>
            </p14:nvContentPartPr>
            <p14:xfrm>
              <a:off x="1566360" y="4161240"/>
              <a:ext cx="3026520" cy="443880"/>
            </p14:xfrm>
          </p:contentPart>
        </mc:Choice>
        <mc:Fallback xmlns="">
          <p:pic>
            <p:nvPicPr>
              <p:cNvPr id="6" name="Ink 5">
                <a:extLst>
                  <a:ext uri="{FF2B5EF4-FFF2-40B4-BE49-F238E27FC236}">
                    <a16:creationId xmlns:a16="http://schemas.microsoft.com/office/drawing/2014/main" id="{EB0488F6-37E7-806E-CF70-649887B03CE0}"/>
                  </a:ext>
                </a:extLst>
              </p:cNvPr>
              <p:cNvPicPr/>
              <p:nvPr/>
            </p:nvPicPr>
            <p:blipFill>
              <a:blip r:embed="rId6"/>
              <a:stretch>
                <a:fillRect/>
              </a:stretch>
            </p:blipFill>
            <p:spPr>
              <a:xfrm>
                <a:off x="1557000" y="4151880"/>
                <a:ext cx="3045240" cy="462600"/>
              </a:xfrm>
              <a:prstGeom prst="rect">
                <a:avLst/>
              </a:prstGeom>
            </p:spPr>
          </p:pic>
        </mc:Fallback>
      </mc:AlternateContent>
    </p:spTree>
    <p:extLst>
      <p:ext uri="{BB962C8B-B14F-4D97-AF65-F5344CB8AC3E}">
        <p14:creationId xmlns:p14="http://schemas.microsoft.com/office/powerpoint/2010/main" val="267461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lstStyle/>
          <a:p>
            <a:pPr marL="342900" indent="-342900" algn="just">
              <a:buFont typeface="Wingdings" panose="05000000000000000000" pitchFamily="2" charset="2"/>
              <a:buChar char="Ø"/>
            </a:pPr>
            <a:r>
              <a:rPr lang="en-US" sz="2400" dirty="0">
                <a:latin typeface="+mn-lt"/>
              </a:rPr>
              <a:t>If research results in </a:t>
            </a:r>
            <a:r>
              <a:rPr lang="en-US" sz="2400" b="1" i="1" dirty="0">
                <a:latin typeface="+mn-lt"/>
              </a:rPr>
              <a:t>countable</a:t>
            </a:r>
            <a:r>
              <a:rPr lang="en-US" sz="2400" i="1" dirty="0">
                <a:latin typeface="+mn-lt"/>
              </a:rPr>
              <a:t> </a:t>
            </a:r>
            <a:r>
              <a:rPr lang="en-US" sz="2400" dirty="0">
                <a:latin typeface="+mn-lt"/>
              </a:rPr>
              <a:t>items such as how many people in a sample have a flexible work schedule, the sample proportion is often the </a:t>
            </a:r>
            <a:r>
              <a:rPr lang="en-IN" sz="2400" dirty="0">
                <a:latin typeface="+mn-lt"/>
              </a:rPr>
              <a:t>statistic of choice.</a:t>
            </a:r>
          </a:p>
          <a:p>
            <a:endParaRPr lang="en-IN" dirty="0"/>
          </a:p>
        </p:txBody>
      </p:sp>
      <p:sp>
        <p:nvSpPr>
          <p:cNvPr id="3" name="Content Placeholder 2"/>
          <p:cNvSpPr>
            <a:spLocks noGrp="1"/>
          </p:cNvSpPr>
          <p:nvPr>
            <p:ph sz="quarter" idx="10"/>
          </p:nvPr>
        </p:nvSpPr>
        <p:spPr/>
        <p:txBody>
          <a:bodyPr/>
          <a:lstStyle/>
          <a:p>
            <a:pPr algn="ctr"/>
            <a:r>
              <a:rPr lang="en-IN" dirty="0">
                <a:latin typeface="+mn-lt"/>
              </a:rPr>
              <a:t>Sampling Distribution Of  Sample Proportion</a:t>
            </a:r>
          </a:p>
        </p:txBody>
      </p:sp>
      <p:pic>
        <p:nvPicPr>
          <p:cNvPr id="5" name="Picture 4"/>
          <p:cNvPicPr>
            <a:picLocks noChangeAspect="1"/>
          </p:cNvPicPr>
          <p:nvPr/>
        </p:nvPicPr>
        <p:blipFill>
          <a:blip r:embed="rId3"/>
          <a:stretch>
            <a:fillRect/>
          </a:stretch>
        </p:blipFill>
        <p:spPr>
          <a:xfrm>
            <a:off x="685800" y="3428999"/>
            <a:ext cx="8001000" cy="2286001"/>
          </a:xfrm>
          <a:prstGeom prst="rect">
            <a:avLst/>
          </a:prstGeom>
        </p:spPr>
      </p:pic>
    </p:spTree>
    <p:extLst>
      <p:ext uri="{BB962C8B-B14F-4D97-AF65-F5344CB8AC3E}">
        <p14:creationId xmlns:p14="http://schemas.microsoft.com/office/powerpoint/2010/main" val="1977152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493839"/>
            <a:ext cx="7772400" cy="4525963"/>
          </a:xfrm>
        </p:spPr>
        <p:txBody>
          <a:bodyPr>
            <a:normAutofit/>
          </a:bodyPr>
          <a:lstStyle/>
          <a:p>
            <a:pPr marL="342900" indent="-342900" algn="just">
              <a:buFont typeface="Wingdings" panose="05000000000000000000" pitchFamily="2" charset="2"/>
              <a:buChar char="Ø"/>
            </a:pPr>
            <a:r>
              <a:rPr lang="en-US" sz="2400" dirty="0">
                <a:latin typeface="+mn-lt"/>
              </a:rPr>
              <a:t>In a sample of 100 factory workers, 30 workers might belong to a union.</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The value of sample proportion for this characteristic, union membership, is </a:t>
            </a:r>
          </a:p>
          <a:p>
            <a:pPr marL="0" indent="0" algn="just"/>
            <a:r>
              <a:rPr lang="en-US" sz="2400" dirty="0">
                <a:latin typeface="+mn-lt"/>
              </a:rPr>
              <a:t>		30/100 = 0 .30</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Example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8D0AAF2-3009-5E79-9505-078771141966}"/>
                  </a:ext>
                </a:extLst>
              </p14:cNvPr>
              <p14:cNvContentPartPr/>
              <p14:nvPr/>
            </p14:nvContentPartPr>
            <p14:xfrm>
              <a:off x="1495080" y="3651840"/>
              <a:ext cx="3663000" cy="762480"/>
            </p14:xfrm>
          </p:contentPart>
        </mc:Choice>
        <mc:Fallback xmlns="">
          <p:pic>
            <p:nvPicPr>
              <p:cNvPr id="5" name="Ink 4">
                <a:extLst>
                  <a:ext uri="{FF2B5EF4-FFF2-40B4-BE49-F238E27FC236}">
                    <a16:creationId xmlns:a16="http://schemas.microsoft.com/office/drawing/2014/main" id="{98D0AAF2-3009-5E79-9505-078771141966}"/>
                  </a:ext>
                </a:extLst>
              </p:cNvPr>
              <p:cNvPicPr/>
              <p:nvPr/>
            </p:nvPicPr>
            <p:blipFill>
              <a:blip r:embed="rId5"/>
              <a:stretch>
                <a:fillRect/>
              </a:stretch>
            </p:blipFill>
            <p:spPr>
              <a:xfrm>
                <a:off x="1485720" y="3642480"/>
                <a:ext cx="3681720" cy="781200"/>
              </a:xfrm>
              <a:prstGeom prst="rect">
                <a:avLst/>
              </a:prstGeom>
            </p:spPr>
          </p:pic>
        </mc:Fallback>
      </mc:AlternateContent>
    </p:spTree>
    <p:extLst>
      <p:ext uri="{BB962C8B-B14F-4D97-AF65-F5344CB8AC3E}">
        <p14:creationId xmlns:p14="http://schemas.microsoft.com/office/powerpoint/2010/main" val="1456131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normAutofit/>
          </a:bodyPr>
          <a:lstStyle/>
          <a:p>
            <a:pPr marL="342900" indent="-342900" algn="just">
              <a:buFont typeface="Wingdings" panose="05000000000000000000" pitchFamily="2" charset="2"/>
              <a:buChar char="Ø"/>
            </a:pPr>
            <a:r>
              <a:rPr lang="en-IN" sz="2000" dirty="0">
                <a:latin typeface="+mn-lt"/>
              </a:rPr>
              <a:t>The central limit theorem </a:t>
            </a:r>
            <a:r>
              <a:rPr lang="en-US" sz="2000" dirty="0">
                <a:latin typeface="+mn-lt"/>
              </a:rPr>
              <a:t>applies to sample proportions in that the normal distribution approximates the shape of the distribution of sample proportions</a:t>
            </a:r>
          </a:p>
          <a:p>
            <a:pPr algn="just">
              <a:buFont typeface="Arial" panose="020B0604020202020204" pitchFamily="34" charset="0"/>
              <a:buChar char="•"/>
            </a:pPr>
            <a:endParaRPr lang="en-US" sz="2000" dirty="0">
              <a:latin typeface="+mn-lt"/>
            </a:endParaRPr>
          </a:p>
          <a:p>
            <a:pPr marL="342900" indent="-342900" algn="just">
              <a:buFont typeface="Wingdings" panose="05000000000000000000" pitchFamily="2" charset="2"/>
              <a:buChar char="Ø"/>
            </a:pPr>
            <a:r>
              <a:rPr lang="en-US" sz="2000" dirty="0">
                <a:latin typeface="+mn-lt"/>
              </a:rPr>
              <a:t>If </a:t>
            </a:r>
            <a:r>
              <a:rPr lang="en-US" sz="2000" i="1" dirty="0">
                <a:latin typeface="+mn-lt"/>
              </a:rPr>
              <a:t>n*p &gt; 1</a:t>
            </a:r>
            <a:r>
              <a:rPr lang="en-US" sz="2000" dirty="0">
                <a:latin typeface="+mn-lt"/>
              </a:rPr>
              <a:t>5 and </a:t>
            </a:r>
            <a:r>
              <a:rPr lang="en-US" sz="2000" i="1" dirty="0">
                <a:latin typeface="+mn-lt"/>
              </a:rPr>
              <a:t>n*q &gt; 1</a:t>
            </a:r>
            <a:r>
              <a:rPr lang="en-US" sz="2000" dirty="0">
                <a:latin typeface="+mn-lt"/>
              </a:rPr>
              <a:t>5( </a:t>
            </a:r>
            <a:r>
              <a:rPr lang="en-US" sz="2000" i="1" dirty="0">
                <a:latin typeface="+mn-lt"/>
              </a:rPr>
              <a:t>p </a:t>
            </a:r>
            <a:r>
              <a:rPr lang="en-US" sz="2000" dirty="0">
                <a:latin typeface="+mn-lt"/>
              </a:rPr>
              <a:t>is the population proportion and </a:t>
            </a:r>
            <a:r>
              <a:rPr lang="en-US" sz="2000" i="1" dirty="0">
                <a:latin typeface="+mn-lt"/>
              </a:rPr>
              <a:t>q </a:t>
            </a:r>
            <a:r>
              <a:rPr lang="en-US" sz="2000" dirty="0">
                <a:latin typeface="+mn-lt"/>
              </a:rPr>
              <a:t>= 1 - </a:t>
            </a:r>
            <a:r>
              <a:rPr lang="en-US" sz="2000" i="1" dirty="0">
                <a:latin typeface="+mn-lt"/>
              </a:rPr>
              <a:t>p</a:t>
            </a:r>
            <a:r>
              <a:rPr lang="en-US" sz="2000" dirty="0">
                <a:latin typeface="+mn-lt"/>
              </a:rPr>
              <a:t>). </a:t>
            </a:r>
          </a:p>
          <a:p>
            <a:pPr algn="just">
              <a:buFont typeface="Arial" panose="020B0604020202020204" pitchFamily="34" charset="0"/>
              <a:buChar char="•"/>
            </a:pPr>
            <a:endParaRPr lang="en-US" sz="2000" dirty="0">
              <a:latin typeface="+mn-lt"/>
            </a:endParaRPr>
          </a:p>
          <a:p>
            <a:pPr marL="342900" indent="-342900" algn="just">
              <a:buFont typeface="Wingdings" panose="05000000000000000000" pitchFamily="2" charset="2"/>
              <a:buChar char="Ø"/>
            </a:pPr>
            <a:r>
              <a:rPr lang="en-US" sz="2000" dirty="0">
                <a:latin typeface="+mn-lt"/>
              </a:rPr>
              <a:t>The mean of sample proportions for all samples of size </a:t>
            </a:r>
            <a:r>
              <a:rPr lang="en-US" sz="2000" i="1" dirty="0">
                <a:latin typeface="+mn-lt"/>
              </a:rPr>
              <a:t>n </a:t>
            </a:r>
            <a:r>
              <a:rPr lang="en-US" sz="2000" dirty="0">
                <a:latin typeface="+mn-lt"/>
              </a:rPr>
              <a:t>randomly drawn from a population is </a:t>
            </a:r>
            <a:r>
              <a:rPr lang="en-US" sz="2000" i="1" dirty="0">
                <a:latin typeface="+mn-lt"/>
              </a:rPr>
              <a:t>p </a:t>
            </a:r>
            <a:r>
              <a:rPr lang="en-US" sz="2000" dirty="0">
                <a:latin typeface="+mn-lt"/>
              </a:rPr>
              <a:t>(the population proportion) and the standard deviation of sample </a:t>
            </a:r>
            <a:r>
              <a:rPr lang="en-IN" sz="2000" dirty="0">
                <a:latin typeface="+mn-lt"/>
              </a:rPr>
              <a:t>proportions is </a:t>
            </a: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endParaRPr lang="en-IN" sz="2000" dirty="0">
              <a:latin typeface="+mn-lt"/>
            </a:endParaRPr>
          </a:p>
          <a:p>
            <a:pPr marL="342900" indent="-342900" algn="just">
              <a:buFont typeface="Wingdings" panose="05000000000000000000" pitchFamily="2" charset="2"/>
              <a:buChar char="Ø"/>
            </a:pPr>
            <a:r>
              <a:rPr lang="en-US" sz="2000" dirty="0">
                <a:latin typeface="+mn-lt"/>
              </a:rPr>
              <a:t>sometimes referred to as the </a:t>
            </a:r>
            <a:r>
              <a:rPr lang="en-US" sz="2000" b="1" dirty="0">
                <a:latin typeface="+mn-lt"/>
              </a:rPr>
              <a:t>standard error of the proportion</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US" sz="2800" dirty="0">
                <a:latin typeface="+mn-lt"/>
              </a:rPr>
              <a:t>How does a researcher use the sample proportion in analysis?</a:t>
            </a:r>
            <a:endParaRPr lang="en-IN" sz="2800" dirty="0">
              <a:latin typeface="+mn-lt"/>
            </a:endParaRPr>
          </a:p>
        </p:txBody>
      </p:sp>
      <p:pic>
        <p:nvPicPr>
          <p:cNvPr id="4" name="Picture 3"/>
          <p:cNvPicPr>
            <a:picLocks noChangeAspect="1"/>
          </p:cNvPicPr>
          <p:nvPr/>
        </p:nvPicPr>
        <p:blipFill>
          <a:blip r:embed="rId2"/>
          <a:stretch>
            <a:fillRect/>
          </a:stretch>
        </p:blipFill>
        <p:spPr>
          <a:xfrm>
            <a:off x="4419600" y="4343400"/>
            <a:ext cx="716881" cy="636167"/>
          </a:xfrm>
          <a:prstGeom prst="rect">
            <a:avLst/>
          </a:prstGeom>
        </p:spPr>
      </p:pic>
    </p:spTree>
    <p:extLst>
      <p:ext uri="{BB962C8B-B14F-4D97-AF65-F5344CB8AC3E}">
        <p14:creationId xmlns:p14="http://schemas.microsoft.com/office/powerpoint/2010/main" val="3814478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mn-lt"/>
              </a:rPr>
              <a:t>      For </a:t>
            </a:r>
            <a:r>
              <a:rPr lang="en-IN" sz="2800" i="1" dirty="0">
                <a:latin typeface="+mn-lt"/>
              </a:rPr>
              <a:t>n*p &gt;1 </a:t>
            </a:r>
            <a:r>
              <a:rPr lang="en-IN" sz="2800" dirty="0">
                <a:latin typeface="+mn-lt"/>
              </a:rPr>
              <a:t>5 </a:t>
            </a:r>
            <a:r>
              <a:rPr lang="en-US" sz="2800" dirty="0">
                <a:latin typeface="+mn-lt"/>
              </a:rPr>
              <a:t>and </a:t>
            </a:r>
            <a:r>
              <a:rPr lang="en-US" sz="2800" i="1" dirty="0">
                <a:latin typeface="+mn-lt"/>
              </a:rPr>
              <a:t>n*q </a:t>
            </a:r>
            <a:r>
              <a:rPr lang="en-US" sz="2800" dirty="0">
                <a:latin typeface="+mn-lt"/>
              </a:rPr>
              <a:t>&gt; 15</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3200" i="1" dirty="0">
                <a:latin typeface="+mn-lt"/>
              </a:rPr>
              <a:t>Z </a:t>
            </a:r>
            <a:r>
              <a:rPr lang="en-IN" sz="3200" dirty="0">
                <a:latin typeface="+mn-lt"/>
              </a:rPr>
              <a:t>Formula For Sample Proportions</a:t>
            </a:r>
          </a:p>
        </p:txBody>
      </p:sp>
      <p:pic>
        <p:nvPicPr>
          <p:cNvPr id="4" name="Picture 3"/>
          <p:cNvPicPr>
            <a:picLocks noChangeAspect="1"/>
          </p:cNvPicPr>
          <p:nvPr/>
        </p:nvPicPr>
        <p:blipFill>
          <a:blip r:embed="rId2"/>
          <a:stretch>
            <a:fillRect/>
          </a:stretch>
        </p:blipFill>
        <p:spPr>
          <a:xfrm>
            <a:off x="838200" y="2617810"/>
            <a:ext cx="7543800" cy="3020989"/>
          </a:xfrm>
          <a:prstGeom prst="rect">
            <a:avLst/>
          </a:prstGeom>
        </p:spPr>
      </p:pic>
    </p:spTree>
    <p:extLst>
      <p:ext uri="{BB962C8B-B14F-4D97-AF65-F5344CB8AC3E}">
        <p14:creationId xmlns:p14="http://schemas.microsoft.com/office/powerpoint/2010/main" val="1457528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endParaRPr lang="en-US" sz="2800" dirty="0">
              <a:latin typeface="+mn-lt"/>
            </a:endParaRPr>
          </a:p>
          <a:p>
            <a:pPr marL="0" indent="0" algn="just">
              <a:lnSpc>
                <a:spcPct val="150000"/>
              </a:lnSpc>
              <a:spcBef>
                <a:spcPts val="0"/>
              </a:spcBef>
            </a:pPr>
            <a:r>
              <a:rPr lang="en-US" sz="2800" dirty="0">
                <a:latin typeface="+mn-lt"/>
              </a:rPr>
              <a:t>Suppose 60% of the electrical contractors in a region use a particular brand of wire. What is the probability of taking a random sample of size 120 from these electrical contractors and finding that .50 or less use that brand of wire?</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4400" dirty="0">
                <a:latin typeface="+mn-lt"/>
              </a:rPr>
              <a:t>Example</a:t>
            </a:r>
          </a:p>
        </p:txBody>
      </p:sp>
    </p:spTree>
    <p:extLst>
      <p:ext uri="{BB962C8B-B14F-4D97-AF65-F5344CB8AC3E}">
        <p14:creationId xmlns:p14="http://schemas.microsoft.com/office/powerpoint/2010/main" val="1058810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r>
              <a:rPr lang="en-US" dirty="0"/>
              <a:t>The probability corresponding to </a:t>
            </a:r>
            <a:r>
              <a:rPr lang="en-US" i="1" dirty="0"/>
              <a:t>z </a:t>
            </a:r>
          </a:p>
          <a:p>
            <a:endParaRPr lang="en-US" i="1" dirty="0"/>
          </a:p>
          <a:p>
            <a:endParaRPr lang="en-US" i="1" dirty="0"/>
          </a:p>
          <a:p>
            <a:r>
              <a:rPr lang="en-US" i="1" dirty="0"/>
              <a:t>                       </a:t>
            </a:r>
            <a:r>
              <a:rPr lang="en-US" dirty="0"/>
              <a:t>= </a:t>
            </a:r>
            <a:r>
              <a:rPr lang="en-US" sz="2000" dirty="0">
                <a:latin typeface="+mn-lt"/>
              </a:rPr>
              <a:t>-2</a:t>
            </a:r>
            <a:r>
              <a:rPr lang="en-US" sz="2000" i="1" dirty="0">
                <a:latin typeface="+mn-lt"/>
              </a:rPr>
              <a:t>.</a:t>
            </a:r>
            <a:r>
              <a:rPr lang="en-US" sz="2000" dirty="0">
                <a:latin typeface="+mn-lt"/>
              </a:rPr>
              <a:t>24 is .4875. </a:t>
            </a:r>
          </a:p>
          <a:p>
            <a:endParaRPr lang="en-US" dirty="0"/>
          </a:p>
          <a:p>
            <a:endParaRPr lang="en-US" dirty="0"/>
          </a:p>
          <a:p>
            <a:r>
              <a:rPr lang="en-US" sz="2000" dirty="0">
                <a:latin typeface="+mn-lt"/>
              </a:rPr>
              <a:t>For </a:t>
            </a:r>
            <a:r>
              <a:rPr lang="en-US" sz="2000" i="1" dirty="0">
                <a:latin typeface="+mn-lt"/>
              </a:rPr>
              <a:t>z &lt; </a:t>
            </a:r>
            <a:r>
              <a:rPr lang="en-US" sz="2000" dirty="0">
                <a:latin typeface="+mn-lt"/>
              </a:rPr>
              <a:t>-2</a:t>
            </a:r>
            <a:r>
              <a:rPr lang="en-US" sz="2000" i="1" dirty="0">
                <a:latin typeface="+mn-lt"/>
              </a:rPr>
              <a:t>.</a:t>
            </a:r>
            <a:r>
              <a:rPr lang="en-US" sz="2000" dirty="0">
                <a:latin typeface="+mn-lt"/>
              </a:rPr>
              <a:t>24 (the tail of the distribution), the answer is </a:t>
            </a:r>
            <a:r>
              <a:rPr lang="en-US" sz="2000" i="1" dirty="0">
                <a:latin typeface="+mn-lt"/>
              </a:rPr>
              <a:t>.</a:t>
            </a:r>
            <a:r>
              <a:rPr lang="en-US" sz="2000" dirty="0">
                <a:latin typeface="+mn-lt"/>
              </a:rPr>
              <a:t>5000 - </a:t>
            </a:r>
            <a:r>
              <a:rPr lang="en-US" sz="2000" i="1" dirty="0">
                <a:latin typeface="+mn-lt"/>
              </a:rPr>
              <a:t>.</a:t>
            </a:r>
            <a:r>
              <a:rPr lang="en-US" sz="2000" dirty="0">
                <a:latin typeface="+mn-lt"/>
              </a:rPr>
              <a:t>4875 = .</a:t>
            </a:r>
            <a:r>
              <a:rPr lang="en-US" sz="2000" b="1" dirty="0">
                <a:latin typeface="+mn-lt"/>
              </a:rPr>
              <a:t>0125</a:t>
            </a:r>
            <a:r>
              <a:rPr lang="en-US" sz="2000" dirty="0">
                <a:latin typeface="+mn-lt"/>
              </a:rPr>
              <a:t>.</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IN" sz="4400" dirty="0">
                <a:latin typeface="+mn-lt"/>
              </a:rPr>
              <a:t>Solution</a:t>
            </a:r>
          </a:p>
        </p:txBody>
      </p:sp>
      <p:pic>
        <p:nvPicPr>
          <p:cNvPr id="5" name="Picture 4"/>
          <p:cNvPicPr>
            <a:picLocks noChangeAspect="1"/>
          </p:cNvPicPr>
          <p:nvPr/>
        </p:nvPicPr>
        <p:blipFill>
          <a:blip r:embed="rId2"/>
          <a:stretch>
            <a:fillRect/>
          </a:stretch>
        </p:blipFill>
        <p:spPr>
          <a:xfrm>
            <a:off x="304800" y="1493839"/>
            <a:ext cx="3615520" cy="2096375"/>
          </a:xfrm>
          <a:prstGeom prst="rect">
            <a:avLst/>
          </a:prstGeom>
        </p:spPr>
      </p:pic>
      <p:pic>
        <p:nvPicPr>
          <p:cNvPr id="6" name="Picture 5"/>
          <p:cNvPicPr>
            <a:picLocks noChangeAspect="1"/>
          </p:cNvPicPr>
          <p:nvPr/>
        </p:nvPicPr>
        <p:blipFill>
          <a:blip r:embed="rId3"/>
          <a:stretch>
            <a:fillRect/>
          </a:stretch>
        </p:blipFill>
        <p:spPr>
          <a:xfrm>
            <a:off x="4648200" y="1667266"/>
            <a:ext cx="3661011" cy="2676134"/>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20DF715-EF56-5D0E-83FC-03A80BCB869C}"/>
                  </a:ext>
                </a:extLst>
              </p14:cNvPr>
              <p14:cNvContentPartPr/>
              <p14:nvPr/>
            </p14:nvContentPartPr>
            <p14:xfrm>
              <a:off x="7697880" y="4820760"/>
              <a:ext cx="1084320" cy="484560"/>
            </p14:xfrm>
          </p:contentPart>
        </mc:Choice>
        <mc:Fallback xmlns="">
          <p:pic>
            <p:nvPicPr>
              <p:cNvPr id="7" name="Ink 6">
                <a:extLst>
                  <a:ext uri="{FF2B5EF4-FFF2-40B4-BE49-F238E27FC236}">
                    <a16:creationId xmlns:a16="http://schemas.microsoft.com/office/drawing/2014/main" id="{720DF715-EF56-5D0E-83FC-03A80BCB869C}"/>
                  </a:ext>
                </a:extLst>
              </p:cNvPr>
              <p:cNvPicPr/>
              <p:nvPr/>
            </p:nvPicPr>
            <p:blipFill>
              <a:blip r:embed="rId7"/>
              <a:stretch>
                <a:fillRect/>
              </a:stretch>
            </p:blipFill>
            <p:spPr>
              <a:xfrm>
                <a:off x="7688520" y="4811400"/>
                <a:ext cx="1103040" cy="503280"/>
              </a:xfrm>
              <a:prstGeom prst="rect">
                <a:avLst/>
              </a:prstGeom>
            </p:spPr>
          </p:pic>
        </mc:Fallback>
      </mc:AlternateContent>
    </p:spTree>
    <p:extLst>
      <p:ext uri="{BB962C8B-B14F-4D97-AF65-F5344CB8AC3E}">
        <p14:creationId xmlns:p14="http://schemas.microsoft.com/office/powerpoint/2010/main" val="3188290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2800" dirty="0">
                <a:latin typeface="+mn-lt"/>
              </a:rPr>
              <a:t>If 10% of a population of parts is defective, what is the probability of randomly selecting 80 parts and finding that 12 or more parts are defective?</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125378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probability of .4319 for a z value of 1.49, which is the area between the sample proportion, .15, and the population proportion, .10. The answer </a:t>
            </a:r>
            <a:r>
              <a:rPr lang="en-IN" dirty="0"/>
              <a:t>to the question is</a:t>
            </a:r>
          </a:p>
        </p:txBody>
      </p:sp>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5" name="Picture 4"/>
          <p:cNvPicPr>
            <a:picLocks noChangeAspect="1"/>
          </p:cNvPicPr>
          <p:nvPr/>
        </p:nvPicPr>
        <p:blipFill>
          <a:blip r:embed="rId2"/>
          <a:stretch>
            <a:fillRect/>
          </a:stretch>
        </p:blipFill>
        <p:spPr>
          <a:xfrm>
            <a:off x="304800" y="1493839"/>
            <a:ext cx="4495800" cy="2087561"/>
          </a:xfrm>
          <a:prstGeom prst="rect">
            <a:avLst/>
          </a:prstGeom>
        </p:spPr>
      </p:pic>
      <p:pic>
        <p:nvPicPr>
          <p:cNvPr id="6" name="Picture 5"/>
          <p:cNvPicPr>
            <a:picLocks noChangeAspect="1"/>
          </p:cNvPicPr>
          <p:nvPr/>
        </p:nvPicPr>
        <p:blipFill>
          <a:blip r:embed="rId3"/>
          <a:stretch>
            <a:fillRect/>
          </a:stretch>
        </p:blipFill>
        <p:spPr>
          <a:xfrm>
            <a:off x="2835324" y="4781995"/>
            <a:ext cx="2567005" cy="503795"/>
          </a:xfrm>
          <a:prstGeom prst="rect">
            <a:avLst/>
          </a:prstGeom>
        </p:spPr>
      </p:pic>
      <p:pic>
        <p:nvPicPr>
          <p:cNvPr id="7" name="Picture 6"/>
          <p:cNvPicPr>
            <a:picLocks noChangeAspect="1"/>
          </p:cNvPicPr>
          <p:nvPr/>
        </p:nvPicPr>
        <p:blipFill>
          <a:blip r:embed="rId4"/>
          <a:stretch>
            <a:fillRect/>
          </a:stretch>
        </p:blipFill>
        <p:spPr>
          <a:xfrm>
            <a:off x="5402328" y="2013863"/>
            <a:ext cx="3132072" cy="1842483"/>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784A622-343C-D774-6F47-2D558B57468B}"/>
                  </a:ext>
                </a:extLst>
              </p14:cNvPr>
              <p14:cNvContentPartPr/>
              <p14:nvPr/>
            </p14:nvContentPartPr>
            <p14:xfrm>
              <a:off x="4943880" y="5238720"/>
              <a:ext cx="749520" cy="195840"/>
            </p14:xfrm>
          </p:contentPart>
        </mc:Choice>
        <mc:Fallback xmlns="">
          <p:pic>
            <p:nvPicPr>
              <p:cNvPr id="8" name="Ink 7">
                <a:extLst>
                  <a:ext uri="{FF2B5EF4-FFF2-40B4-BE49-F238E27FC236}">
                    <a16:creationId xmlns:a16="http://schemas.microsoft.com/office/drawing/2014/main" id="{6784A622-343C-D774-6F47-2D558B57468B}"/>
                  </a:ext>
                </a:extLst>
              </p:cNvPr>
              <p:cNvPicPr/>
              <p:nvPr/>
            </p:nvPicPr>
            <p:blipFill>
              <a:blip r:embed="rId8"/>
              <a:stretch>
                <a:fillRect/>
              </a:stretch>
            </p:blipFill>
            <p:spPr>
              <a:xfrm>
                <a:off x="4934520" y="5229360"/>
                <a:ext cx="768240" cy="214560"/>
              </a:xfrm>
              <a:prstGeom prst="rect">
                <a:avLst/>
              </a:prstGeom>
            </p:spPr>
          </p:pic>
        </mc:Fallback>
      </mc:AlternateContent>
    </p:spTree>
    <p:extLst>
      <p:ext uri="{BB962C8B-B14F-4D97-AF65-F5344CB8AC3E}">
        <p14:creationId xmlns:p14="http://schemas.microsoft.com/office/powerpoint/2010/main" val="242277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82D3F1-F76E-47ED-B608-8B2C5E0500BA}"/>
              </a:ext>
            </a:extLst>
          </p:cNvPr>
          <p:cNvSpPr>
            <a:spLocks noGrp="1"/>
          </p:cNvSpPr>
          <p:nvPr>
            <p:ph idx="1"/>
          </p:nvPr>
        </p:nvSpPr>
        <p:spPr/>
        <p:txBody>
          <a:bodyPr/>
          <a:lstStyle/>
          <a:p>
            <a:r>
              <a:rPr lang="en-US" b="1" dirty="0"/>
              <a:t>Parameter</a:t>
            </a:r>
          </a:p>
          <a:p>
            <a:r>
              <a:rPr lang="en-US" dirty="0"/>
              <a:t>The various statistical characteristics or constants of a population such as Population mean, Population SD, Population Proportion etc., are called parameters.</a:t>
            </a:r>
          </a:p>
          <a:p>
            <a:r>
              <a:rPr lang="en-US" b="1" dirty="0"/>
              <a:t>Statistic</a:t>
            </a:r>
          </a:p>
          <a:p>
            <a:r>
              <a:rPr lang="en-US" dirty="0"/>
              <a:t>The various statistical functions of a sample such as sample mean, sample </a:t>
            </a:r>
            <a:r>
              <a:rPr lang="en-US" dirty="0" err="1"/>
              <a:t>sd</a:t>
            </a:r>
            <a:r>
              <a:rPr lang="en-US" dirty="0"/>
              <a:t>, sample proportion etc., are called statistics.</a:t>
            </a:r>
          </a:p>
          <a:p>
            <a:r>
              <a:rPr lang="en-US" dirty="0"/>
              <a:t>A statistic is a function of sample observations and is used to estimate its corresponding parameter. It is also known as estimator and its calculated value is called estimate.</a:t>
            </a:r>
          </a:p>
          <a:p>
            <a:r>
              <a:rPr lang="en-US" dirty="0"/>
              <a:t>A statistic is a variable and becomes a random variable if the sample is random sample.</a:t>
            </a:r>
          </a:p>
          <a:p>
            <a:endParaRPr lang="en-IN" dirty="0"/>
          </a:p>
        </p:txBody>
      </p:sp>
      <p:sp>
        <p:nvSpPr>
          <p:cNvPr id="3" name="Title 2">
            <a:extLst>
              <a:ext uri="{FF2B5EF4-FFF2-40B4-BE49-F238E27FC236}">
                <a16:creationId xmlns:a16="http://schemas.microsoft.com/office/drawing/2014/main" id="{BC65C7C9-D998-487E-AD6A-64BC8EC31E82}"/>
              </a:ext>
            </a:extLst>
          </p:cNvPr>
          <p:cNvSpPr>
            <a:spLocks noGrp="1"/>
          </p:cNvSpPr>
          <p:nvPr>
            <p:ph type="title" idx="4294967295"/>
          </p:nvPr>
        </p:nvSpPr>
        <p:spPr/>
        <p:txBody>
          <a:bodyPr/>
          <a:lstStyle/>
          <a:p>
            <a:r>
              <a:rPr lang="en-US" dirty="0"/>
              <a:t>Terminology</a:t>
            </a:r>
            <a:endParaRPr lang="en-IN" dirty="0"/>
          </a:p>
        </p:txBody>
      </p:sp>
    </p:spTree>
    <p:extLst>
      <p:ext uri="{BB962C8B-B14F-4D97-AF65-F5344CB8AC3E}">
        <p14:creationId xmlns:p14="http://schemas.microsoft.com/office/powerpoint/2010/main" val="3114438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endParaRPr lang="en-US" dirty="0">
              <a:latin typeface="+mn-lt"/>
            </a:endParaRPr>
          </a:p>
          <a:p>
            <a:pPr>
              <a:buFont typeface="Wingdings" panose="05000000000000000000" pitchFamily="2" charset="2"/>
              <a:buChar char="v"/>
            </a:pPr>
            <a:r>
              <a:rPr lang="en-US" dirty="0">
                <a:latin typeface="+mn-lt"/>
              </a:rPr>
              <a:t>Three forms of statistical inference</a:t>
            </a:r>
          </a:p>
          <a:p>
            <a:pPr>
              <a:buFont typeface="Wingdings" panose="05000000000000000000" pitchFamily="2" charset="2"/>
              <a:buChar char="Ø"/>
            </a:pPr>
            <a:endParaRPr lang="en-US" dirty="0">
              <a:latin typeface="+mn-lt"/>
            </a:endParaRPr>
          </a:p>
          <a:p>
            <a:pPr>
              <a:buFont typeface="Wingdings" panose="05000000000000000000" pitchFamily="2" charset="2"/>
              <a:buChar char="Ø"/>
            </a:pPr>
            <a:r>
              <a:rPr lang="en-IN" dirty="0">
                <a:latin typeface="+mn-lt"/>
              </a:rPr>
              <a:t>Point estimation</a:t>
            </a:r>
          </a:p>
          <a:p>
            <a:pPr>
              <a:buFont typeface="Wingdings" panose="05000000000000000000" pitchFamily="2" charset="2"/>
              <a:buChar char="Ø"/>
            </a:pPr>
            <a:r>
              <a:rPr lang="en-IN" dirty="0">
                <a:latin typeface="+mn-lt"/>
              </a:rPr>
              <a:t>Interval estimation</a:t>
            </a:r>
          </a:p>
          <a:p>
            <a:pPr>
              <a:buFont typeface="Wingdings" panose="05000000000000000000" pitchFamily="2" charset="2"/>
              <a:buChar char="Ø"/>
            </a:pPr>
            <a:r>
              <a:rPr lang="en-IN" dirty="0">
                <a:latin typeface="+mn-lt"/>
              </a:rPr>
              <a:t>Hypothesis testing</a:t>
            </a:r>
          </a:p>
          <a:p>
            <a:endParaRPr lang="en-IN" dirty="0"/>
          </a:p>
        </p:txBody>
      </p:sp>
      <p:sp>
        <p:nvSpPr>
          <p:cNvPr id="3" name="Content Placeholder 2"/>
          <p:cNvSpPr>
            <a:spLocks noGrp="1"/>
          </p:cNvSpPr>
          <p:nvPr>
            <p:ph sz="quarter" idx="10"/>
          </p:nvPr>
        </p:nvSpPr>
        <p:spPr/>
        <p:txBody>
          <a:bodyPr/>
          <a:lstStyle/>
          <a:p>
            <a:r>
              <a:rPr lang="en-US" dirty="0">
                <a:latin typeface="+mn-lt"/>
              </a:rPr>
              <a:t>Forms Of Statistical Inference</a:t>
            </a:r>
            <a:endParaRPr lang="en-IN" dirty="0">
              <a:latin typeface="+mn-lt"/>
            </a:endParaRPr>
          </a:p>
        </p:txBody>
      </p:sp>
    </p:spTree>
    <p:extLst>
      <p:ext uri="{BB962C8B-B14F-4D97-AF65-F5344CB8AC3E}">
        <p14:creationId xmlns:p14="http://schemas.microsoft.com/office/powerpoint/2010/main" val="1595865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point estimate </a:t>
            </a:r>
            <a:r>
              <a:rPr lang="en-US" dirty="0">
                <a:latin typeface="Calibri" panose="020F0502020204030204" pitchFamily="34" charset="0"/>
                <a:cs typeface="Calibri" panose="020F0502020204030204" pitchFamily="34" charset="0"/>
              </a:rPr>
              <a:t>is a statistic taken from a sample that is used to estimate a population </a:t>
            </a:r>
            <a:r>
              <a:rPr lang="en-IN" dirty="0">
                <a:latin typeface="Calibri" panose="020F0502020204030204" pitchFamily="34" charset="0"/>
                <a:cs typeface="Calibri" panose="020F0502020204030204" pitchFamily="34" charset="0"/>
              </a:rPr>
              <a:t>parameter.</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point estimate is only as good as the representativeness of its sample.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other random samples are taken from the population, the point estimates derived from those samples are likely to vary. </a:t>
            </a:r>
          </a:p>
        </p:txBody>
      </p:sp>
      <p:sp>
        <p:nvSpPr>
          <p:cNvPr id="3" name="Content Placeholder 2"/>
          <p:cNvSpPr>
            <a:spLocks noGrp="1"/>
          </p:cNvSpPr>
          <p:nvPr>
            <p:ph sz="quarter" idx="10"/>
          </p:nvPr>
        </p:nvSpPr>
        <p:spPr/>
        <p:txBody>
          <a:bodyPr>
            <a:normAutofit/>
          </a:bodyPr>
          <a:lstStyle/>
          <a:p>
            <a:pPr algn="ctr"/>
            <a:r>
              <a:rPr lang="en-IN" sz="4050" dirty="0">
                <a:latin typeface="Calibri" panose="020F0502020204030204" pitchFamily="34" charset="0"/>
                <a:cs typeface="Calibri" panose="020F0502020204030204" pitchFamily="34" charset="0"/>
              </a:rPr>
              <a:t>Point Estimate</a:t>
            </a:r>
          </a:p>
        </p:txBody>
      </p:sp>
    </p:spTree>
    <p:extLst>
      <p:ext uri="{BB962C8B-B14F-4D97-AF65-F5344CB8AC3E}">
        <p14:creationId xmlns:p14="http://schemas.microsoft.com/office/powerpoint/2010/main" val="735093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010189"/>
            <a:ext cx="8342243" cy="3361912"/>
          </a:xfrm>
        </p:spPr>
        <p:txBody>
          <a:bodyPr/>
          <a:lstStyle/>
          <a:p>
            <a:pPr algn="just">
              <a:buFont typeface="Wingdings" panose="05000000000000000000" pitchFamily="2" charset="2"/>
              <a:buChar char="Ø"/>
            </a:pPr>
            <a:r>
              <a:rPr lang="en-US" sz="2700" dirty="0">
                <a:latin typeface="Calibri" panose="020F0502020204030204" pitchFamily="34" charset="0"/>
                <a:cs typeface="Calibri" panose="020F0502020204030204" pitchFamily="34" charset="0"/>
              </a:rPr>
              <a:t>Because of variation in sample statistics, estimating a population parameter with an interval estimate is often preferable to using a point estimate. </a:t>
            </a:r>
          </a:p>
          <a:p>
            <a:pPr marL="0" indent="0" algn="just"/>
            <a:endParaRPr lang="en-US" sz="27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700" dirty="0">
                <a:latin typeface="Calibri" panose="020F0502020204030204" pitchFamily="34" charset="0"/>
                <a:cs typeface="Calibri" panose="020F0502020204030204" pitchFamily="34" charset="0"/>
              </a:rPr>
              <a:t>An interval estimate (</a:t>
            </a:r>
            <a:r>
              <a:rPr lang="en-US" sz="2700" b="1" dirty="0">
                <a:latin typeface="Calibri" panose="020F0502020204030204" pitchFamily="34" charset="0"/>
                <a:cs typeface="Calibri" panose="020F0502020204030204" pitchFamily="34" charset="0"/>
              </a:rPr>
              <a:t>confidence interval</a:t>
            </a:r>
            <a:r>
              <a:rPr lang="en-US" sz="2700" dirty="0">
                <a:latin typeface="Calibri" panose="020F0502020204030204" pitchFamily="34" charset="0"/>
                <a:cs typeface="Calibri" panose="020F0502020204030204" pitchFamily="34" charset="0"/>
              </a:rPr>
              <a:t>) is a range of values within which the analyst can declare, with some confidence, the population parameter lies.</a:t>
            </a:r>
            <a:endParaRPr lang="en-IN" sz="2700" dirty="0">
              <a:latin typeface="Calibri" panose="020F0502020204030204" pitchFamily="34" charset="0"/>
              <a:cs typeface="Calibri" panose="020F0502020204030204" pitchFamily="34" charset="0"/>
            </a:endParaRPr>
          </a:p>
          <a:p>
            <a:endParaRPr lang="en-IN" dirty="0"/>
          </a:p>
        </p:txBody>
      </p:sp>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Interval Estimate</a:t>
            </a:r>
          </a:p>
        </p:txBody>
      </p:sp>
    </p:spTree>
    <p:extLst>
      <p:ext uri="{BB962C8B-B14F-4D97-AF65-F5344CB8AC3E}">
        <p14:creationId xmlns:p14="http://schemas.microsoft.com/office/powerpoint/2010/main" val="82509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Confidence Interval to Estimate µ</a:t>
            </a:r>
          </a:p>
        </p:txBody>
      </p:sp>
      <p:pic>
        <p:nvPicPr>
          <p:cNvPr id="6" name="Picture 5"/>
          <p:cNvPicPr>
            <a:picLocks noChangeAspect="1"/>
          </p:cNvPicPr>
          <p:nvPr/>
        </p:nvPicPr>
        <p:blipFill>
          <a:blip r:embed="rId3"/>
          <a:stretch>
            <a:fillRect/>
          </a:stretch>
        </p:blipFill>
        <p:spPr>
          <a:xfrm>
            <a:off x="228600" y="1600200"/>
            <a:ext cx="8458200" cy="4343400"/>
          </a:xfrm>
          <a:prstGeom prst="rect">
            <a:avLst/>
          </a:prstGeom>
        </p:spPr>
      </p:pic>
    </p:spTree>
    <p:extLst>
      <p:ext uri="{BB962C8B-B14F-4D97-AF65-F5344CB8AC3E}">
        <p14:creationId xmlns:p14="http://schemas.microsoft.com/office/powerpoint/2010/main" val="1751394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228600"/>
            <a:ext cx="6324600" cy="857250"/>
          </a:xfrm>
        </p:spPr>
        <p:txBody>
          <a:bodyPr/>
          <a:lstStyle/>
          <a:p>
            <a:r>
              <a:rPr lang="en-IN" dirty="0">
                <a:latin typeface="Calibri" panose="020F0502020204030204" pitchFamily="34" charset="0"/>
                <a:cs typeface="Calibri" panose="020F0502020204030204" pitchFamily="34" charset="0"/>
              </a:rPr>
              <a:t>Confidence </a:t>
            </a:r>
            <a:r>
              <a:rPr lang="en-US" dirty="0">
                <a:latin typeface="Calibri" panose="020F0502020204030204" pitchFamily="34" charset="0"/>
                <a:cs typeface="Calibri" panose="020F0502020204030204" pitchFamily="34" charset="0"/>
              </a:rPr>
              <a:t>Intervals </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311965" y="2626416"/>
            <a:ext cx="6013175" cy="259411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B06CD67-D41C-4711-BA48-1D7C9ED1F2C3}"/>
                  </a:ext>
                </a:extLst>
              </p14:cNvPr>
              <p14:cNvContentPartPr/>
              <p14:nvPr/>
            </p14:nvContentPartPr>
            <p14:xfrm>
              <a:off x="1717920" y="4008960"/>
              <a:ext cx="2563200" cy="2580480"/>
            </p14:xfrm>
          </p:contentPart>
        </mc:Choice>
        <mc:Fallback xmlns="">
          <p:pic>
            <p:nvPicPr>
              <p:cNvPr id="2" name="Ink 1">
                <a:extLst>
                  <a:ext uri="{FF2B5EF4-FFF2-40B4-BE49-F238E27FC236}">
                    <a16:creationId xmlns:a16="http://schemas.microsoft.com/office/drawing/2014/main" id="{3B06CD67-D41C-4711-BA48-1D7C9ED1F2C3}"/>
                  </a:ext>
                </a:extLst>
              </p:cNvPr>
              <p:cNvPicPr/>
              <p:nvPr/>
            </p:nvPicPr>
            <p:blipFill>
              <a:blip r:embed="rId4"/>
              <a:stretch>
                <a:fillRect/>
              </a:stretch>
            </p:blipFill>
            <p:spPr>
              <a:xfrm>
                <a:off x="1708560" y="3781800"/>
                <a:ext cx="5350320" cy="2817000"/>
              </a:xfrm>
              <a:prstGeom prst="rect">
                <a:avLst/>
              </a:prstGeom>
            </p:spPr>
          </p:pic>
        </mc:Fallback>
      </mc:AlternateContent>
    </p:spTree>
    <p:extLst>
      <p:ext uri="{BB962C8B-B14F-4D97-AF65-F5344CB8AC3E}">
        <p14:creationId xmlns:p14="http://schemas.microsoft.com/office/powerpoint/2010/main" val="2904836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IN" dirty="0"/>
              <a:t>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782691115"/>
                  </p:ext>
                </p:extLst>
              </p:nvPr>
            </p:nvGraphicFramePr>
            <p:xfrm>
              <a:off x="909864" y="1676400"/>
              <a:ext cx="6786336" cy="3800033"/>
            </p:xfrm>
            <a:graphic>
              <a:graphicData uri="http://schemas.openxmlformats.org/drawingml/2006/table">
                <a:tbl>
                  <a:tblPr firstRow="1" firstCol="1" bandRow="1"/>
                  <a:tblGrid>
                    <a:gridCol w="1696584">
                      <a:extLst>
                        <a:ext uri="{9D8B030D-6E8A-4147-A177-3AD203B41FA5}">
                          <a16:colId xmlns:a16="http://schemas.microsoft.com/office/drawing/2014/main" val="20000"/>
                        </a:ext>
                      </a:extLst>
                    </a:gridCol>
                    <a:gridCol w="1696584">
                      <a:extLst>
                        <a:ext uri="{9D8B030D-6E8A-4147-A177-3AD203B41FA5}">
                          <a16:colId xmlns:a16="http://schemas.microsoft.com/office/drawing/2014/main" val="20001"/>
                        </a:ext>
                      </a:extLst>
                    </a:gridCol>
                    <a:gridCol w="1696584">
                      <a:extLst>
                        <a:ext uri="{9D8B030D-6E8A-4147-A177-3AD203B41FA5}">
                          <a16:colId xmlns:a16="http://schemas.microsoft.com/office/drawing/2014/main" val="20002"/>
                        </a:ext>
                      </a:extLst>
                    </a:gridCol>
                    <a:gridCol w="1696584">
                      <a:extLst>
                        <a:ext uri="{9D8B030D-6E8A-4147-A177-3AD203B41FA5}">
                          <a16:colId xmlns:a16="http://schemas.microsoft.com/office/drawing/2014/main" val="20003"/>
                        </a:ext>
                      </a:extLst>
                    </a:gridCol>
                  </a:tblGrid>
                  <a:tr h="734693">
                    <a:tc rowSpan="2">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Standard normal variable value </a:t>
                          </a:r>
                          <a14:m>
                            <m:oMath xmlns:m="http://schemas.openxmlformats.org/officeDocument/2006/math">
                              <m:sSub>
                                <m:sSubPr>
                                  <m:ctrlP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𝐳</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𝛂</m:t>
                                      </m:r>
                                    </m:num>
                                    <m:den>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(Table Value)</a:t>
                          </a:r>
                        </a:p>
                        <a:p>
                          <a:pPr algn="ct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Level of significance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734693">
                    <a:tc vMerge="1">
                      <a:txBody>
                        <a:bodyPr/>
                        <a:lstStyle/>
                        <a:p>
                          <a:endParaRPr lang="en-IN"/>
                        </a:p>
                      </a:txBody>
                      <a:tcPr/>
                    </a:tc>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56007">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0.01/2 =0.005</a:t>
                          </a: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0.05/2=0.025</a:t>
                          </a: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0.1/2=0.05</a:t>
                          </a: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56007">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a:t>
                          </a:r>
                          <a14:m>
                            <m:oMath xmlns:m="http://schemas.openxmlformats.org/officeDocument/2006/math">
                              <m:sSub>
                                <m:sSubPr>
                                  <m:ctrlP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∝/2</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dirty="0">
                              <a:effectLst/>
                              <a:latin typeface="Cambria Math" panose="02040503050406030204" pitchFamily="18" charset="0"/>
                              <a:ea typeface="Calibri" panose="020F0502020204030204" pitchFamily="34" charset="0"/>
                              <a:cs typeface="Times New Roman" panose="02020603050405020304" pitchFamily="18" charset="0"/>
                            </a:rPr>
                            <a:t>P(Z&lt;=</a:t>
                          </a:r>
                          <a14:m>
                            <m:oMath xmlns:m="http://schemas.openxmlformats.org/officeDocument/2006/math">
                              <m:sSub>
                                <m:sSubPr>
                                  <m:ctrlP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dirty="0">
                              <a:effectLst/>
                              <a:latin typeface="Cambria Math" panose="02040503050406030204" pitchFamily="18" charset="0"/>
                              <a:ea typeface="Calibri" panose="020F0502020204030204" pitchFamily="34" charset="0"/>
                              <a:cs typeface="Cambria Math" panose="02040503050406030204" pitchFamily="18" charset="0"/>
                            </a:rPr>
                            <a:t>1-∝/2</a:t>
                          </a:r>
                        </a:p>
                        <a:p>
                          <a:pPr algn="ct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i="0" dirty="0">
                              <a:effectLst/>
                              <a:latin typeface="Cambria Math" panose="02040503050406030204" pitchFamily="18" charset="0"/>
                              <a:ea typeface="Calibri" panose="020F0502020204030204" pitchFamily="34" charset="0"/>
                              <a:cs typeface="Times New Roman" panose="02020603050405020304" pitchFamily="18" charset="0"/>
                            </a:rPr>
                            <a:t>P(Z&lt;=2.58)=</a:t>
                          </a:r>
                        </a:p>
                        <a:p>
                          <a:pPr algn="ctr">
                            <a:lnSpc>
                              <a:spcPct val="107000"/>
                            </a:lnSpc>
                            <a:spcAft>
                              <a:spcPts val="0"/>
                            </a:spcAft>
                          </a:pPr>
                          <a:r>
                            <a:rPr lang="en-IN" sz="1800" b="1" i="0" dirty="0">
                              <a:effectLst/>
                              <a:latin typeface="Cambria Math" panose="02040503050406030204" pitchFamily="18" charset="0"/>
                              <a:ea typeface="Calibri" panose="020F0502020204030204" pitchFamily="34" charset="0"/>
                              <a:cs typeface="Times New Roman" panose="02020603050405020304" pitchFamily="18" charset="0"/>
                            </a:rPr>
                            <a:t>0.995 then</a:t>
                          </a:r>
                        </a:p>
                        <a:p>
                          <a:pPr algn="ctr">
                            <a:lnSpc>
                              <a:spcPct val="107000"/>
                            </a:lnSpc>
                            <a:spcAft>
                              <a:spcPts val="0"/>
                            </a:spcAft>
                          </a:pPr>
                          <a14:m>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𝐳</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𝛂</m:t>
                                      </m:r>
                                    </m:num>
                                    <m:den>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i="0" dirty="0">
                              <a:effectLst/>
                              <a:latin typeface="Calibri" panose="020F0502020204030204" pitchFamily="34" charset="0"/>
                              <a:ea typeface="Times New Roman" panose="02020603050405020304" pitchFamily="18" charset="0"/>
                              <a:cs typeface="Times New Roman" panose="02020603050405020304" pitchFamily="18" charset="0"/>
                            </a:rPr>
                            <a:t>= 2.58</a:t>
                          </a:r>
                          <a:endParaRPr lang="en-IN" sz="1800" i="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i="0" dirty="0">
                              <a:effectLst/>
                              <a:latin typeface="Cambria Math" panose="02040503050406030204" pitchFamily="18" charset="0"/>
                              <a:ea typeface="Calibri" panose="020F0502020204030204" pitchFamily="34" charset="0"/>
                              <a:cs typeface="Times New Roman" panose="02020603050405020304" pitchFamily="18" charset="0"/>
                            </a:rPr>
                            <a:t>P(Z&lt;=1.96)=</a:t>
                          </a:r>
                        </a:p>
                        <a:p>
                          <a:pPr algn="ctr">
                            <a:lnSpc>
                              <a:spcPct val="107000"/>
                            </a:lnSpc>
                            <a:spcAft>
                              <a:spcPts val="0"/>
                            </a:spcAft>
                          </a:pPr>
                          <a:r>
                            <a:rPr lang="en-IN" sz="1800" b="1" i="0" dirty="0">
                              <a:effectLst/>
                              <a:latin typeface="Cambria Math" panose="02040503050406030204" pitchFamily="18" charset="0"/>
                              <a:ea typeface="Calibri" panose="020F0502020204030204" pitchFamily="34" charset="0"/>
                              <a:cs typeface="Times New Roman" panose="02020603050405020304" pitchFamily="18" charset="0"/>
                            </a:rPr>
                            <a:t>0.975 then</a:t>
                          </a:r>
                        </a:p>
                        <a:p>
                          <a:pPr algn="ctr">
                            <a:lnSpc>
                              <a:spcPct val="107000"/>
                            </a:lnSpc>
                            <a:spcAft>
                              <a:spcPts val="0"/>
                            </a:spcAft>
                          </a:pPr>
                          <a14:m>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𝐳</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𝛂</m:t>
                                      </m:r>
                                    </m:num>
                                    <m:den>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i="0" dirty="0">
                              <a:effectLst/>
                              <a:latin typeface="Calibri" panose="020F0502020204030204" pitchFamily="34" charset="0"/>
                              <a:ea typeface="Times New Roman" panose="02020603050405020304" pitchFamily="18" charset="0"/>
                              <a:cs typeface="Times New Roman" panose="02020603050405020304" pitchFamily="18" charset="0"/>
                            </a:rPr>
                            <a:t>= 1.96</a:t>
                          </a:r>
                          <a:endParaRPr lang="en-IN" sz="1800" i="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i="0" dirty="0">
                              <a:effectLst/>
                              <a:latin typeface="Cambria Math" panose="02040503050406030204" pitchFamily="18" charset="0"/>
                              <a:ea typeface="Calibri" panose="020F0502020204030204" pitchFamily="34" charset="0"/>
                              <a:cs typeface="Times New Roman" panose="02020603050405020304" pitchFamily="18" charset="0"/>
                            </a:rPr>
                            <a:t>P(Z&lt;=1.645)=</a:t>
                          </a:r>
                        </a:p>
                        <a:p>
                          <a:pPr algn="ctr">
                            <a:lnSpc>
                              <a:spcPct val="107000"/>
                            </a:lnSpc>
                            <a:spcAft>
                              <a:spcPts val="0"/>
                            </a:spcAft>
                          </a:pPr>
                          <a:r>
                            <a:rPr lang="en-IN" sz="1800" b="1" i="0" dirty="0">
                              <a:effectLst/>
                              <a:latin typeface="Cambria Math" panose="02040503050406030204" pitchFamily="18" charset="0"/>
                              <a:ea typeface="Calibri" panose="020F0502020204030204" pitchFamily="34" charset="0"/>
                              <a:cs typeface="Times New Roman" panose="02020603050405020304" pitchFamily="18" charset="0"/>
                            </a:rPr>
                            <a:t>0.95 then</a:t>
                          </a:r>
                        </a:p>
                        <a:p>
                          <a:pPr algn="ctr">
                            <a:lnSpc>
                              <a:spcPct val="107000"/>
                            </a:lnSpc>
                            <a:spcAft>
                              <a:spcPts val="0"/>
                            </a:spcAft>
                          </a:pPr>
                          <a14:m>
                            <m:oMath xmlns:m="http://schemas.openxmlformats.org/officeDocument/2006/math">
                              <m:sSub>
                                <m:sSubPr>
                                  <m:ctrlP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𝐳</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𝛂</m:t>
                                      </m:r>
                                    </m:num>
                                    <m:den>
                                      <m:r>
                                        <a:rPr lang="en-IN" sz="1800" b="1" i="0" smtClean="0">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i="0" dirty="0">
                              <a:effectLst/>
                              <a:latin typeface="Calibri" panose="020F0502020204030204" pitchFamily="34" charset="0"/>
                              <a:ea typeface="Times New Roman" panose="02020603050405020304" pitchFamily="18" charset="0"/>
                              <a:cs typeface="Times New Roman" panose="02020603050405020304" pitchFamily="18" charset="0"/>
                            </a:rPr>
                            <a:t>= 1.645</a:t>
                          </a:r>
                          <a:endParaRPr lang="en-IN" sz="1800" i="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782691115"/>
                  </p:ext>
                </p:extLst>
              </p:nvPr>
            </p:nvGraphicFramePr>
            <p:xfrm>
              <a:off x="909864" y="1676400"/>
              <a:ext cx="6786336" cy="3800033"/>
            </p:xfrm>
            <a:graphic>
              <a:graphicData uri="http://schemas.openxmlformats.org/drawingml/2006/table">
                <a:tbl>
                  <a:tblPr firstRow="1" firstCol="1" bandRow="1"/>
                  <a:tblGrid>
                    <a:gridCol w="1696584">
                      <a:extLst>
                        <a:ext uri="{9D8B030D-6E8A-4147-A177-3AD203B41FA5}">
                          <a16:colId xmlns:a16="http://schemas.microsoft.com/office/drawing/2014/main" val="20000"/>
                        </a:ext>
                      </a:extLst>
                    </a:gridCol>
                    <a:gridCol w="1696584">
                      <a:extLst>
                        <a:ext uri="{9D8B030D-6E8A-4147-A177-3AD203B41FA5}">
                          <a16:colId xmlns:a16="http://schemas.microsoft.com/office/drawing/2014/main" val="20001"/>
                        </a:ext>
                      </a:extLst>
                    </a:gridCol>
                    <a:gridCol w="1696584">
                      <a:extLst>
                        <a:ext uri="{9D8B030D-6E8A-4147-A177-3AD203B41FA5}">
                          <a16:colId xmlns:a16="http://schemas.microsoft.com/office/drawing/2014/main" val="20002"/>
                        </a:ext>
                      </a:extLst>
                    </a:gridCol>
                    <a:gridCol w="1696584">
                      <a:extLst>
                        <a:ext uri="{9D8B030D-6E8A-4147-A177-3AD203B41FA5}">
                          <a16:colId xmlns:a16="http://schemas.microsoft.com/office/drawing/2014/main" val="20003"/>
                        </a:ext>
                      </a:extLst>
                    </a:gridCol>
                  </a:tblGrid>
                  <a:tr h="734693">
                    <a:tc rowSpan="2">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58" t="-5691" r="-300000" b="-167480"/>
                          </a:stretch>
                        </a:blipFill>
                      </a:tcPr>
                    </a:tc>
                    <a:tc gridSpan="3">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Level of significance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762637">
                    <a:tc vMerge="1">
                      <a:txBody>
                        <a:bodyPr/>
                        <a:lstStyle/>
                        <a:p>
                          <a:endParaRPr lang="en-IN"/>
                        </a:p>
                      </a:txBody>
                      <a:tcPr/>
                    </a:tc>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56007">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0.01/2 =0.005</a:t>
                          </a: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0.05/2=0.025</a:t>
                          </a: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0.1/2=0.05</a:t>
                          </a: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6696">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58" t="-211220" r="-300000" b="-16585"/>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719" t="-211220" r="-201079" b="-16585"/>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00000" t="-211220" r="-100358" b="-16585"/>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01079" t="-211220" r="-719" b="-16585"/>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439752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05400"/>
          </a:xfrm>
        </p:spPr>
        <p:txBody>
          <a:bodyPr>
            <a:normAutofit/>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In the cellular telephone company, problem of estimating the population mean number of minutes called per residential user per month, from the sample of 85 bills it was determined that the sample mean is 510 minutes.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Suppose past history and similar studies indicate that the population standard deviation is 46 minutes. </a:t>
            </a:r>
          </a:p>
          <a:p>
            <a:pPr marL="0" indent="0" algn="just">
              <a:lnSpc>
                <a:spcPct val="150000"/>
              </a:lnSpc>
              <a:spcBef>
                <a:spcPts val="0"/>
              </a:spcBef>
            </a:pPr>
            <a:endParaRPr lang="en-US" dirty="0">
              <a:latin typeface="Calibri" panose="020F0502020204030204" pitchFamily="34" charset="0"/>
              <a:cs typeface="Calibri" panose="020F0502020204030204" pitchFamily="34" charset="0"/>
            </a:endParaRPr>
          </a:p>
          <a:p>
            <a:pPr marL="0" indent="0" algn="just">
              <a:lnSpc>
                <a:spcPct val="150000"/>
              </a:lnSpc>
              <a:spcBef>
                <a:spcPts val="0"/>
              </a:spcBef>
            </a:pPr>
            <a:r>
              <a:rPr lang="en-US" dirty="0">
                <a:latin typeface="Calibri" panose="020F0502020204030204" pitchFamily="34" charset="0"/>
                <a:cs typeface="Calibri" panose="020F0502020204030204" pitchFamily="34" charset="0"/>
              </a:rPr>
              <a:t>D</a:t>
            </a:r>
            <a:r>
              <a:rPr lang="en-IN" dirty="0" err="1">
                <a:latin typeface="Calibri" panose="020F0502020204030204" pitchFamily="34" charset="0"/>
                <a:cs typeface="Calibri" panose="020F0502020204030204" pitchFamily="34" charset="0"/>
              </a:rPr>
              <a:t>etermine</a:t>
            </a:r>
            <a:r>
              <a:rPr lang="en-IN" dirty="0">
                <a:latin typeface="Calibri" panose="020F0502020204030204" pitchFamily="34" charset="0"/>
                <a:cs typeface="Calibri" panose="020F0502020204030204" pitchFamily="34" charset="0"/>
              </a:rPr>
              <a:t> a 95% confidence interval.</a:t>
            </a:r>
          </a:p>
        </p:txBody>
      </p:sp>
      <p:sp>
        <p:nvSpPr>
          <p:cNvPr id="3" name="Content Placeholder 2"/>
          <p:cNvSpPr>
            <a:spLocks noGrp="1"/>
          </p:cNvSpPr>
          <p:nvPr>
            <p:ph sz="quarter" idx="10"/>
          </p:nvPr>
        </p:nvSpPr>
        <p:spPr/>
        <p:txBody>
          <a:bodyPr/>
          <a:lstStyle/>
          <a:p>
            <a:pPr algn="ctr"/>
            <a:r>
              <a:rPr lang="en-IN" dirty="0"/>
              <a:t>Example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422B743-2822-45C1-8615-BAB1585688A0}"/>
                  </a:ext>
                </a:extLst>
              </p14:cNvPr>
              <p14:cNvContentPartPr/>
              <p14:nvPr/>
            </p14:nvContentPartPr>
            <p14:xfrm>
              <a:off x="6170040" y="5055480"/>
              <a:ext cx="2376720" cy="936000"/>
            </p14:xfrm>
          </p:contentPart>
        </mc:Choice>
        <mc:Fallback xmlns="">
          <p:pic>
            <p:nvPicPr>
              <p:cNvPr id="4" name="Ink 3">
                <a:extLst>
                  <a:ext uri="{FF2B5EF4-FFF2-40B4-BE49-F238E27FC236}">
                    <a16:creationId xmlns:a16="http://schemas.microsoft.com/office/drawing/2014/main" id="{3422B743-2822-45C1-8615-BAB1585688A0}"/>
                  </a:ext>
                </a:extLst>
              </p:cNvPr>
              <p:cNvPicPr/>
              <p:nvPr/>
            </p:nvPicPr>
            <p:blipFill>
              <a:blip r:embed="rId3"/>
              <a:stretch>
                <a:fillRect/>
              </a:stretch>
            </p:blipFill>
            <p:spPr>
              <a:xfrm>
                <a:off x="2144520" y="1863360"/>
                <a:ext cx="6851880" cy="4732200"/>
              </a:xfrm>
              <a:prstGeom prst="rect">
                <a:avLst/>
              </a:prstGeom>
            </p:spPr>
          </p:pic>
        </mc:Fallback>
      </mc:AlternateContent>
    </p:spTree>
    <p:extLst>
      <p:ext uri="{BB962C8B-B14F-4D97-AF65-F5344CB8AC3E}">
        <p14:creationId xmlns:p14="http://schemas.microsoft.com/office/powerpoint/2010/main" val="3131648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latin typeface="+mn-lt"/>
              </a:rPr>
              <a:t>Solution</a:t>
            </a:r>
          </a:p>
        </p:txBody>
      </p:sp>
      <p:pic>
        <p:nvPicPr>
          <p:cNvPr id="4" name="Picture 3"/>
          <p:cNvPicPr>
            <a:picLocks noChangeAspect="1"/>
          </p:cNvPicPr>
          <p:nvPr/>
        </p:nvPicPr>
        <p:blipFill>
          <a:blip r:embed="rId3"/>
          <a:stretch>
            <a:fillRect/>
          </a:stretch>
        </p:blipFill>
        <p:spPr>
          <a:xfrm>
            <a:off x="457201" y="1447800"/>
            <a:ext cx="8153400" cy="4572000"/>
          </a:xfrm>
          <a:prstGeom prst="rect">
            <a:avLst/>
          </a:prstGeom>
        </p:spPr>
      </p:pic>
    </p:spTree>
    <p:extLst>
      <p:ext uri="{BB962C8B-B14F-4D97-AF65-F5344CB8AC3E}">
        <p14:creationId xmlns:p14="http://schemas.microsoft.com/office/powerpoint/2010/main" val="15915785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295400"/>
            <a:ext cx="7848600" cy="5105399"/>
          </a:xfrm>
        </p:spPr>
        <p:txBody>
          <a:bodyPr>
            <a:normAutofit lnSpcReduction="10000"/>
          </a:bodyPr>
          <a:lstStyle/>
          <a:p>
            <a:pPr>
              <a:buFont typeface="Arial" panose="020B0604020202020204" pitchFamily="34" charset="0"/>
              <a:buChar char="•"/>
            </a:pPr>
            <a:endParaRPr lang="en-IN" dirty="0"/>
          </a:p>
          <a:p>
            <a:pPr marL="285750" indent="-285750" algn="just">
              <a:lnSpc>
                <a:spcPct val="170000"/>
              </a:lnSpc>
              <a:spcBef>
                <a:spcPts val="0"/>
              </a:spcBef>
              <a:buFont typeface="Wingdings" panose="05000000000000000000" pitchFamily="2" charset="2"/>
              <a:buChar char="Ø"/>
            </a:pPr>
            <a:r>
              <a:rPr lang="en-US" sz="2100" dirty="0">
                <a:latin typeface="+mn-lt"/>
              </a:rPr>
              <a:t>The confidence interval is constructed from the point estimate, which in this problem is 510 minutes, and the error of this estimate, which is 9.78 minutes.</a:t>
            </a:r>
          </a:p>
          <a:p>
            <a:pPr marL="285750" indent="-285750" algn="just">
              <a:lnSpc>
                <a:spcPct val="170000"/>
              </a:lnSpc>
              <a:spcBef>
                <a:spcPts val="0"/>
              </a:spcBef>
              <a:buFont typeface="Wingdings" panose="05000000000000000000" pitchFamily="2" charset="2"/>
              <a:buChar char="Ø"/>
            </a:pPr>
            <a:endParaRPr lang="en-US" sz="2100" dirty="0">
              <a:latin typeface="+mn-lt"/>
            </a:endParaRPr>
          </a:p>
          <a:p>
            <a:pPr marL="285750" indent="-285750" algn="just">
              <a:lnSpc>
                <a:spcPct val="170000"/>
              </a:lnSpc>
              <a:spcBef>
                <a:spcPts val="0"/>
              </a:spcBef>
              <a:buFont typeface="Wingdings" panose="05000000000000000000" pitchFamily="2" charset="2"/>
              <a:buChar char="Ø"/>
            </a:pPr>
            <a:r>
              <a:rPr lang="en-US" sz="2100" dirty="0">
                <a:latin typeface="+mn-lt"/>
              </a:rPr>
              <a:t>The resulting confidence interval is 500</a:t>
            </a:r>
            <a:r>
              <a:rPr lang="en-US" sz="2100" i="1" dirty="0">
                <a:latin typeface="+mn-lt"/>
              </a:rPr>
              <a:t>.</a:t>
            </a:r>
            <a:r>
              <a:rPr lang="en-US" sz="2100" dirty="0">
                <a:latin typeface="+mn-lt"/>
              </a:rPr>
              <a:t>22 &lt;= µ &lt;= 519</a:t>
            </a:r>
            <a:r>
              <a:rPr lang="en-US" sz="2100" i="1" dirty="0">
                <a:latin typeface="+mn-lt"/>
              </a:rPr>
              <a:t>.</a:t>
            </a:r>
            <a:r>
              <a:rPr lang="en-US" sz="2100" dirty="0">
                <a:latin typeface="+mn-lt"/>
              </a:rPr>
              <a:t>78. </a:t>
            </a:r>
          </a:p>
          <a:p>
            <a:pPr marL="285750" indent="-285750" algn="just">
              <a:lnSpc>
                <a:spcPct val="170000"/>
              </a:lnSpc>
              <a:spcBef>
                <a:spcPts val="0"/>
              </a:spcBef>
              <a:buFont typeface="Wingdings" panose="05000000000000000000" pitchFamily="2" charset="2"/>
              <a:buChar char="Ø"/>
            </a:pPr>
            <a:endParaRPr lang="en-US" sz="2100" dirty="0">
              <a:latin typeface="+mn-lt"/>
            </a:endParaRPr>
          </a:p>
          <a:p>
            <a:pPr marL="285750" indent="-285750" algn="just">
              <a:lnSpc>
                <a:spcPct val="170000"/>
              </a:lnSpc>
              <a:spcBef>
                <a:spcPts val="0"/>
              </a:spcBef>
              <a:buFont typeface="Wingdings" panose="05000000000000000000" pitchFamily="2" charset="2"/>
              <a:buChar char="Ø"/>
            </a:pPr>
            <a:r>
              <a:rPr lang="en-US" sz="2100" dirty="0">
                <a:latin typeface="+mn-lt"/>
              </a:rPr>
              <a:t>The cellular telephone company researcher is 95%, confident that the average length of a call for the population is between 500.22 and 519.78 minutes.</a:t>
            </a:r>
            <a:endParaRPr lang="en-IN" sz="2100" dirty="0">
              <a:latin typeface="+mn-lt"/>
            </a:endParaRPr>
          </a:p>
        </p:txBody>
      </p:sp>
      <p:sp>
        <p:nvSpPr>
          <p:cNvPr id="3" name="Content Placeholder 2"/>
          <p:cNvSpPr>
            <a:spLocks noGrp="1"/>
          </p:cNvSpPr>
          <p:nvPr>
            <p:ph sz="quarter" idx="10"/>
          </p:nvPr>
        </p:nvSpPr>
        <p:spPr/>
        <p:txBody>
          <a:bodyPr/>
          <a:lstStyle/>
          <a:p>
            <a:r>
              <a:rPr lang="en-IN" dirty="0"/>
              <a:t>…solution</a:t>
            </a:r>
          </a:p>
        </p:txBody>
      </p:sp>
      <p:sp>
        <p:nvSpPr>
          <p:cNvPr id="4" name="Rectangle 3"/>
          <p:cNvSpPr/>
          <p:nvPr/>
        </p:nvSpPr>
        <p:spPr>
          <a:xfrm>
            <a:off x="7848600" y="5867400"/>
            <a:ext cx="304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4CE5B54-F39E-6647-5FFC-50CA8443372C}"/>
                  </a:ext>
                </a:extLst>
              </p14:cNvPr>
              <p14:cNvContentPartPr/>
              <p14:nvPr/>
            </p14:nvContentPartPr>
            <p14:xfrm>
              <a:off x="5067360" y="4080600"/>
              <a:ext cx="2295000" cy="60480"/>
            </p14:xfrm>
          </p:contentPart>
        </mc:Choice>
        <mc:Fallback xmlns="">
          <p:pic>
            <p:nvPicPr>
              <p:cNvPr id="5" name="Ink 4">
                <a:extLst>
                  <a:ext uri="{FF2B5EF4-FFF2-40B4-BE49-F238E27FC236}">
                    <a16:creationId xmlns:a16="http://schemas.microsoft.com/office/drawing/2014/main" id="{34CE5B54-F39E-6647-5FFC-50CA8443372C}"/>
                  </a:ext>
                </a:extLst>
              </p:cNvPr>
              <p:cNvPicPr/>
              <p:nvPr/>
            </p:nvPicPr>
            <p:blipFill>
              <a:blip r:embed="rId4"/>
              <a:stretch>
                <a:fillRect/>
              </a:stretch>
            </p:blipFill>
            <p:spPr>
              <a:xfrm>
                <a:off x="5058000" y="4071240"/>
                <a:ext cx="2313720" cy="79200"/>
              </a:xfrm>
              <a:prstGeom prst="rect">
                <a:avLst/>
              </a:prstGeom>
            </p:spPr>
          </p:pic>
        </mc:Fallback>
      </mc:AlternateContent>
    </p:spTree>
    <p:extLst>
      <p:ext uri="{BB962C8B-B14F-4D97-AF65-F5344CB8AC3E}">
        <p14:creationId xmlns:p14="http://schemas.microsoft.com/office/powerpoint/2010/main" val="891884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A study is conducted in a company that employs 800 engineers. A random sample of 50 engineers reveals that the average sample age is 34.3 years. Historically, the population standard deviation of the age of the company’s engineers is approximately 8 years.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Construct a 98% confidence interval to estimate the average age of all the engineers in this company.</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Example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EDAA83E-3169-43BF-B7A7-D90051839564}"/>
                  </a:ext>
                </a:extLst>
              </p14:cNvPr>
              <p14:cNvContentPartPr/>
              <p14:nvPr/>
            </p14:nvContentPartPr>
            <p14:xfrm>
              <a:off x="3564000" y="2178000"/>
              <a:ext cx="79200" cy="17280"/>
            </p14:xfrm>
          </p:contentPart>
        </mc:Choice>
        <mc:Fallback xmlns="">
          <p:pic>
            <p:nvPicPr>
              <p:cNvPr id="4" name="Ink 3">
                <a:extLst>
                  <a:ext uri="{FF2B5EF4-FFF2-40B4-BE49-F238E27FC236}">
                    <a16:creationId xmlns:a16="http://schemas.microsoft.com/office/drawing/2014/main" id="{1EDAA83E-3169-43BF-B7A7-D90051839564}"/>
                  </a:ext>
                </a:extLst>
              </p:cNvPr>
              <p:cNvPicPr/>
              <p:nvPr/>
            </p:nvPicPr>
            <p:blipFill>
              <a:blip r:embed="rId3"/>
              <a:stretch>
                <a:fillRect/>
              </a:stretch>
            </p:blipFill>
            <p:spPr>
              <a:xfrm>
                <a:off x="387720" y="1449360"/>
                <a:ext cx="6593400" cy="3402720"/>
              </a:xfrm>
              <a:prstGeom prst="rect">
                <a:avLst/>
              </a:prstGeom>
            </p:spPr>
          </p:pic>
        </mc:Fallback>
      </mc:AlternateContent>
    </p:spTree>
    <p:extLst>
      <p:ext uri="{BB962C8B-B14F-4D97-AF65-F5344CB8AC3E}">
        <p14:creationId xmlns:p14="http://schemas.microsoft.com/office/powerpoint/2010/main" val="259270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372061" cy="3394472"/>
          </a:xfrm>
        </p:spPr>
        <p:txBody>
          <a:bodyPr>
            <a:normAutofit fontScale="92500" lnSpcReduction="20000"/>
          </a:bodyPr>
          <a:lstStyle/>
          <a:p>
            <a:pPr marL="0" indent="0" algn="just"/>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Sampling is a method or process of selecting samples from populations.</a:t>
            </a:r>
            <a:endParaRPr lang="en-IN"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Data are gathered from samples and conclusions are drawn about the population as a part of the inferential statistics process</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sample provides a reasonable means for gathering useful decision-making information that might be otherwise unattainable and unaffordable.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a:xfrm>
            <a:off x="533400" y="76200"/>
            <a:ext cx="6096000" cy="1219200"/>
          </a:xfrm>
        </p:spPr>
        <p:txBody>
          <a:bodyPr>
            <a:normAutofit/>
          </a:bodyPr>
          <a:lstStyle/>
          <a:p>
            <a:pPr algn="ctr"/>
            <a:endParaRPr lang="en-IN" dirty="0"/>
          </a:p>
          <a:p>
            <a:pPr algn="ctr"/>
            <a:r>
              <a:rPr lang="en-IN" dirty="0"/>
              <a:t>Sampling</a:t>
            </a:r>
          </a:p>
          <a:p>
            <a:pPr algn="ctr"/>
            <a:endParaRPr lang="en-IN" dirty="0"/>
          </a:p>
        </p:txBody>
      </p:sp>
    </p:spTree>
    <p:extLst>
      <p:ext uri="{BB962C8B-B14F-4D97-AF65-F5344CB8AC3E}">
        <p14:creationId xmlns:p14="http://schemas.microsoft.com/office/powerpoint/2010/main" val="602519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493839"/>
                <a:ext cx="8610600" cy="4525963"/>
              </a:xfrm>
            </p:spPr>
            <p:txBody>
              <a:bodyPr>
                <a:normAutofit/>
              </a:bodyPr>
              <a:lstStyle/>
              <a:p>
                <a:pPr marL="342900" indent="-342900">
                  <a:spcBef>
                    <a:spcPts val="0"/>
                  </a:spcBef>
                  <a:buFont typeface="Wingdings" panose="05000000000000000000" pitchFamily="2" charset="2"/>
                  <a:buChar char="v"/>
                </a:pPr>
                <a:r>
                  <a:rPr lang="en-US" sz="2000" dirty="0">
                    <a:latin typeface="+mn-lt"/>
                  </a:rPr>
                  <a:t>This problem has a finite population. The sample size, 50, is greater than 5% of the population, so the finite correction factor may be helpful. </a:t>
                </a:r>
              </a:p>
              <a:p>
                <a:pPr marL="342900" indent="-342900">
                  <a:spcBef>
                    <a:spcPts val="0"/>
                  </a:spcBef>
                  <a:buFont typeface="Wingdings" panose="05000000000000000000" pitchFamily="2" charset="2"/>
                  <a:buChar char="v"/>
                </a:pPr>
                <a:endParaRPr lang="en-US" sz="2000" dirty="0">
                  <a:latin typeface="+mn-lt"/>
                </a:endParaRPr>
              </a:p>
              <a:p>
                <a:pPr marL="342900" indent="-342900">
                  <a:spcBef>
                    <a:spcPts val="0"/>
                  </a:spcBef>
                  <a:buFont typeface="Wingdings" panose="05000000000000000000" pitchFamily="2" charset="2"/>
                  <a:buChar char="v"/>
                </a:pPr>
                <a:r>
                  <a:rPr lang="en-US" sz="2000" dirty="0">
                    <a:latin typeface="+mn-lt"/>
                  </a:rPr>
                  <a:t>In this case N = 800, n = 50, </a:t>
                </a:r>
                <a14:m>
                  <m:oMath xmlns:m="http://schemas.openxmlformats.org/officeDocument/2006/math">
                    <m:acc>
                      <m:accPr>
                        <m:chr m:val="̅"/>
                        <m:ctrlPr>
                          <a:rPr lang="en-US" sz="2000" i="1">
                            <a:latin typeface="Cambria Math" panose="02040503050406030204" pitchFamily="18" charset="0"/>
                          </a:rPr>
                        </m:ctrlPr>
                      </m:accPr>
                      <m:e>
                        <m:r>
                          <a:rPr lang="en-IN" sz="2000" i="1">
                            <a:latin typeface="Cambria Math" panose="02040503050406030204" pitchFamily="18" charset="0"/>
                          </a:rPr>
                          <m:t>𝑥</m:t>
                        </m:r>
                      </m:e>
                    </m:acc>
                  </m:oMath>
                </a14:m>
                <a:r>
                  <a:rPr lang="en-US" sz="2000" dirty="0">
                    <a:latin typeface="+mn-lt"/>
                  </a:rPr>
                  <a:t>= 34.3 and </a:t>
                </a:r>
                <a:r>
                  <a:rPr lang="el-GR" sz="2000" dirty="0">
                    <a:latin typeface="+mn-lt"/>
                  </a:rPr>
                  <a:t>σ</a:t>
                </a:r>
                <a:r>
                  <a:rPr lang="en-IN" sz="2000" dirty="0">
                    <a:latin typeface="+mn-lt"/>
                  </a:rPr>
                  <a:t>=</a:t>
                </a:r>
                <a:r>
                  <a:rPr lang="en-US" sz="2000" dirty="0">
                    <a:latin typeface="+mn-lt"/>
                  </a:rPr>
                  <a:t> 8</a:t>
                </a:r>
              </a:p>
              <a:p>
                <a:pPr marL="342900" indent="-342900">
                  <a:spcBef>
                    <a:spcPts val="0"/>
                  </a:spcBef>
                  <a:buFont typeface="Wingdings" panose="05000000000000000000" pitchFamily="2" charset="2"/>
                  <a:buChar char="v"/>
                </a:pPr>
                <a:endParaRPr lang="en-US" sz="2000" dirty="0">
                  <a:latin typeface="+mn-lt"/>
                </a:endParaRPr>
              </a:p>
              <a:p>
                <a:pPr marL="342900" indent="-342900">
                  <a:spcBef>
                    <a:spcPts val="0"/>
                  </a:spcBef>
                  <a:buFont typeface="Wingdings" panose="05000000000000000000" pitchFamily="2" charset="2"/>
                  <a:buChar char="v"/>
                </a:pPr>
                <a:r>
                  <a:rPr lang="en-US" sz="2000" dirty="0">
                    <a:latin typeface="+mn-lt"/>
                  </a:rPr>
                  <a:t>The z value for a 98% confidence interval is 2.33</a:t>
                </a:r>
                <a:endParaRPr lang="en-IN" sz="2000" dirty="0">
                  <a:latin typeface="+mn-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493839"/>
                <a:ext cx="8610600" cy="4525963"/>
              </a:xfrm>
              <a:blipFill>
                <a:blip r:embed="rId3"/>
                <a:stretch>
                  <a:fillRect l="-637" t="-673"/>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4"/>
          <a:stretch>
            <a:fillRect/>
          </a:stretch>
        </p:blipFill>
        <p:spPr>
          <a:xfrm>
            <a:off x="1107601" y="3657600"/>
            <a:ext cx="6436199" cy="2666999"/>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D417E07-AF7F-4147-B237-BB245A7538D4}"/>
                  </a:ext>
                </a:extLst>
              </p14:cNvPr>
              <p14:cNvContentPartPr/>
              <p14:nvPr/>
            </p14:nvContentPartPr>
            <p14:xfrm>
              <a:off x="1509480" y="3319920"/>
              <a:ext cx="6048000" cy="2843640"/>
            </p14:xfrm>
          </p:contentPart>
        </mc:Choice>
        <mc:Fallback xmlns="">
          <p:pic>
            <p:nvPicPr>
              <p:cNvPr id="5" name="Ink 4">
                <a:extLst>
                  <a:ext uri="{FF2B5EF4-FFF2-40B4-BE49-F238E27FC236}">
                    <a16:creationId xmlns:a16="http://schemas.microsoft.com/office/drawing/2014/main" id="{5D417E07-AF7F-4147-B237-BB245A7538D4}"/>
                  </a:ext>
                </a:extLst>
              </p:cNvPr>
              <p:cNvPicPr/>
              <p:nvPr/>
            </p:nvPicPr>
            <p:blipFill>
              <a:blip r:embed="rId6"/>
              <a:stretch>
                <a:fillRect/>
              </a:stretch>
            </p:blipFill>
            <p:spPr>
              <a:xfrm>
                <a:off x="1500120" y="3310560"/>
                <a:ext cx="6066720" cy="2862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E8F7FE9-4906-506F-3C42-4E5835B9BDDE}"/>
                  </a:ext>
                </a:extLst>
              </p14:cNvPr>
              <p14:cNvContentPartPr/>
              <p14:nvPr/>
            </p14:nvContentPartPr>
            <p14:xfrm>
              <a:off x="3291120" y="5951520"/>
              <a:ext cx="1861200" cy="54360"/>
            </p14:xfrm>
          </p:contentPart>
        </mc:Choice>
        <mc:Fallback xmlns="">
          <p:pic>
            <p:nvPicPr>
              <p:cNvPr id="7" name="Ink 6">
                <a:extLst>
                  <a:ext uri="{FF2B5EF4-FFF2-40B4-BE49-F238E27FC236}">
                    <a16:creationId xmlns:a16="http://schemas.microsoft.com/office/drawing/2014/main" id="{6E8F7FE9-4906-506F-3C42-4E5835B9BDDE}"/>
                  </a:ext>
                </a:extLst>
              </p:cNvPr>
              <p:cNvPicPr/>
              <p:nvPr/>
            </p:nvPicPr>
            <p:blipFill>
              <a:blip r:embed="rId10"/>
              <a:stretch>
                <a:fillRect/>
              </a:stretch>
            </p:blipFill>
            <p:spPr>
              <a:xfrm>
                <a:off x="3281760" y="5942160"/>
                <a:ext cx="1879920" cy="73080"/>
              </a:xfrm>
              <a:prstGeom prst="rect">
                <a:avLst/>
              </a:prstGeom>
            </p:spPr>
          </p:pic>
        </mc:Fallback>
      </mc:AlternateContent>
    </p:spTree>
    <p:extLst>
      <p:ext uri="{BB962C8B-B14F-4D97-AF65-F5344CB8AC3E}">
        <p14:creationId xmlns:p14="http://schemas.microsoft.com/office/powerpoint/2010/main" val="1854603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anose="020B0604020202020204" pitchFamily="34" charset="0"/>
              <a:buChar char="•"/>
            </a:pPr>
            <a:r>
              <a:rPr lang="en-US" sz="2000" dirty="0">
                <a:latin typeface="+mn-lt"/>
              </a:rPr>
              <a:t>Methods similar to those used earlier can be used to estimate the population proportion. </a:t>
            </a:r>
          </a:p>
          <a:p>
            <a:pPr algn="just">
              <a:buFont typeface="Arial" panose="020B0604020202020204" pitchFamily="34" charset="0"/>
              <a:buChar char="•"/>
            </a:pPr>
            <a:r>
              <a:rPr lang="en-US" sz="2000" dirty="0">
                <a:latin typeface="+mn-lt"/>
              </a:rPr>
              <a:t>The central limit theorem for sample proportions led to the following </a:t>
            </a:r>
            <a:r>
              <a:rPr lang="en-IN" sz="2000" dirty="0">
                <a:latin typeface="+mn-lt"/>
              </a:rPr>
              <a:t>formula</a:t>
            </a: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r>
              <a:rPr lang="en-US" sz="2000" dirty="0">
                <a:latin typeface="+mn-lt"/>
              </a:rPr>
              <a:t>where q = 1 - p. Recall that this formula can be applied only when n*p and n*q are </a:t>
            </a:r>
            <a:r>
              <a:rPr lang="en-US" sz="2000" b="1" dirty="0">
                <a:latin typeface="+mn-lt"/>
              </a:rPr>
              <a:t>greater</a:t>
            </a:r>
            <a:r>
              <a:rPr lang="en-US" sz="2000" dirty="0">
                <a:latin typeface="+mn-lt"/>
              </a:rPr>
              <a:t> than </a:t>
            </a:r>
            <a:r>
              <a:rPr lang="en-US" sz="2000" b="1" dirty="0">
                <a:latin typeface="+mn-lt"/>
              </a:rPr>
              <a:t>5</a:t>
            </a:r>
            <a:r>
              <a:rPr lang="en-US" sz="2000" dirty="0">
                <a:latin typeface="+mn-lt"/>
              </a:rPr>
              <a:t>.</a:t>
            </a:r>
          </a:p>
          <a:p>
            <a:pPr algn="just">
              <a:buFont typeface="Arial" panose="020B0604020202020204" pitchFamily="34" charset="0"/>
              <a:buChar char="•"/>
            </a:pPr>
            <a:endParaRPr lang="en-US" sz="2000" dirty="0">
              <a:latin typeface="+mn-lt"/>
            </a:endParaRPr>
          </a:p>
          <a:p>
            <a:pPr algn="just">
              <a:buFont typeface="Arial" panose="020B0604020202020204" pitchFamily="34" charset="0"/>
              <a:buChar char="•"/>
            </a:pPr>
            <a:r>
              <a:rPr lang="en-US" sz="2000" dirty="0">
                <a:latin typeface="+mn-lt"/>
              </a:rPr>
              <a:t>for confidence interval purposes only and for large sample sizes— is substituted for p in the denominator, yielding</a:t>
            </a:r>
            <a:endParaRPr lang="en-IN" sz="2000" dirty="0">
              <a:latin typeface="+mn-lt"/>
            </a:endParaRPr>
          </a:p>
        </p:txBody>
      </p:sp>
      <p:sp>
        <p:nvSpPr>
          <p:cNvPr id="3" name="Content Placeholder 2"/>
          <p:cNvSpPr>
            <a:spLocks noGrp="1"/>
          </p:cNvSpPr>
          <p:nvPr>
            <p:ph sz="quarter" idx="10"/>
          </p:nvPr>
        </p:nvSpPr>
        <p:spPr/>
        <p:txBody>
          <a:bodyPr/>
          <a:lstStyle/>
          <a:p>
            <a:r>
              <a:rPr lang="en-IN" dirty="0"/>
              <a:t>Estimating The Population Proportion</a:t>
            </a:r>
          </a:p>
        </p:txBody>
      </p:sp>
      <p:pic>
        <p:nvPicPr>
          <p:cNvPr id="4" name="Picture 3"/>
          <p:cNvPicPr>
            <a:picLocks noChangeAspect="1"/>
          </p:cNvPicPr>
          <p:nvPr/>
        </p:nvPicPr>
        <p:blipFill>
          <a:blip r:embed="rId3"/>
          <a:stretch>
            <a:fillRect/>
          </a:stretch>
        </p:blipFill>
        <p:spPr>
          <a:xfrm>
            <a:off x="2904947" y="2590800"/>
            <a:ext cx="2505253" cy="719387"/>
          </a:xfrm>
          <a:prstGeom prst="rect">
            <a:avLst/>
          </a:prstGeom>
        </p:spPr>
      </p:pic>
      <p:pic>
        <p:nvPicPr>
          <p:cNvPr id="5" name="Picture 4"/>
          <p:cNvPicPr>
            <a:picLocks noChangeAspect="1"/>
          </p:cNvPicPr>
          <p:nvPr/>
        </p:nvPicPr>
        <p:blipFill>
          <a:blip r:embed="rId4"/>
          <a:stretch>
            <a:fillRect/>
          </a:stretch>
        </p:blipFill>
        <p:spPr>
          <a:xfrm>
            <a:off x="3797080" y="5486400"/>
            <a:ext cx="1765519" cy="853379"/>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CD10E31-ABAD-4895-A46C-BF6616BA5492}"/>
                  </a:ext>
                </a:extLst>
              </p14:cNvPr>
              <p14:cNvContentPartPr/>
              <p14:nvPr/>
            </p14:nvContentPartPr>
            <p14:xfrm>
              <a:off x="6071760" y="2702160"/>
              <a:ext cx="1462680" cy="87120"/>
            </p14:xfrm>
          </p:contentPart>
        </mc:Choice>
        <mc:Fallback xmlns="">
          <p:pic>
            <p:nvPicPr>
              <p:cNvPr id="6" name="Ink 5">
                <a:extLst>
                  <a:ext uri="{FF2B5EF4-FFF2-40B4-BE49-F238E27FC236}">
                    <a16:creationId xmlns:a16="http://schemas.microsoft.com/office/drawing/2014/main" id="{2CD10E31-ABAD-4895-A46C-BF6616BA5492}"/>
                  </a:ext>
                </a:extLst>
              </p:cNvPr>
              <p:cNvPicPr/>
              <p:nvPr/>
            </p:nvPicPr>
            <p:blipFill>
              <a:blip r:embed="rId6"/>
              <a:stretch>
                <a:fillRect/>
              </a:stretch>
            </p:blipFill>
            <p:spPr>
              <a:xfrm>
                <a:off x="1032120" y="2428560"/>
                <a:ext cx="6721560" cy="4047840"/>
              </a:xfrm>
              <a:prstGeom prst="rect">
                <a:avLst/>
              </a:prstGeom>
            </p:spPr>
          </p:pic>
        </mc:Fallback>
      </mc:AlternateContent>
    </p:spTree>
    <p:extLst>
      <p:ext uri="{BB962C8B-B14F-4D97-AF65-F5344CB8AC3E}">
        <p14:creationId xmlns:p14="http://schemas.microsoft.com/office/powerpoint/2010/main" val="939122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14400" y="4783513"/>
            <a:ext cx="6629400" cy="1236287"/>
          </a:xfrm>
          <a:prstGeom prst="rect">
            <a:avLst/>
          </a:prstGeom>
        </p:spPr>
      </p:pic>
      <p:sp>
        <p:nvSpPr>
          <p:cNvPr id="3" name="Content Placeholder 2"/>
          <p:cNvSpPr>
            <a:spLocks noGrp="1"/>
          </p:cNvSpPr>
          <p:nvPr>
            <p:ph sz="quarter" idx="10"/>
          </p:nvPr>
        </p:nvSpPr>
        <p:spPr/>
        <p:txBody>
          <a:bodyPr/>
          <a:lstStyle/>
          <a:p>
            <a:r>
              <a:rPr lang="en-US" dirty="0"/>
              <a:t>Confidence Interval To Estimate P</a:t>
            </a:r>
            <a:endParaRPr lang="en-IN" dirty="0"/>
          </a:p>
        </p:txBody>
      </p:sp>
      <p:pic>
        <p:nvPicPr>
          <p:cNvPr id="4" name="Picture 3"/>
          <p:cNvPicPr>
            <a:picLocks noChangeAspect="1"/>
          </p:cNvPicPr>
          <p:nvPr/>
        </p:nvPicPr>
        <p:blipFill>
          <a:blip r:embed="rId4"/>
          <a:stretch>
            <a:fillRect/>
          </a:stretch>
        </p:blipFill>
        <p:spPr>
          <a:xfrm>
            <a:off x="533400" y="1977628"/>
            <a:ext cx="7543800" cy="2213372"/>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0F0B95A-96F7-4578-B5D6-AE0554172D60}"/>
                  </a:ext>
                </a:extLst>
              </p14:cNvPr>
              <p14:cNvContentPartPr/>
              <p14:nvPr/>
            </p14:nvContentPartPr>
            <p14:xfrm>
              <a:off x="4583520" y="2864160"/>
              <a:ext cx="825840" cy="2815920"/>
            </p14:xfrm>
          </p:contentPart>
        </mc:Choice>
        <mc:Fallback xmlns="">
          <p:pic>
            <p:nvPicPr>
              <p:cNvPr id="2" name="Ink 1">
                <a:extLst>
                  <a:ext uri="{FF2B5EF4-FFF2-40B4-BE49-F238E27FC236}">
                    <a16:creationId xmlns:a16="http://schemas.microsoft.com/office/drawing/2014/main" id="{10F0B95A-96F7-4578-B5D6-AE0554172D60}"/>
                  </a:ext>
                </a:extLst>
              </p:cNvPr>
              <p:cNvPicPr/>
              <p:nvPr/>
            </p:nvPicPr>
            <p:blipFill>
              <a:blip r:embed="rId6"/>
              <a:stretch>
                <a:fillRect/>
              </a:stretch>
            </p:blipFill>
            <p:spPr>
              <a:xfrm>
                <a:off x="3281760" y="1604160"/>
                <a:ext cx="5398920" cy="4085280"/>
              </a:xfrm>
              <a:prstGeom prst="rect">
                <a:avLst/>
              </a:prstGeom>
            </p:spPr>
          </p:pic>
        </mc:Fallback>
      </mc:AlternateContent>
    </p:spTree>
    <p:extLst>
      <p:ext uri="{BB962C8B-B14F-4D97-AF65-F5344CB8AC3E}">
        <p14:creationId xmlns:p14="http://schemas.microsoft.com/office/powerpoint/2010/main" val="1734651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lnSpc>
                <a:spcPct val="150000"/>
              </a:lnSpc>
              <a:spcBef>
                <a:spcPts val="0"/>
              </a:spcBef>
              <a:buFont typeface="Wingdings" panose="05000000000000000000" pitchFamily="2" charset="2"/>
              <a:buChar char="Ø"/>
            </a:pPr>
            <a:endParaRPr lang="en-US" sz="2000" dirty="0">
              <a:latin typeface="+mn-lt"/>
            </a:endParaRPr>
          </a:p>
          <a:p>
            <a:pPr marL="0" indent="0" algn="just">
              <a:lnSpc>
                <a:spcPct val="150000"/>
              </a:lnSpc>
              <a:spcBef>
                <a:spcPts val="0"/>
              </a:spcBef>
            </a:pPr>
            <a:r>
              <a:rPr lang="en-US" sz="2000" dirty="0">
                <a:latin typeface="+mn-lt"/>
              </a:rPr>
              <a:t>A study of 87 randomly selected companies with a telemarketing operation revealed that 39% of the sampled companies used telemarketing to assist them in order processing. </a:t>
            </a:r>
          </a:p>
          <a:p>
            <a:pPr marL="0" indent="0" algn="just">
              <a:lnSpc>
                <a:spcPct val="150000"/>
              </a:lnSpc>
              <a:spcBef>
                <a:spcPts val="0"/>
              </a:spcBef>
            </a:pPr>
            <a:r>
              <a:rPr lang="en-US" sz="2000" dirty="0">
                <a:latin typeface="+mn-lt"/>
              </a:rPr>
              <a:t>Using this information, how could a researcher estimate the </a:t>
            </a:r>
            <a:r>
              <a:rPr lang="en-US" sz="2000" i="1" dirty="0">
                <a:latin typeface="+mn-lt"/>
              </a:rPr>
              <a:t>population </a:t>
            </a:r>
            <a:r>
              <a:rPr lang="en-US" sz="2000" dirty="0">
                <a:latin typeface="+mn-lt"/>
              </a:rPr>
              <a:t>proportion of telemarketing companies that use their telemarketing operation to assist </a:t>
            </a:r>
            <a:r>
              <a:rPr lang="en-IN" sz="2000" dirty="0">
                <a:latin typeface="+mn-lt"/>
              </a:rPr>
              <a:t>them in order processing?</a:t>
            </a:r>
          </a:p>
        </p:txBody>
      </p:sp>
      <p:sp>
        <p:nvSpPr>
          <p:cNvPr id="3" name="Content Placeholder 2"/>
          <p:cNvSpPr>
            <a:spLocks noGrp="1"/>
          </p:cNvSpPr>
          <p:nvPr>
            <p:ph sz="quarter" idx="10"/>
          </p:nvPr>
        </p:nvSpPr>
        <p:spPr/>
        <p:txBody>
          <a:bodyPr>
            <a:normAutofit/>
          </a:bodyPr>
          <a:lstStyle/>
          <a:p>
            <a:pPr algn="ctr"/>
            <a:r>
              <a:rPr lang="en-IN" sz="3600" dirty="0">
                <a:latin typeface="+mn-lt"/>
              </a:rPr>
              <a:t>Example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3DBB5B90-F9CD-6870-AB80-9E4AA69C5B61}"/>
                  </a:ext>
                </a:extLst>
              </p14:cNvPr>
              <p14:cNvContentPartPr/>
              <p14:nvPr/>
            </p14:nvContentPartPr>
            <p14:xfrm>
              <a:off x="1956600" y="2859120"/>
              <a:ext cx="272880" cy="72360"/>
            </p14:xfrm>
          </p:contentPart>
        </mc:Choice>
        <mc:Fallback xmlns="">
          <p:pic>
            <p:nvPicPr>
              <p:cNvPr id="6" name="Ink 5">
                <a:extLst>
                  <a:ext uri="{FF2B5EF4-FFF2-40B4-BE49-F238E27FC236}">
                    <a16:creationId xmlns:a16="http://schemas.microsoft.com/office/drawing/2014/main" id="{3DBB5B90-F9CD-6870-AB80-9E4AA69C5B61}"/>
                  </a:ext>
                </a:extLst>
              </p:cNvPr>
              <p:cNvPicPr/>
              <p:nvPr/>
            </p:nvPicPr>
            <p:blipFill>
              <a:blip r:embed="rId7"/>
              <a:stretch>
                <a:fillRect/>
              </a:stretch>
            </p:blipFill>
            <p:spPr>
              <a:xfrm>
                <a:off x="1947240" y="2849760"/>
                <a:ext cx="291600" cy="91080"/>
              </a:xfrm>
              <a:prstGeom prst="rect">
                <a:avLst/>
              </a:prstGeom>
            </p:spPr>
          </p:pic>
        </mc:Fallback>
      </mc:AlternateContent>
    </p:spTree>
    <p:extLst>
      <p:ext uri="{BB962C8B-B14F-4D97-AF65-F5344CB8AC3E}">
        <p14:creationId xmlns:p14="http://schemas.microsoft.com/office/powerpoint/2010/main" val="1189589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2"/>
          <a:stretch>
            <a:fillRect/>
          </a:stretch>
        </p:blipFill>
        <p:spPr>
          <a:xfrm>
            <a:off x="481148" y="1600200"/>
            <a:ext cx="8284718" cy="48006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AF917A8-3EDE-2CAC-48C9-E8B461B62EE9}"/>
                  </a:ext>
                </a:extLst>
              </p14:cNvPr>
              <p14:cNvContentPartPr/>
              <p14:nvPr/>
            </p14:nvContentPartPr>
            <p14:xfrm>
              <a:off x="889200" y="2529000"/>
              <a:ext cx="1270080" cy="1310040"/>
            </p14:xfrm>
          </p:contentPart>
        </mc:Choice>
        <mc:Fallback xmlns="">
          <p:pic>
            <p:nvPicPr>
              <p:cNvPr id="6" name="Ink 5">
                <a:extLst>
                  <a:ext uri="{FF2B5EF4-FFF2-40B4-BE49-F238E27FC236}">
                    <a16:creationId xmlns:a16="http://schemas.microsoft.com/office/drawing/2014/main" id="{1AF917A8-3EDE-2CAC-48C9-E8B461B62EE9}"/>
                  </a:ext>
                </a:extLst>
              </p:cNvPr>
              <p:cNvPicPr/>
              <p:nvPr/>
            </p:nvPicPr>
            <p:blipFill>
              <a:blip r:embed="rId8"/>
              <a:stretch>
                <a:fillRect/>
              </a:stretch>
            </p:blipFill>
            <p:spPr>
              <a:xfrm>
                <a:off x="879840" y="2519640"/>
                <a:ext cx="1288800" cy="1328760"/>
              </a:xfrm>
              <a:prstGeom prst="rect">
                <a:avLst/>
              </a:prstGeom>
            </p:spPr>
          </p:pic>
        </mc:Fallback>
      </mc:AlternateContent>
    </p:spTree>
    <p:extLst>
      <p:ext uri="{BB962C8B-B14F-4D97-AF65-F5344CB8AC3E}">
        <p14:creationId xmlns:p14="http://schemas.microsoft.com/office/powerpoint/2010/main" val="1330782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lnSpc>
                <a:spcPct val="150000"/>
              </a:lnSpc>
              <a:spcBef>
                <a:spcPts val="0"/>
              </a:spcBef>
            </a:pPr>
            <a:r>
              <a:rPr lang="en-US" sz="2400" dirty="0">
                <a:latin typeface="+mn-lt"/>
              </a:rPr>
              <a:t>Coopers &amp; Lybrand surveyed 210 chief executives of fast-growing small companies. Only 51% of these executives had a management succession  plan in place. A spokesperson for Cooper &amp; Lybrand said that many companies do not worry about management succession unless it is an immediate problem. However, the unexpected exit of a corporate leader can disrupt and </a:t>
            </a:r>
            <a:r>
              <a:rPr lang="en-US" sz="2400" dirty="0" err="1">
                <a:latin typeface="+mn-lt"/>
              </a:rPr>
              <a:t>unfocus</a:t>
            </a:r>
            <a:r>
              <a:rPr lang="en-US" sz="2400" dirty="0">
                <a:latin typeface="+mn-lt"/>
              </a:rPr>
              <a:t> a company for long enough to cause it to lose its momentum. </a:t>
            </a:r>
          </a:p>
          <a:p>
            <a:pPr algn="just">
              <a:lnSpc>
                <a:spcPct val="150000"/>
              </a:lnSpc>
              <a:spcBef>
                <a:spcPts val="0"/>
              </a:spcBef>
              <a:buFont typeface="Arial" panose="020B0604020202020204" pitchFamily="34" charset="0"/>
              <a:buChar char="•"/>
            </a:pPr>
            <a:endParaRPr lang="en-US" sz="2400" dirty="0">
              <a:latin typeface="+mn-lt"/>
            </a:endParaRPr>
          </a:p>
          <a:p>
            <a:pPr marL="0" indent="0" algn="just">
              <a:lnSpc>
                <a:spcPct val="150000"/>
              </a:lnSpc>
              <a:spcBef>
                <a:spcPts val="0"/>
              </a:spcBef>
            </a:pPr>
            <a:r>
              <a:rPr lang="en-US" sz="2400" dirty="0">
                <a:latin typeface="+mn-lt"/>
              </a:rPr>
              <a:t>Use the data given to compute a 92% confidence interval to estimate the proportions</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8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714534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609600" y="1371600"/>
            <a:ext cx="8001000" cy="51054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F2ADEE6-C0A3-4C60-BF8F-7159B41D268E}"/>
                  </a:ext>
                </a:extLst>
              </p14:cNvPr>
              <p14:cNvContentPartPr/>
              <p14:nvPr/>
            </p14:nvContentPartPr>
            <p14:xfrm>
              <a:off x="2331000" y="3971520"/>
              <a:ext cx="4903920" cy="2469240"/>
            </p14:xfrm>
          </p:contentPart>
        </mc:Choice>
        <mc:Fallback xmlns="">
          <p:pic>
            <p:nvPicPr>
              <p:cNvPr id="2" name="Ink 1">
                <a:extLst>
                  <a:ext uri="{FF2B5EF4-FFF2-40B4-BE49-F238E27FC236}">
                    <a16:creationId xmlns:a16="http://schemas.microsoft.com/office/drawing/2014/main" id="{6F2ADEE6-C0A3-4C60-BF8F-7159B41D268E}"/>
                  </a:ext>
                </a:extLst>
              </p:cNvPr>
              <p:cNvPicPr/>
              <p:nvPr/>
            </p:nvPicPr>
            <p:blipFill>
              <a:blip r:embed="rId4"/>
              <a:stretch>
                <a:fillRect/>
              </a:stretch>
            </p:blipFill>
            <p:spPr>
              <a:xfrm>
                <a:off x="2321640" y="3962160"/>
                <a:ext cx="4922640" cy="2487960"/>
              </a:xfrm>
              <a:prstGeom prst="rect">
                <a:avLst/>
              </a:prstGeom>
            </p:spPr>
          </p:pic>
        </mc:Fallback>
      </mc:AlternateContent>
    </p:spTree>
    <p:extLst>
      <p:ext uri="{BB962C8B-B14F-4D97-AF65-F5344CB8AC3E}">
        <p14:creationId xmlns:p14="http://schemas.microsoft.com/office/powerpoint/2010/main" val="29303615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F74B4-A154-43D1-9368-CCBC15E06CFE}"/>
              </a:ext>
            </a:extLst>
          </p:cNvPr>
          <p:cNvSpPr>
            <a:spLocks noGrp="1"/>
          </p:cNvSpPr>
          <p:nvPr>
            <p:ph idx="1"/>
          </p:nvPr>
        </p:nvSpPr>
        <p:spPr/>
        <p:txBody>
          <a:bodyPr>
            <a:normAutofit/>
          </a:bodyPr>
          <a:lstStyle/>
          <a:p>
            <a:pPr marL="0" indent="0"/>
            <a:r>
              <a:rPr lang="en-US" sz="2800" b="1" dirty="0">
                <a:solidFill>
                  <a:srgbClr val="FF0000"/>
                </a:solidFill>
              </a:rPr>
              <a:t>Question : </a:t>
            </a:r>
          </a:p>
          <a:p>
            <a:pPr marL="0" indent="0"/>
            <a:r>
              <a:rPr lang="en-US" sz="2800" dirty="0"/>
              <a:t>Car mufflers are constructed by nearly automatic machine. One manufacturer finds that, for any type of car muffler, the time for a person to set up and complete a production run has a normal distribution with mean 1.82 hours and standard deviation 1.20. </a:t>
            </a:r>
          </a:p>
          <a:p>
            <a:pPr marL="0" indent="0"/>
            <a:endParaRPr lang="en-US" sz="2800" dirty="0"/>
          </a:p>
          <a:p>
            <a:pPr marL="0" indent="0"/>
            <a:r>
              <a:rPr lang="en-US" sz="2800" dirty="0"/>
              <a:t>What is the probability that the sample mean of the next 40 runs will be from 1.65 to 2.04 hours ?</a:t>
            </a:r>
          </a:p>
          <a:p>
            <a:pPr marL="0" indent="0"/>
            <a:endParaRPr lang="aa-ET" sz="2800" dirty="0"/>
          </a:p>
        </p:txBody>
      </p:sp>
      <p:sp>
        <p:nvSpPr>
          <p:cNvPr id="2" name="Title 1"/>
          <p:cNvSpPr>
            <a:spLocks noGrp="1"/>
          </p:cNvSpPr>
          <p:nvPr>
            <p:ph type="title" idx="4294967295"/>
          </p:nvPr>
        </p:nvSpPr>
        <p:spPr/>
        <p:txBody>
          <a:bodyPr>
            <a:normAutofit fontScale="90000"/>
          </a:bodyPr>
          <a:lstStyle/>
          <a:p>
            <a:r>
              <a:rPr lang="en-US" dirty="0"/>
              <a:t>Home Work Problems</a:t>
            </a:r>
            <a:br>
              <a:rPr lang="aa-ET" dirty="0"/>
            </a:br>
            <a:endParaRPr lang="en-US" dirty="0"/>
          </a:p>
        </p:txBody>
      </p:sp>
    </p:spTree>
    <p:extLst>
      <p:ext uri="{BB962C8B-B14F-4D97-AF65-F5344CB8AC3E}">
        <p14:creationId xmlns:p14="http://schemas.microsoft.com/office/powerpoint/2010/main" val="1624634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1"/>
            <a:ext cx="8839200" cy="5562600"/>
          </a:xfrm>
        </p:spPr>
        <p:txBody>
          <a:bodyPr>
            <a:normAutofit/>
          </a:bodyPr>
          <a:lstStyle/>
          <a:p>
            <a:r>
              <a:rPr lang="en-US" b="1" dirty="0">
                <a:solidFill>
                  <a:srgbClr val="FF0000"/>
                </a:solidFill>
              </a:rPr>
              <a:t>Question : </a:t>
            </a:r>
          </a:p>
          <a:p>
            <a:endParaRPr lang="en-US" dirty="0"/>
          </a:p>
          <a:p>
            <a:r>
              <a:rPr lang="en-US" dirty="0"/>
              <a:t>Engine bearings depend on a film of oil to keep shaft and bearing surfaces separated. Insufficient lubrication causes bearings to be overloaded. The insufficient lubrication can be modeled as a random variable having a mean 0.6520 ml and standard deviation 0.0125 ml.</a:t>
            </a:r>
          </a:p>
          <a:p>
            <a:endParaRPr lang="en-US" dirty="0"/>
          </a:p>
          <a:p>
            <a:r>
              <a:rPr lang="en-US" dirty="0"/>
              <a:t>The sample mean of insufficient lubrication will be obtained </a:t>
            </a:r>
            <a:r>
              <a:rPr lang="en-US" dirty="0" err="1"/>
              <a:t>frm</a:t>
            </a:r>
            <a:r>
              <a:rPr lang="en-US" dirty="0"/>
              <a:t> a random sample of 60 bearings. </a:t>
            </a:r>
          </a:p>
          <a:p>
            <a:endParaRPr lang="en-US" dirty="0"/>
          </a:p>
          <a:p>
            <a:r>
              <a:rPr lang="en-US" dirty="0"/>
              <a:t>What is the probability that sample mean   </a:t>
            </a:r>
            <a:r>
              <a:rPr lang="en-US" sz="2800" dirty="0"/>
              <a:t>x will be between 0.600 ml and 0.640 ml ?</a:t>
            </a:r>
          </a:p>
        </p:txBody>
      </p:sp>
      <p:cxnSp>
        <p:nvCxnSpPr>
          <p:cNvPr id="5" name="Straight Connector 4"/>
          <p:cNvCxnSpPr/>
          <p:nvPr/>
        </p:nvCxnSpPr>
        <p:spPr>
          <a:xfrm>
            <a:off x="5943600" y="5334000"/>
            <a:ext cx="228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37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0235" cy="4953000"/>
          </a:xfrm>
        </p:spPr>
        <p:txBody>
          <a:bodyPr/>
          <a:lstStyle/>
          <a:p>
            <a:r>
              <a:rPr lang="en-US" b="1" dirty="0">
                <a:solidFill>
                  <a:srgbClr val="FF0000"/>
                </a:solidFill>
              </a:rPr>
              <a:t>Question : </a:t>
            </a:r>
          </a:p>
          <a:p>
            <a:r>
              <a:rPr lang="en-US" dirty="0"/>
              <a:t> </a:t>
            </a:r>
          </a:p>
          <a:p>
            <a:r>
              <a:rPr lang="en-US" dirty="0"/>
              <a:t>A random sample size of n = 100 is taken from a population with </a:t>
            </a:r>
            <a:r>
              <a:rPr lang="el-GR" b="1" dirty="0"/>
              <a:t>σ</a:t>
            </a:r>
            <a:r>
              <a:rPr lang="en-US" dirty="0"/>
              <a:t> = 5.1. </a:t>
            </a:r>
          </a:p>
          <a:p>
            <a:r>
              <a:rPr lang="en-US" dirty="0"/>
              <a:t>Given that the sample mean is  x = 2.16, </a:t>
            </a:r>
          </a:p>
          <a:p>
            <a:endParaRPr lang="en-US" dirty="0"/>
          </a:p>
          <a:p>
            <a:r>
              <a:rPr lang="en-US" dirty="0"/>
              <a:t>construct a 95% confidence interval for the population mean µ.</a:t>
            </a:r>
          </a:p>
        </p:txBody>
      </p:sp>
      <p:cxnSp>
        <p:nvCxnSpPr>
          <p:cNvPr id="4" name="Straight Connector 3"/>
          <p:cNvCxnSpPr/>
          <p:nvPr/>
        </p:nvCxnSpPr>
        <p:spPr>
          <a:xfrm>
            <a:off x="4495800" y="2590800"/>
            <a:ext cx="152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791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6774" y="1977629"/>
            <a:ext cx="8080514" cy="3394472"/>
          </a:xfrm>
        </p:spPr>
        <p:txBody>
          <a:bodyPr>
            <a:noAutofit/>
          </a:bodyPr>
          <a:lstStyle/>
          <a:p>
            <a:pPr algn="just">
              <a:spcBef>
                <a:spcPts val="0"/>
              </a:spcBef>
            </a:pPr>
            <a:r>
              <a:rPr lang="en-US" sz="2100" dirty="0">
                <a:latin typeface="Calibri" panose="020F0502020204030204" pitchFamily="34" charset="0"/>
                <a:cs typeface="Calibri" panose="020F0502020204030204" pitchFamily="34" charset="0"/>
              </a:rPr>
              <a:t>Taking a sample instead of conducting a census offers several  advantages</a:t>
            </a:r>
          </a:p>
          <a:p>
            <a:pPr>
              <a:spcBef>
                <a:spcPts val="0"/>
              </a:spcBef>
              <a:buAutoNum type="arabicPeriod"/>
            </a:pPr>
            <a:r>
              <a:rPr lang="en-US" sz="2100" dirty="0">
                <a:latin typeface="Calibri" panose="020F0502020204030204" pitchFamily="34" charset="0"/>
                <a:cs typeface="Calibri" panose="020F0502020204030204" pitchFamily="34" charset="0"/>
              </a:rPr>
              <a:t>The sample can save money.</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The sample can save time. </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For given resources, the sample can broaden the scope of the study. </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If accessing the population is impossible, the sample is the only option.</a:t>
            </a:r>
            <a:endParaRPr lang="en-IN" sz="21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r>
              <a:rPr lang="en-IN" dirty="0"/>
              <a:t>             Reasons for Sampling</a:t>
            </a:r>
          </a:p>
        </p:txBody>
      </p:sp>
    </p:spTree>
    <p:extLst>
      <p:ext uri="{BB962C8B-B14F-4D97-AF65-F5344CB8AC3E}">
        <p14:creationId xmlns:p14="http://schemas.microsoft.com/office/powerpoint/2010/main" val="1936489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839200" cy="4907281"/>
          </a:xfrm>
        </p:spPr>
        <p:txBody>
          <a:bodyPr/>
          <a:lstStyle/>
          <a:p>
            <a:r>
              <a:rPr lang="en-US" dirty="0">
                <a:solidFill>
                  <a:srgbClr val="FF0000"/>
                </a:solidFill>
              </a:rPr>
              <a:t>Question :</a:t>
            </a:r>
          </a:p>
          <a:p>
            <a:endParaRPr lang="en-US" dirty="0"/>
          </a:p>
          <a:p>
            <a:r>
              <a:rPr lang="en-US" dirty="0"/>
              <a:t>  With reference to the data in section 2.1 (of R1) , we have </a:t>
            </a:r>
          </a:p>
          <a:p>
            <a:r>
              <a:rPr lang="en-US" dirty="0"/>
              <a:t>  n = 50 , x  = 305.58 nm, and s2 = 1366.86(hence, s=36.97 nm), </a:t>
            </a:r>
          </a:p>
          <a:p>
            <a:endParaRPr lang="en-US" dirty="0"/>
          </a:p>
          <a:p>
            <a:r>
              <a:rPr lang="en-US" dirty="0"/>
              <a:t>  Construct a 99% confidence interval for the population mean of all nanopillars.</a:t>
            </a:r>
          </a:p>
          <a:p>
            <a:r>
              <a:rPr lang="en-US" dirty="0"/>
              <a:t>* </a:t>
            </a:r>
          </a:p>
          <a:p>
            <a:endParaRPr lang="en-US" dirty="0"/>
          </a:p>
          <a:p>
            <a:r>
              <a:rPr lang="en-US" dirty="0"/>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648200"/>
            <a:ext cx="7829177" cy="1831596"/>
          </a:xfrm>
          <a:prstGeom prst="rect">
            <a:avLst/>
          </a:prstGeom>
        </p:spPr>
      </p:pic>
      <p:cxnSp>
        <p:nvCxnSpPr>
          <p:cNvPr id="10" name="Straight Connector 9"/>
          <p:cNvCxnSpPr/>
          <p:nvPr/>
        </p:nvCxnSpPr>
        <p:spPr>
          <a:xfrm>
            <a:off x="1295400" y="2286000"/>
            <a:ext cx="228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2981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305800" cy="5181600"/>
          </a:xfrm>
        </p:spPr>
        <p:txBody>
          <a:bodyPr>
            <a:normAutofit/>
          </a:bodyPr>
          <a:lstStyle/>
          <a:p>
            <a:pPr marL="0" indent="0" algn="just"/>
            <a:r>
              <a:rPr lang="en-US" dirty="0">
                <a:latin typeface="Calibri" panose="020F0502020204030204" pitchFamily="34" charset="0"/>
                <a:cs typeface="Calibri" panose="020F0502020204030204" pitchFamily="34" charset="0"/>
              </a:rPr>
              <a:t>A survey was taken of U.S. companies that do business with firms in India. One of the questions on the survey was: Approximately how many years has your company been trading with firms in India?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A random sample of 44 responses to this question yielded a mean of 10.455 years. Suppose the population standard deviation for this question is 7.7 years. </a:t>
            </a:r>
          </a:p>
          <a:p>
            <a:pPr algn="just"/>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Using this information, construct a 90% confidence interval for the mean number of years that a company has been trading in India for the population of U.S. companies trading with firms in India.</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t>Exercise</a:t>
            </a:r>
          </a:p>
        </p:txBody>
      </p:sp>
    </p:spTree>
    <p:extLst>
      <p:ext uri="{BB962C8B-B14F-4D97-AF65-F5344CB8AC3E}">
        <p14:creationId xmlns:p14="http://schemas.microsoft.com/office/powerpoint/2010/main" val="3138080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gn="just"/>
                <a:r>
                  <a:rPr lang="en-US" dirty="0">
                    <a:latin typeface="+mn-lt"/>
                  </a:rPr>
                  <a:t>Here, n= 44,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latin typeface="+mn-lt"/>
                  </a:rPr>
                  <a:t>= 10.455 and </a:t>
                </a:r>
                <a:r>
                  <a:rPr lang="el-GR" dirty="0">
                    <a:latin typeface="+mn-lt"/>
                  </a:rPr>
                  <a:t>σ</a:t>
                </a:r>
                <a:r>
                  <a:rPr lang="en-IN" dirty="0">
                    <a:latin typeface="+mn-lt"/>
                  </a:rPr>
                  <a:t>=</a:t>
                </a:r>
                <a:r>
                  <a:rPr lang="en-US" dirty="0">
                    <a:latin typeface="+mn-lt"/>
                  </a:rPr>
                  <a:t> 7.7. To determine the value of z</a:t>
                </a:r>
                <a:r>
                  <a:rPr lang="el-GR" baseline="-25000" dirty="0">
                    <a:latin typeface="+mn-lt"/>
                  </a:rPr>
                  <a:t>α</a:t>
                </a:r>
                <a:r>
                  <a:rPr lang="en-IN" baseline="-25000" dirty="0">
                    <a:latin typeface="+mn-lt"/>
                  </a:rPr>
                  <a:t>/2</a:t>
                </a:r>
                <a:r>
                  <a:rPr lang="en-US" dirty="0">
                    <a:latin typeface="+mn-lt"/>
                  </a:rPr>
                  <a:t>, divide the</a:t>
                </a:r>
              </a:p>
              <a:p>
                <a:pPr algn="just"/>
                <a:r>
                  <a:rPr lang="en-US" dirty="0">
                    <a:latin typeface="+mn-lt"/>
                  </a:rPr>
                  <a:t>90% confidence in half, or take .5000 - </a:t>
                </a:r>
                <a:r>
                  <a:rPr lang="el-GR" dirty="0">
                    <a:latin typeface="+mn-lt"/>
                  </a:rPr>
                  <a:t>α/2</a:t>
                </a:r>
                <a:r>
                  <a:rPr lang="en-US" dirty="0">
                    <a:latin typeface="+mn-lt"/>
                  </a:rPr>
                  <a:t>= .5000 - .0500= 0.45 where </a:t>
                </a:r>
                <a:r>
                  <a:rPr lang="el-GR" dirty="0">
                    <a:latin typeface="+mn-lt"/>
                  </a:rPr>
                  <a:t>α</a:t>
                </a:r>
                <a:r>
                  <a:rPr lang="en-US" dirty="0">
                    <a:latin typeface="+mn-lt"/>
                  </a:rPr>
                  <a:t>= 10%.</a:t>
                </a:r>
              </a:p>
              <a:p>
                <a:pPr algn="just"/>
                <a:endParaRPr lang="en-US" dirty="0">
                  <a:latin typeface="+mn-lt"/>
                </a:endParaRPr>
              </a:p>
              <a:p>
                <a:pPr algn="just"/>
                <a:r>
                  <a:rPr lang="en-US" dirty="0">
                    <a:latin typeface="+mn-lt"/>
                  </a:rPr>
                  <a:t>Z table yields a z value of 1.645 for the area of .45</a:t>
                </a:r>
              </a:p>
              <a:p>
                <a:endParaRPr lang="en-US" dirty="0"/>
              </a:p>
              <a:p>
                <a:r>
                  <a:rPr lang="en-IN" dirty="0"/>
                  <a:t>The confidence interval is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593" t="-673"/>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3"/>
          <a:stretch>
            <a:fillRect/>
          </a:stretch>
        </p:blipFill>
        <p:spPr>
          <a:xfrm>
            <a:off x="990600" y="3674864"/>
            <a:ext cx="7086599" cy="234493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C5A0AD0-C626-44B5-9BFF-81FDBF528D3B}"/>
                  </a:ext>
                </a:extLst>
              </p14:cNvPr>
              <p14:cNvContentPartPr/>
              <p14:nvPr/>
            </p14:nvContentPartPr>
            <p14:xfrm>
              <a:off x="1825560" y="4174920"/>
              <a:ext cx="3743640" cy="1926720"/>
            </p14:xfrm>
          </p:contentPart>
        </mc:Choice>
        <mc:Fallback xmlns="">
          <p:pic>
            <p:nvPicPr>
              <p:cNvPr id="5" name="Ink 4">
                <a:extLst>
                  <a:ext uri="{FF2B5EF4-FFF2-40B4-BE49-F238E27FC236}">
                    <a16:creationId xmlns:a16="http://schemas.microsoft.com/office/drawing/2014/main" id="{AC5A0AD0-C626-44B5-9BFF-81FDBF528D3B}"/>
                  </a:ext>
                </a:extLst>
              </p:cNvPr>
              <p:cNvPicPr/>
              <p:nvPr/>
            </p:nvPicPr>
            <p:blipFill>
              <a:blip r:embed="rId5"/>
              <a:stretch>
                <a:fillRect/>
              </a:stretch>
            </p:blipFill>
            <p:spPr>
              <a:xfrm>
                <a:off x="1816200" y="4165560"/>
                <a:ext cx="3762360" cy="1945440"/>
              </a:xfrm>
              <a:prstGeom prst="rect">
                <a:avLst/>
              </a:prstGeom>
            </p:spPr>
          </p:pic>
        </mc:Fallback>
      </mc:AlternateContent>
    </p:spTree>
    <p:extLst>
      <p:ext uri="{BB962C8B-B14F-4D97-AF65-F5344CB8AC3E}">
        <p14:creationId xmlns:p14="http://schemas.microsoft.com/office/powerpoint/2010/main" val="529579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2000" dirty="0">
                <a:latin typeface="+mn-lt"/>
              </a:rPr>
              <a:t>A clothing company produces men’s jeans. The jeans are made and sold with either a regular cut or a boot cut. In an effort to estimate the proportion of their men’s jeans market in Oklahoma City that prefers boot-cut jeans, the analyst takes a random sample of 212 jeans sales from the company’s two Oklahoma City retail outlets. Only 34 of the sales were for boot-cut jeans. </a:t>
            </a:r>
          </a:p>
          <a:p>
            <a:pPr marL="0" indent="0" algn="just">
              <a:lnSpc>
                <a:spcPct val="150000"/>
              </a:lnSpc>
              <a:spcBef>
                <a:spcPts val="0"/>
              </a:spcBef>
            </a:pPr>
            <a:endParaRPr lang="en-US" sz="2000" dirty="0">
              <a:latin typeface="+mn-lt"/>
            </a:endParaRPr>
          </a:p>
          <a:p>
            <a:pPr marL="0" indent="0" algn="just">
              <a:lnSpc>
                <a:spcPct val="150000"/>
              </a:lnSpc>
              <a:spcBef>
                <a:spcPts val="0"/>
              </a:spcBef>
            </a:pPr>
            <a:r>
              <a:rPr lang="en-US" sz="2000" dirty="0">
                <a:latin typeface="+mn-lt"/>
              </a:rPr>
              <a:t>Construct a 90% confidence interval to estimate the proportion of the population in Oklahoma City who prefer boot-cut jeans.</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IN" sz="3600" dirty="0">
                <a:latin typeface="+mn-lt"/>
              </a:rPr>
              <a:t>Exercise</a:t>
            </a:r>
          </a:p>
        </p:txBody>
      </p:sp>
    </p:spTree>
    <p:extLst>
      <p:ext uri="{BB962C8B-B14F-4D97-AF65-F5344CB8AC3E}">
        <p14:creationId xmlns:p14="http://schemas.microsoft.com/office/powerpoint/2010/main" val="2167897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696187" y="1447800"/>
            <a:ext cx="7944894" cy="4800599"/>
          </a:xfrm>
          <a:prstGeom prst="rect">
            <a:avLst/>
          </a:prstGeom>
        </p:spPr>
      </p:pic>
    </p:spTree>
    <p:extLst>
      <p:ext uri="{BB962C8B-B14F-4D97-AF65-F5344CB8AC3E}">
        <p14:creationId xmlns:p14="http://schemas.microsoft.com/office/powerpoint/2010/main" val="36173400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352800"/>
            <a:ext cx="8839200" cy="4907281"/>
          </a:xfrm>
        </p:spPr>
        <p:txBody>
          <a:bodyPr>
            <a:normAutofit/>
          </a:bodyPr>
          <a:lstStyle/>
          <a:p>
            <a:pPr algn="ctr"/>
            <a:r>
              <a:rPr lang="en-US" sz="2800" dirty="0"/>
              <a:t>Thank You</a:t>
            </a:r>
          </a:p>
        </p:txBody>
      </p:sp>
    </p:spTree>
    <p:extLst>
      <p:ext uri="{BB962C8B-B14F-4D97-AF65-F5344CB8AC3E}">
        <p14:creationId xmlns:p14="http://schemas.microsoft.com/office/powerpoint/2010/main" val="222526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B87F924-6F38-51B6-48A4-F801663A9A17}"/>
              </a:ext>
            </a:extLst>
          </p:cNvPr>
          <p:cNvSpPr txBox="1"/>
          <p:nvPr/>
        </p:nvSpPr>
        <p:spPr>
          <a:xfrm>
            <a:off x="2286000" y="304800"/>
            <a:ext cx="3650358" cy="646331"/>
          </a:xfrm>
          <a:prstGeom prst="rect">
            <a:avLst/>
          </a:prstGeom>
          <a:noFill/>
        </p:spPr>
        <p:txBody>
          <a:bodyPr wrap="none" rtlCol="0">
            <a:spAutoFit/>
          </a:bodyPr>
          <a:lstStyle/>
          <a:p>
            <a:r>
              <a:rPr lang="en-IN" sz="3600" b="1" dirty="0"/>
              <a:t>Types of Sampling</a:t>
            </a:r>
          </a:p>
        </p:txBody>
      </p:sp>
      <p:sp>
        <p:nvSpPr>
          <p:cNvPr id="11" name="TextBox 10">
            <a:extLst>
              <a:ext uri="{FF2B5EF4-FFF2-40B4-BE49-F238E27FC236}">
                <a16:creationId xmlns:a16="http://schemas.microsoft.com/office/drawing/2014/main" id="{F73C8195-1527-D306-F4A6-D8090E9B704B}"/>
              </a:ext>
            </a:extLst>
          </p:cNvPr>
          <p:cNvSpPr txBox="1"/>
          <p:nvPr/>
        </p:nvSpPr>
        <p:spPr>
          <a:xfrm>
            <a:off x="685800" y="1219200"/>
            <a:ext cx="2958502" cy="1631216"/>
          </a:xfrm>
          <a:prstGeom prst="rect">
            <a:avLst/>
          </a:prstGeom>
          <a:noFill/>
        </p:spPr>
        <p:txBody>
          <a:bodyPr wrap="none" rtlCol="0">
            <a:spAutoFit/>
          </a:bodyPr>
          <a:lstStyle/>
          <a:p>
            <a:r>
              <a:rPr lang="en-IN" sz="2000" dirty="0"/>
              <a:t>Sampling are of two types:</a:t>
            </a:r>
          </a:p>
          <a:p>
            <a:pPr marL="285750" indent="-285750">
              <a:buFont typeface="Wingdings" panose="05000000000000000000" pitchFamily="2" charset="2"/>
              <a:buChar char="Ø"/>
            </a:pPr>
            <a:r>
              <a:rPr lang="en-IN" sz="2000" dirty="0"/>
              <a:t>Random Sampling</a:t>
            </a:r>
          </a:p>
          <a:p>
            <a:pPr marL="285750" indent="-285750">
              <a:buFont typeface="Wingdings" panose="05000000000000000000" pitchFamily="2" charset="2"/>
              <a:buChar char="Ø"/>
            </a:pPr>
            <a:r>
              <a:rPr lang="en-IN" sz="2000" dirty="0"/>
              <a:t>Non-Random Sampling</a:t>
            </a:r>
          </a:p>
          <a:p>
            <a:endParaRPr lang="en-IN" sz="2000" dirty="0"/>
          </a:p>
          <a:p>
            <a:endParaRPr lang="en-IN" sz="2000" dirty="0"/>
          </a:p>
        </p:txBody>
      </p:sp>
      <p:graphicFrame>
        <p:nvGraphicFramePr>
          <p:cNvPr id="12" name="Table 12">
            <a:extLst>
              <a:ext uri="{FF2B5EF4-FFF2-40B4-BE49-F238E27FC236}">
                <a16:creationId xmlns:a16="http://schemas.microsoft.com/office/drawing/2014/main" id="{F787AFFB-0D29-3B43-FB9F-D477A2F69873}"/>
              </a:ext>
            </a:extLst>
          </p:cNvPr>
          <p:cNvGraphicFramePr>
            <a:graphicFrameLocks noGrp="1"/>
          </p:cNvGraphicFramePr>
          <p:nvPr>
            <p:extLst>
              <p:ext uri="{D42A27DB-BD31-4B8C-83A1-F6EECF244321}">
                <p14:modId xmlns:p14="http://schemas.microsoft.com/office/powerpoint/2010/main" val="1789907488"/>
              </p:ext>
            </p:extLst>
          </p:nvPr>
        </p:nvGraphicFramePr>
        <p:xfrm>
          <a:off x="685800" y="2591466"/>
          <a:ext cx="6705600" cy="3275935"/>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34464995"/>
                    </a:ext>
                  </a:extLst>
                </a:gridCol>
                <a:gridCol w="3352800">
                  <a:extLst>
                    <a:ext uri="{9D8B030D-6E8A-4147-A177-3AD203B41FA5}">
                      <a16:colId xmlns:a16="http://schemas.microsoft.com/office/drawing/2014/main" val="701753203"/>
                    </a:ext>
                  </a:extLst>
                </a:gridCol>
              </a:tblGrid>
              <a:tr h="655187">
                <a:tc>
                  <a:txBody>
                    <a:bodyPr/>
                    <a:lstStyle/>
                    <a:p>
                      <a:r>
                        <a:rPr lang="en-IN" dirty="0"/>
                        <a:t>Random Sampling</a:t>
                      </a:r>
                    </a:p>
                  </a:txBody>
                  <a:tcPr/>
                </a:tc>
                <a:tc>
                  <a:txBody>
                    <a:bodyPr/>
                    <a:lstStyle/>
                    <a:p>
                      <a:r>
                        <a:rPr lang="en-IN" dirty="0"/>
                        <a:t>Non –Random Sampling</a:t>
                      </a:r>
                    </a:p>
                  </a:txBody>
                  <a:tcPr/>
                </a:tc>
                <a:extLst>
                  <a:ext uri="{0D108BD9-81ED-4DB2-BD59-A6C34878D82A}">
                    <a16:rowId xmlns:a16="http://schemas.microsoft.com/office/drawing/2014/main" val="3712855166"/>
                  </a:ext>
                </a:extLst>
              </a:tr>
              <a:tr h="655187">
                <a:tc>
                  <a:txBody>
                    <a:bodyPr/>
                    <a:lstStyle/>
                    <a:p>
                      <a:r>
                        <a:rPr lang="en-IN" dirty="0"/>
                        <a:t>Simple Random Sampling</a:t>
                      </a:r>
                    </a:p>
                  </a:txBody>
                  <a:tcPr/>
                </a:tc>
                <a:tc>
                  <a:txBody>
                    <a:bodyPr/>
                    <a:lstStyle/>
                    <a:p>
                      <a:r>
                        <a:rPr lang="en-IN" dirty="0"/>
                        <a:t>Judgemental Sampling</a:t>
                      </a:r>
                    </a:p>
                  </a:txBody>
                  <a:tcPr/>
                </a:tc>
                <a:extLst>
                  <a:ext uri="{0D108BD9-81ED-4DB2-BD59-A6C34878D82A}">
                    <a16:rowId xmlns:a16="http://schemas.microsoft.com/office/drawing/2014/main" val="411215617"/>
                  </a:ext>
                </a:extLst>
              </a:tr>
              <a:tr h="655187">
                <a:tc>
                  <a:txBody>
                    <a:bodyPr/>
                    <a:lstStyle/>
                    <a:p>
                      <a:r>
                        <a:rPr lang="en-IN" dirty="0"/>
                        <a:t>Stratified Sampling</a:t>
                      </a:r>
                    </a:p>
                  </a:txBody>
                  <a:tcPr/>
                </a:tc>
                <a:tc>
                  <a:txBody>
                    <a:bodyPr/>
                    <a:lstStyle/>
                    <a:p>
                      <a:r>
                        <a:rPr lang="en-IN" dirty="0"/>
                        <a:t>Quota Sampling</a:t>
                      </a:r>
                    </a:p>
                  </a:txBody>
                  <a:tcPr/>
                </a:tc>
                <a:extLst>
                  <a:ext uri="{0D108BD9-81ED-4DB2-BD59-A6C34878D82A}">
                    <a16:rowId xmlns:a16="http://schemas.microsoft.com/office/drawing/2014/main" val="3261100138"/>
                  </a:ext>
                </a:extLst>
              </a:tr>
              <a:tr h="655187">
                <a:tc>
                  <a:txBody>
                    <a:bodyPr/>
                    <a:lstStyle/>
                    <a:p>
                      <a:r>
                        <a:rPr lang="en-IN" dirty="0"/>
                        <a:t>Systematic Sampling</a:t>
                      </a:r>
                    </a:p>
                  </a:txBody>
                  <a:tcPr/>
                </a:tc>
                <a:tc>
                  <a:txBody>
                    <a:bodyPr/>
                    <a:lstStyle/>
                    <a:p>
                      <a:r>
                        <a:rPr lang="en-IN" dirty="0"/>
                        <a:t>Convenience Sampling</a:t>
                      </a:r>
                    </a:p>
                  </a:txBody>
                  <a:tcPr/>
                </a:tc>
                <a:extLst>
                  <a:ext uri="{0D108BD9-81ED-4DB2-BD59-A6C34878D82A}">
                    <a16:rowId xmlns:a16="http://schemas.microsoft.com/office/drawing/2014/main" val="152960715"/>
                  </a:ext>
                </a:extLst>
              </a:tr>
              <a:tr h="655187">
                <a:tc>
                  <a:txBody>
                    <a:bodyPr/>
                    <a:lstStyle/>
                    <a:p>
                      <a:r>
                        <a:rPr lang="en-IN" dirty="0"/>
                        <a:t>Clustered Sampling</a:t>
                      </a:r>
                    </a:p>
                  </a:txBody>
                  <a:tcPr/>
                </a:tc>
                <a:tc>
                  <a:txBody>
                    <a:bodyPr/>
                    <a:lstStyle/>
                    <a:p>
                      <a:r>
                        <a:rPr lang="en-IN" dirty="0"/>
                        <a:t>Snowball Sampling</a:t>
                      </a:r>
                    </a:p>
                  </a:txBody>
                  <a:tcPr/>
                </a:tc>
                <a:extLst>
                  <a:ext uri="{0D108BD9-81ED-4DB2-BD59-A6C34878D82A}">
                    <a16:rowId xmlns:a16="http://schemas.microsoft.com/office/drawing/2014/main" val="927516374"/>
                  </a:ext>
                </a:extLst>
              </a:tr>
            </a:tbl>
          </a:graphicData>
        </a:graphic>
      </p:graphicFrame>
    </p:spTree>
    <p:extLst>
      <p:ext uri="{BB962C8B-B14F-4D97-AF65-F5344CB8AC3E}">
        <p14:creationId xmlns:p14="http://schemas.microsoft.com/office/powerpoint/2010/main" val="297204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59276"/>
            <a:ext cx="8229600" cy="3212825"/>
          </a:xfrm>
        </p:spPr>
        <p:txBody>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random(probability)</a:t>
            </a:r>
            <a:r>
              <a:rPr lang="en-US" dirty="0">
                <a:latin typeface="Calibri" panose="020F0502020204030204" pitchFamily="34" charset="0"/>
                <a:cs typeface="Calibri" panose="020F0502020204030204" pitchFamily="34" charset="0"/>
              </a:rPr>
              <a:t>sampling every unit of the population has the same probability of being selected into the sample.</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nonrandom(non-probability)</a:t>
            </a:r>
            <a:r>
              <a:rPr lang="en-US" dirty="0">
                <a:latin typeface="Calibri" panose="020F0502020204030204" pitchFamily="34" charset="0"/>
                <a:cs typeface="Calibri" panose="020F0502020204030204" pitchFamily="34" charset="0"/>
              </a:rPr>
              <a:t>sampling not every unit of the population has the same probability of being selected into the sample.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r>
              <a:rPr lang="en-IN" sz="3200" dirty="0">
                <a:latin typeface="+mn-lt"/>
              </a:rPr>
              <a:t>Random Versus Non random Sampling</a:t>
            </a:r>
          </a:p>
        </p:txBody>
      </p:sp>
    </p:spTree>
    <p:extLst>
      <p:ext uri="{BB962C8B-B14F-4D97-AF65-F5344CB8AC3E}">
        <p14:creationId xmlns:p14="http://schemas.microsoft.com/office/powerpoint/2010/main" val="244603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4576</Words>
  <Application>Microsoft Office PowerPoint</Application>
  <PresentationFormat>On-screen Show (4:3)</PresentationFormat>
  <Paragraphs>688</Paragraphs>
  <Slides>75</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6" baseType="lpstr">
      <vt:lpstr>Arial</vt:lpstr>
      <vt:lpstr>Calibri</vt:lpstr>
      <vt:lpstr>Cambria Math</vt:lpstr>
      <vt:lpstr>Helvetica Neue</vt:lpstr>
      <vt:lpstr>HelveticaNeue</vt:lpstr>
      <vt:lpstr>Inter</vt:lpstr>
      <vt:lpstr>Times New Roman</vt:lpstr>
      <vt:lpstr>Verdana</vt:lpstr>
      <vt:lpstr>Wingdings</vt:lpstr>
      <vt:lpstr>Office Theme</vt:lpstr>
      <vt:lpstr>Equation</vt:lpstr>
      <vt:lpstr>PowerPoint Presentation</vt:lpstr>
      <vt:lpstr>PowerPoint Presentation</vt:lpstr>
      <vt:lpstr>PowerPoint Presentation</vt:lpstr>
      <vt:lpstr>Sampling: Terminology</vt:lpstr>
      <vt:lpstr>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Work Problems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46</cp:revision>
  <dcterms:created xsi:type="dcterms:W3CDTF">2014-08-22T12:03:57Z</dcterms:created>
  <dcterms:modified xsi:type="dcterms:W3CDTF">2023-06-30T05:24:37Z</dcterms:modified>
  <cp:contentStatus>Work In Progress</cp:contentStatus>
</cp:coreProperties>
</file>