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A9A8-BF28-4E4C-8BEA-D8008D3BE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25492-1E33-934A-978E-FFFF611F7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6EA1-25DD-D443-969A-6662ADC3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C07B7-1C2A-C944-8A7F-0FB25B8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4FB5-1BCD-E649-98BE-14E3AD1B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7DF5-FEE5-E747-8F31-0A8E1D17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6E473-62E3-0944-A0C1-8F5DA1D0B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B9D3-95AD-BE40-9C7C-6423E7B5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3480-E511-5A43-AB34-B37B109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808C-A647-4C46-B899-C3D2A019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26E08-93CC-C34A-81D9-5BF2B81C5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E8D0-57A3-FA48-991C-3D4862AC4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28FC-DAC8-884C-B66D-D66A686B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F305-321E-3D4A-BE3F-EB072F49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416A-1B26-5F47-A624-69EF2EB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A54D-1B20-694B-A01E-5CDA4894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BDD6-436D-0A42-AC10-73FB411D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43BD-255A-0141-B074-0D454AF8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5A4D-3D80-EF45-B6A3-4ED122F8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248C-39E4-4B42-BA58-2ABA7C8C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4D4E-E39C-FF4B-987F-CF98AAC9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B105F-85F2-8E4C-957A-D0F252F8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EEC5-6CB1-FC4F-A5AE-41951AED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633-D6AB-DD44-989C-12C9CD0D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0516-59C5-A947-A3A6-9A7E31BB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8B4-19EA-CC44-B4D6-24C937DA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C78E-7CE9-534D-8165-5CE25BB73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CACD-1750-6C4C-A9BF-0386959F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4DE4-133C-E24E-8A86-E76FFB18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09D00-B04D-324B-BBF2-A05B2941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C773D-7FD9-3C43-AC7F-A0FD97FD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260A-42EE-DD47-ABE5-90F8E329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BC68-AE9D-BB4D-AF96-09EE6B6D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52B9-009A-9348-BFA2-BADC24EAC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54D41-A933-9A4A-B1F3-64C9B455E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368F1-89C4-C643-A666-6AE7AB5F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EABE5-F91A-CB4B-90F7-BE764AEC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1F2BB-073F-FC4B-B056-B53B4BB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B5288-1764-0647-A82F-F2953A9C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3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9852-9C18-D14A-965A-FC9721F5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7F47-350D-A34B-B341-2D6E366C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8FB6C-A29F-3E4B-B802-8BA4CF5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795F4-3935-E840-9398-655780EA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A271B-0A98-274F-BC3A-490FF7A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24B07-CD49-0248-BA14-4B6160AE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52E6-AAA7-4A43-A8FE-5D4C6A0A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7B6-ED32-4F41-A5D2-CCA0CA5E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F234-CCA4-8B4C-8C61-121BD99D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5BD6-D273-4B45-88F3-511BC8B7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8FC4D-FE7A-064E-99D8-EC8F8C70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4CB91-79B7-DE4F-9152-0C66C6A5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97186-823A-2140-8693-70F0DBDA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7846-B304-574B-A694-E7FF0C47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D29FC-74EA-4B4C-BFFF-215BCF34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17691-2623-0048-99FB-959E0E0E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16ABF-4AC7-A649-BF02-034F6465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EA1B-7822-2249-9FFD-B66C7BAA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DDAD-C538-8B4A-A646-87C78869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EF8F3-F214-E044-A147-4F06D622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DC3AE-A8B2-804B-B6FF-BA5C4886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0ACC-6D44-CE44-8BAE-BE232CB1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D2CA3-0055-D44F-80BB-0D11C6154812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5A65-773D-4E48-BCA8-4B8F2EA20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FE0C-5589-4743-A2E2-F097DBBE7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5C3-1AF6-8B4D-BBCA-D12C5D2E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76A-0D2E-FB41-AC1B-949DA3FA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Register 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592DD-4A0D-3F4B-9D28-AAB8E1095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Darmawan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9AAE-CEAD-2941-8B24-1A385966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B2F86-71C4-674C-8666-32142F40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566"/>
            <a:ext cx="10515600" cy="3895455"/>
          </a:xfrm>
        </p:spPr>
      </p:pic>
    </p:spTree>
    <p:extLst>
      <p:ext uri="{BB962C8B-B14F-4D97-AF65-F5344CB8AC3E}">
        <p14:creationId xmlns:p14="http://schemas.microsoft.com/office/powerpoint/2010/main" val="15474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D8CA-19E1-8E43-A603-C276151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B949-4A1B-B146-9488-80C3223F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ERD Register Material</vt:lpstr>
      <vt:lpstr>ERD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dan Scenario Testing</dc:title>
  <dc:creator>Microsoft Office User</dc:creator>
  <cp:lastModifiedBy>Microsoft Office User</cp:lastModifiedBy>
  <cp:revision>2</cp:revision>
  <dcterms:created xsi:type="dcterms:W3CDTF">2023-02-02T06:37:42Z</dcterms:created>
  <dcterms:modified xsi:type="dcterms:W3CDTF">2023-02-02T08:06:42Z</dcterms:modified>
</cp:coreProperties>
</file>