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5" r:id="rId8"/>
    <p:sldId id="299" r:id="rId9"/>
    <p:sldId id="300" r:id="rId10"/>
    <p:sldId id="301" r:id="rId11"/>
    <p:sldId id="302" r:id="rId12"/>
    <p:sldId id="276" r:id="rId13"/>
    <p:sldId id="303" r:id="rId14"/>
    <p:sldId id="304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600" y="1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MATERI 2</a:t>
            </a:r>
          </a:p>
          <a:p>
            <a:r>
              <a:rPr lang="en-US" altLang="ko-KR" sz="3600" dirty="0">
                <a:ea typeface="맑은 고딕" pitchFamily="50" charset="-127"/>
              </a:rPr>
              <a:t>STUDY KASUS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DIVISI PROGRAMMING &amp; EDITING/FILM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D5B60-613C-47F3-A0CA-931B846C4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-16196"/>
            <a:ext cx="1021585" cy="8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Tujuan</a:t>
            </a:r>
            <a:r>
              <a:rPr lang="en-US" altLang="ko-KR" dirty="0"/>
              <a:t> </a:t>
            </a:r>
            <a:r>
              <a:rPr lang="en-US" altLang="ko-KR" dirty="0" err="1"/>
              <a:t>Materi</a:t>
            </a:r>
            <a:r>
              <a:rPr lang="en-US" altLang="ko-KR" dirty="0"/>
              <a:t> ke-2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r>
              <a:rPr lang="en-US" altLang="ko-KR" dirty="0"/>
              <a:t> pada </a:t>
            </a:r>
            <a:r>
              <a:rPr lang="en-US" altLang="ko-KR" dirty="0" err="1"/>
              <a:t>materi</a:t>
            </a:r>
            <a:r>
              <a:rPr lang="en-US" altLang="ko-KR" dirty="0"/>
              <a:t> 2 multimedia sman1tamansari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editing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mengenal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Teknik editing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Mengenal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Cara pembuatan Web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dasar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Divisi Programming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Divisi Editing/Film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Link Project Video!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https://drive.google.com/drive/folders/1hA0Cn_a6qPOh8AmbIPRayaUvG2gI_QCq?usp=share_link</a:t>
            </a:r>
          </a:p>
        </p:txBody>
      </p:sp>
    </p:spTree>
    <p:extLst>
      <p:ext uri="{BB962C8B-B14F-4D97-AF65-F5344CB8AC3E}">
        <p14:creationId xmlns:p14="http://schemas.microsoft.com/office/powerpoint/2010/main" val="416092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Link Belajar Html!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https://www.petanikode.com/html-dasar/</a:t>
            </a:r>
          </a:p>
        </p:txBody>
      </p:sp>
    </p:spTree>
    <p:extLst>
      <p:ext uri="{BB962C8B-B14F-4D97-AF65-F5344CB8AC3E}">
        <p14:creationId xmlns:p14="http://schemas.microsoft.com/office/powerpoint/2010/main" val="407850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SELESAI !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Materi</a:t>
            </a:r>
            <a:r>
              <a:rPr lang="en-US" altLang="ko-KR" dirty="0"/>
              <a:t> </a:t>
            </a:r>
            <a:r>
              <a:rPr lang="en-US" altLang="ko-KR" dirty="0" err="1"/>
              <a:t>berikutnya</a:t>
            </a:r>
            <a:r>
              <a:rPr lang="en-US" altLang="ko-KR" dirty="0"/>
              <a:t> ? </a:t>
            </a:r>
            <a:r>
              <a:rPr lang="en-US" altLang="ko-KR" dirty="0" err="1"/>
              <a:t>Diskusi</a:t>
            </a:r>
            <a:r>
              <a:rPr lang="en-US" altLang="ko-KR" dirty="0"/>
              <a:t> Study </a:t>
            </a:r>
            <a:r>
              <a:rPr lang="en-US" altLang="ko-KR" dirty="0" err="1"/>
              <a:t>kasus</a:t>
            </a:r>
            <a:r>
              <a:rPr lang="en-US" altLang="ko-KR" dirty="0"/>
              <a:t> yang sudah </a:t>
            </a:r>
            <a:r>
              <a:rPr lang="en-US" altLang="ko-KR" dirty="0" err="1"/>
              <a:t>dikerjakan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PEMBAHASAN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PEMBENTUKAN KELOMPOK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Kelompok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per divisi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PEMAHAMAN STUDY KASUS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kasus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diberikan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kelompok divisi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 STUDY KASUS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Presentasi Demo study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kasus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MENCATAT PROBLEM &amp; 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Setelah study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kasus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beres,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masalah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solusinya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PROGRAMMING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Pemahaman</a:t>
            </a:r>
            <a:r>
              <a:rPr lang="en-US" altLang="ko-KR" dirty="0"/>
              <a:t> study </a:t>
            </a:r>
            <a:r>
              <a:rPr lang="en-US" altLang="ko-KR" dirty="0" err="1"/>
              <a:t>kasus</a:t>
            </a:r>
            <a:r>
              <a:rPr lang="en-US" altLang="ko-KR" dirty="0"/>
              <a:t>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0308" y="1560509"/>
            <a:ext cx="6588075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Buatkan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html dan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berisikan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title,judul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(heading),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paragraf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),dan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kontennya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740352" y="14196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Study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kasus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Programming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Divisi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Bikin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struktur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Html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Buat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Struktur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Html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560296"/>
            <a:chOff x="803640" y="3362835"/>
            <a:chExt cx="2059657" cy="560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Kasih title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belajar-html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 diisi “belajar-html”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Beberapa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konten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harus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heading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Heading “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sejarah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multimedia”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Sejarah Multimedia, nanti di share via docx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Isi konten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Masukin foto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dibagian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paling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bawah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sesudah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konten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Foto logo mm atau kelompok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Paling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bawah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kasih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footer study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kasus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-mm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Footer “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studykasus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-mm”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EDITING/FILM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90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Pemahaman</a:t>
            </a:r>
            <a:r>
              <a:rPr lang="en-US" altLang="ko-KR" dirty="0"/>
              <a:t> study </a:t>
            </a:r>
            <a:r>
              <a:rPr lang="en-US" altLang="ko-KR" dirty="0" err="1"/>
              <a:t>kasus</a:t>
            </a:r>
            <a:r>
              <a:rPr lang="en-US" altLang="ko-KR" dirty="0"/>
              <a:t> Editing/Film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9301" y="1573435"/>
            <a:ext cx="6012011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Buatkan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project footage yang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diberikan.Dengan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olahraga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bebas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Durasi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video minimal 3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Dan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740352" y="14196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Study </a:t>
            </a:r>
            <a:r>
              <a:rPr lang="en-US" altLang="ko-KR" sz="1400" b="1" dirty="0" err="1">
                <a:solidFill>
                  <a:schemeClr val="accent2"/>
                </a:solidFill>
                <a:cs typeface="Arial" pitchFamily="34" charset="0"/>
              </a:rPr>
              <a:t>kasus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Editing/Film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Divisi Editing/Film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Project via Drive “Pak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ervan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”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Download Footage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Dibebaskan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pake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penting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bisa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sesuai dengan study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kasus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Pake Aplikasi Bebas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Pakai filter/color grading untuk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koreksi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video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Berikan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Filter/color grading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Bebas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transisi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saja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yang penting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rapih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Pakai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Transisi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Title/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judulnya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olahraga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project video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Kasih Title jangan lupa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560296"/>
            <a:chOff x="803640" y="3362835"/>
            <a:chExt cx="2059657" cy="56029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Pakein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credit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akhir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video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Berikan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credit di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akhir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video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2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Study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Divisi Editing/Film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Boleh pake boleh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kagak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bebas, kalau pake lebih bagus !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Berikan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subjudul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Editing yang penting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rapih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hasil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video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nyaman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diliat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Kerapihan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dalam Video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Boleh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kreativitas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tanpa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terserah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diapain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aja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ngedit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Kreasi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sebebas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mungkin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733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434</Words>
  <Application>Microsoft Office PowerPoint</Application>
  <PresentationFormat>On-screen Show (16:9)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Rizki Agung</cp:lastModifiedBy>
  <cp:revision>83</cp:revision>
  <dcterms:created xsi:type="dcterms:W3CDTF">2016-12-05T23:26:54Z</dcterms:created>
  <dcterms:modified xsi:type="dcterms:W3CDTF">2023-01-16T13:52:09Z</dcterms:modified>
</cp:coreProperties>
</file>