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64" r:id="rId6"/>
    <p:sldId id="268" r:id="rId7"/>
    <p:sldId id="265" r:id="rId8"/>
    <p:sldId id="299" r:id="rId9"/>
    <p:sldId id="300" r:id="rId10"/>
    <p:sldId id="301" r:id="rId11"/>
    <p:sldId id="302" r:id="rId12"/>
    <p:sldId id="276" r:id="rId13"/>
    <p:sldId id="262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149" d="100"/>
          <a:sy n="149" d="100"/>
        </p:scale>
        <p:origin x="600" y="120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50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4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dirty="0">
                <a:ea typeface="맑은 고딕" pitchFamily="50" charset="-127"/>
              </a:rPr>
              <a:t>MATERI 2</a:t>
            </a:r>
          </a:p>
          <a:p>
            <a:r>
              <a:rPr lang="en-US" altLang="ko-KR" sz="3600" dirty="0">
                <a:ea typeface="맑은 고딕" pitchFamily="50" charset="-127"/>
              </a:rPr>
              <a:t>STUDY KASUS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DIVISI PROGRAMMING &amp; EDITING/FILM</a:t>
            </a:r>
            <a:endParaRPr lang="en-US" altLang="ko-K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2D5B60-613C-47F3-A0CA-931B846C4D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-16196"/>
            <a:ext cx="1021585" cy="84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Tujuan</a:t>
            </a:r>
            <a:r>
              <a:rPr lang="en-US" altLang="ko-KR" dirty="0"/>
              <a:t> </a:t>
            </a:r>
            <a:r>
              <a:rPr lang="en-US" altLang="ko-KR" dirty="0" err="1"/>
              <a:t>Materi</a:t>
            </a:r>
            <a:r>
              <a:rPr lang="en-US" altLang="ko-KR" dirty="0"/>
              <a:t> ke-2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Study </a:t>
            </a:r>
            <a:r>
              <a:rPr lang="en-US" altLang="ko-KR" dirty="0" err="1"/>
              <a:t>kasus</a:t>
            </a:r>
            <a:r>
              <a:rPr lang="en-US" altLang="ko-KR" dirty="0"/>
              <a:t> pada </a:t>
            </a:r>
            <a:r>
              <a:rPr lang="en-US" altLang="ko-KR" dirty="0" err="1"/>
              <a:t>materi</a:t>
            </a:r>
            <a:r>
              <a:rPr lang="en-US" altLang="ko-KR" dirty="0"/>
              <a:t> 2 multimedia sman1tamansari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37740" y="1573354"/>
            <a:ext cx="5642572" cy="2726588"/>
            <a:chOff x="1521716" y="1275606"/>
            <a:chExt cx="5642572" cy="2726588"/>
          </a:xfrm>
          <a:solidFill>
            <a:schemeClr val="accent1"/>
          </a:solidFill>
        </p:grpSpPr>
        <p:grpSp>
          <p:nvGrpSpPr>
            <p:cNvPr id="6" name="Group 5"/>
            <p:cNvGrpSpPr/>
            <p:nvPr/>
          </p:nvGrpSpPr>
          <p:grpSpPr>
            <a:xfrm>
              <a:off x="1521716" y="1596158"/>
              <a:ext cx="3168352" cy="2406036"/>
              <a:chOff x="1521716" y="1596158"/>
              <a:chExt cx="3168352" cy="2406036"/>
            </a:xfrm>
            <a:grpFill/>
          </p:grpSpPr>
          <p:grpSp>
            <p:nvGrpSpPr>
              <p:cNvPr id="12" name="Group 11"/>
              <p:cNvGrpSpPr/>
              <p:nvPr/>
            </p:nvGrpSpPr>
            <p:grpSpPr>
              <a:xfrm>
                <a:off x="1521716" y="1596158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14" name="Donut 13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ight Arrow 14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Oval 12"/>
              <p:cNvSpPr/>
              <p:nvPr/>
            </p:nvSpPr>
            <p:spPr>
              <a:xfrm>
                <a:off x="2263185" y="2337627"/>
                <a:ext cx="701581" cy="7015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995936" y="1275606"/>
              <a:ext cx="3168352" cy="2406036"/>
              <a:chOff x="3851920" y="1401130"/>
              <a:chExt cx="3168352" cy="2406036"/>
            </a:xfrm>
            <a:grpFill/>
          </p:grpSpPr>
          <p:grpSp>
            <p:nvGrpSpPr>
              <p:cNvPr id="8" name="Group 7"/>
              <p:cNvGrpSpPr/>
              <p:nvPr/>
            </p:nvGrpSpPr>
            <p:grpSpPr>
              <a:xfrm rot="10800000">
                <a:off x="3851920" y="1401130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10" name="Donut 9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Oval 8"/>
              <p:cNvSpPr/>
              <p:nvPr/>
            </p:nvSpPr>
            <p:spPr>
              <a:xfrm>
                <a:off x="5577220" y="2364114"/>
                <a:ext cx="701581" cy="7015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6" name="Isosceles Triangle 15"/>
          <p:cNvSpPr/>
          <p:nvPr/>
        </p:nvSpPr>
        <p:spPr>
          <a:xfrm>
            <a:off x="4051070" y="2498755"/>
            <a:ext cx="1015912" cy="8757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 Same Side Corner Rectangle 8"/>
          <p:cNvSpPr/>
          <p:nvPr/>
        </p:nvSpPr>
        <p:spPr>
          <a:xfrm>
            <a:off x="4393111" y="2894798"/>
            <a:ext cx="331830" cy="332339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655368" y="2787967"/>
            <a:ext cx="349262" cy="396501"/>
            <a:chOff x="1308754" y="3454361"/>
            <a:chExt cx="2889328" cy="3280121"/>
          </a:xfrm>
          <a:solidFill>
            <a:schemeClr val="bg1"/>
          </a:solidFill>
        </p:grpSpPr>
        <p:sp>
          <p:nvSpPr>
            <p:cNvPr id="19" name="Donut 18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Up Arrow 19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91456" y="2675549"/>
            <a:ext cx="409092" cy="394981"/>
            <a:chOff x="4462674" y="3512626"/>
            <a:chExt cx="3384287" cy="3267549"/>
          </a:xfrm>
          <a:solidFill>
            <a:schemeClr val="bg1"/>
          </a:solidFill>
        </p:grpSpPr>
        <p:sp>
          <p:nvSpPr>
            <p:cNvPr id="22" name="Donut 21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Rounded Rectangle 23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622893" y="1275606"/>
            <a:ext cx="403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Bisa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melakukan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editing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dasar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mengenal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Teknik editing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1216" y="4155926"/>
            <a:ext cx="4031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Mengenal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Cara pembuatan Web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dasar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23728" y="3748502"/>
            <a:ext cx="2336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Divisi Programming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48830" y="1847793"/>
            <a:ext cx="2336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Divisi Editing/Film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76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SELESAI !</a:t>
            </a:r>
            <a:endParaRPr lang="ko-KR" alt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4122018"/>
            <a:ext cx="9144000" cy="288032"/>
          </a:xfrm>
        </p:spPr>
        <p:txBody>
          <a:bodyPr/>
          <a:lstStyle/>
          <a:p>
            <a:pPr lvl="0"/>
            <a:r>
              <a:rPr lang="en-US" altLang="ko-KR" dirty="0" err="1"/>
              <a:t>Materi</a:t>
            </a:r>
            <a:r>
              <a:rPr lang="en-US" altLang="ko-KR" dirty="0"/>
              <a:t> </a:t>
            </a:r>
            <a:r>
              <a:rPr lang="en-US" altLang="ko-KR" dirty="0" err="1"/>
              <a:t>berikutnya</a:t>
            </a:r>
            <a:r>
              <a:rPr lang="en-US" altLang="ko-KR" dirty="0"/>
              <a:t> ? </a:t>
            </a:r>
            <a:r>
              <a:rPr lang="en-US" altLang="ko-KR" dirty="0" err="1"/>
              <a:t>Diskusi</a:t>
            </a:r>
            <a:r>
              <a:rPr lang="en-US" altLang="ko-KR" dirty="0"/>
              <a:t> Study </a:t>
            </a:r>
            <a:r>
              <a:rPr lang="en-US" altLang="ko-KR" dirty="0" err="1"/>
              <a:t>kasus</a:t>
            </a:r>
            <a:r>
              <a:rPr lang="en-US" altLang="ko-KR" dirty="0"/>
              <a:t> yang sudah </a:t>
            </a:r>
            <a:r>
              <a:rPr lang="en-US" altLang="ko-KR" dirty="0" err="1"/>
              <a:t>dikerjakan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PEMBAHASAN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PEMBENTUKAN KELOMPOK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Kelompok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dibentuk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per divisi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PEMAHAMAN STUDY KASUS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Study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kasus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diberikan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kepada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setiap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kelompok divisi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DEMO STUDY KASUS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Presentasi Demo study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kasus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51840" y="4039163"/>
            <a:ext cx="4392568" cy="546224"/>
            <a:chOff x="3851840" y="1356248"/>
            <a:chExt cx="4392568" cy="546224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MENCATAT PROBLEM &amp; SOLUTION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Setelah study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kasus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beres,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kita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catat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masalah dan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solusinya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PROGRAMMING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Study </a:t>
            </a:r>
            <a:r>
              <a:rPr lang="en-US" altLang="ko-KR" dirty="0" err="1"/>
              <a:t>kasus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Study </a:t>
            </a:r>
            <a:r>
              <a:rPr lang="en-US" altLang="ko-KR" dirty="0" err="1"/>
              <a:t>kasus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en-US" altLang="ko-KR" dirty="0" err="1"/>
              <a:t>Pemahaman</a:t>
            </a:r>
            <a:r>
              <a:rPr lang="en-US" altLang="ko-KR" dirty="0"/>
              <a:t> study </a:t>
            </a:r>
            <a:r>
              <a:rPr lang="en-US" altLang="ko-KR" dirty="0" err="1"/>
              <a:t>kasus</a:t>
            </a:r>
            <a:r>
              <a:rPr lang="en-US" altLang="ko-KR" dirty="0"/>
              <a:t> programming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0308" y="1560509"/>
            <a:ext cx="6588075" cy="96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Buatkan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struktur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html dan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berikan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konten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berisikan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title,judul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(heading),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isi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konten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paragraf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),dan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berikan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foto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kelompok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dibawah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isi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kontennya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4862" y="105958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7740352" y="141962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3433" y="414106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Study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kasus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3433" y="444735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Programming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Study </a:t>
            </a:r>
            <a:r>
              <a:rPr lang="en-US" altLang="ko-KR" dirty="0" err="1"/>
              <a:t>Kasus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Divisi Programming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4752" y="271576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72387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300683" y="1530872"/>
            <a:ext cx="2664296" cy="560296"/>
            <a:chOff x="803640" y="3362835"/>
            <a:chExt cx="2059657" cy="560296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Bikin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sebuah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struktur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Html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Buat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Struktur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Html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00683" y="2538984"/>
            <a:ext cx="2664296" cy="560296"/>
            <a:chOff x="803640" y="3362835"/>
            <a:chExt cx="2059657" cy="560296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Kasih title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nya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belajar-html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Title diisi “belajar-html”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00683" y="3547096"/>
            <a:ext cx="2664296" cy="744962"/>
            <a:chOff x="803640" y="3362835"/>
            <a:chExt cx="2059657" cy="744962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Beberapa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isi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konten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harus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ada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heading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Heading “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sejarah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multimedia”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248647" y="171603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30788" y="272414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5212929" y="373226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896719" y="1539255"/>
            <a:ext cx="2664296" cy="744962"/>
            <a:chOff x="803640" y="3362835"/>
            <a:chExt cx="2059657" cy="74496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Sejarah Multimedia, nanti di share via docx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Isi konten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96719" y="2547367"/>
            <a:ext cx="2664296" cy="744962"/>
            <a:chOff x="803640" y="3362835"/>
            <a:chExt cx="2059657" cy="74496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Masukin foto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dibagian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paling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bawah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sesudah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isi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konten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Foto logo mm atau kelompok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96719" y="3555479"/>
            <a:ext cx="2664296" cy="744962"/>
            <a:chOff x="803640" y="3362835"/>
            <a:chExt cx="2059657" cy="744962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Paling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bawah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kasih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footer study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kasus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-mm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Footer “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studykasus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-mm”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77296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78107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7690" y="177966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972" y="277939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1972" y="3787503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EDITING/FILM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Study </a:t>
            </a:r>
            <a:r>
              <a:rPr lang="en-US" altLang="ko-KR" dirty="0" err="1"/>
              <a:t>kasus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890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Study </a:t>
            </a:r>
            <a:r>
              <a:rPr lang="en-US" altLang="ko-KR" dirty="0" err="1"/>
              <a:t>kasus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en-US" altLang="ko-KR" dirty="0" err="1"/>
              <a:t>Pemahaman</a:t>
            </a:r>
            <a:r>
              <a:rPr lang="en-US" altLang="ko-KR" dirty="0"/>
              <a:t> study </a:t>
            </a:r>
            <a:r>
              <a:rPr lang="en-US" altLang="ko-KR" dirty="0" err="1"/>
              <a:t>kasus</a:t>
            </a:r>
            <a:r>
              <a:rPr lang="en-US" altLang="ko-KR" dirty="0"/>
              <a:t> Editing/Film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99301" y="1573435"/>
            <a:ext cx="6012011" cy="86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Buatkan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Video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project footage yang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diberikan.Dengan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tema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olahraga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”,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judul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nya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bebas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Durasi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video minimal 3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menit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Dan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maksimal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menit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4862" y="105958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7740352" y="141962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3433" y="414106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Study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kasus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3433" y="444735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Editing/Film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448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Study </a:t>
            </a:r>
            <a:r>
              <a:rPr lang="en-US" altLang="ko-KR" dirty="0" err="1"/>
              <a:t>Kasus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Divisi Editing/Film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4752" y="271576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72387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300683" y="1530872"/>
            <a:ext cx="2664296" cy="560296"/>
            <a:chOff x="803640" y="3362835"/>
            <a:chExt cx="2059657" cy="560296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Project via Drive “Pak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ervan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”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Download Footage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nya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00683" y="2538984"/>
            <a:ext cx="2664296" cy="929628"/>
            <a:chOff x="803640" y="3362835"/>
            <a:chExt cx="2059657" cy="929628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Dibebaskan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pake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apa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aja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yg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penting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bisa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dan sesuai dengan study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kasus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Pake Aplikasi Bebas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00683" y="3547096"/>
            <a:ext cx="2664296" cy="744962"/>
            <a:chOff x="803640" y="3362835"/>
            <a:chExt cx="2059657" cy="744962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Pakai filter/color grading untuk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koreksi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video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nya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Berikan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Filter/color grading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248647" y="171603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30788" y="272414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5212929" y="373226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896719" y="1539255"/>
            <a:ext cx="2664296" cy="744962"/>
            <a:chOff x="803640" y="3362835"/>
            <a:chExt cx="2059657" cy="74496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Bebas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transisi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apa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saja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yang penting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rapih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Pakai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Transisi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96719" y="2547367"/>
            <a:ext cx="2664296" cy="744962"/>
            <a:chOff x="803640" y="3362835"/>
            <a:chExt cx="2059657" cy="74496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Title/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judulnya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mengenai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olahraga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seperti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di project video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Kasih Title jangan lupa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96719" y="3555479"/>
            <a:ext cx="2664296" cy="560296"/>
            <a:chOff x="803640" y="3362835"/>
            <a:chExt cx="2059657" cy="560296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Pakein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credit di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akhir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video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ya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Berikan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credit di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akhir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video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77296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78107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7690" y="177966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972" y="277939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1972" y="3787503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327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Study </a:t>
            </a:r>
            <a:r>
              <a:rPr lang="en-US" altLang="ko-KR" dirty="0" err="1"/>
              <a:t>Kasus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Divisi Editing/Film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4752" y="271576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72387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300683" y="1530872"/>
            <a:ext cx="2664296" cy="744962"/>
            <a:chOff x="803640" y="3362835"/>
            <a:chExt cx="2059657" cy="744962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Boleh pake boleh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kagak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ya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bebas, kalau pake lebih bagus !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Berikan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subjudul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00683" y="2538984"/>
            <a:ext cx="2664296" cy="744962"/>
            <a:chOff x="803640" y="3362835"/>
            <a:chExt cx="2059657" cy="744962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Editing yang penting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rapih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sehingga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hasil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video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nyaman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diliat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Kerapihan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dalam Video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00683" y="3547096"/>
            <a:ext cx="2664296" cy="744962"/>
            <a:chOff x="803640" y="3362835"/>
            <a:chExt cx="2059657" cy="744962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Boleh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kreativitas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tanpa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batas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terserah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mau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diapain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aja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ngedit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nya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Kreasi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sebebas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mungkin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07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77296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08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78107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09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37338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393</Words>
  <Application>Microsoft Office PowerPoint</Application>
  <PresentationFormat>On-screen Show (16:9)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Rizki Agung</cp:lastModifiedBy>
  <cp:revision>82</cp:revision>
  <dcterms:created xsi:type="dcterms:W3CDTF">2016-12-05T23:26:54Z</dcterms:created>
  <dcterms:modified xsi:type="dcterms:W3CDTF">2023-01-16T13:36:32Z</dcterms:modified>
</cp:coreProperties>
</file>