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4"/>
  </p:notesMasterIdLst>
  <p:sldIdLst>
    <p:sldId id="256" r:id="rId2"/>
    <p:sldId id="257" r:id="rId3"/>
    <p:sldId id="258" r:id="rId4"/>
    <p:sldId id="348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71" r:id="rId14"/>
    <p:sldId id="272" r:id="rId15"/>
    <p:sldId id="349" r:id="rId16"/>
    <p:sldId id="270" r:id="rId17"/>
    <p:sldId id="273" r:id="rId18"/>
    <p:sldId id="274" r:id="rId19"/>
    <p:sldId id="275" r:id="rId20"/>
    <p:sldId id="281" r:id="rId21"/>
    <p:sldId id="284" r:id="rId22"/>
    <p:sldId id="288" r:id="rId23"/>
  </p:sldIdLst>
  <p:sldSz cx="9144000" cy="5143500" type="screen16x9"/>
  <p:notesSz cx="6858000" cy="9144000"/>
  <p:embeddedFontLst>
    <p:embeddedFont>
      <p:font typeface="Aldrich" panose="020B0604020202020204" charset="0"/>
      <p:regular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Didact Gothic" panose="020B0604020202020204" charset="0"/>
      <p:regular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PT Sans" panose="020B0503020203020204" pitchFamily="34" charset="0"/>
      <p:regular r:id="rId39"/>
      <p:bold r:id="rId40"/>
      <p:italic r:id="rId41"/>
      <p:boldItalic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DA6457-10F7-4080-BA20-4EF2F8DE17DC}">
  <a:tblStyle styleId="{9EDA6457-10F7-4080-BA20-4EF2F8DE1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0d21cc094a_0_3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0d21cc094a_0_3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10d21cc094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10d21cc094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10d21cc094a_0_1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10d21cc094a_0_1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10d21cc094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10d21cc094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10d21cc094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10d21cc094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32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0cd8a10cc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0cd8a10cc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10d21cc094a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10d21cc094a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0cd8a10cc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0cd8a10cc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a71291a826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5" name="Google Shape;2465;ga71291a826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1" name="Google Shape;2821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26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0cd8a10cc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0cd8a10cc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0cd8a10cc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0cd8a10cc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1" name="Google Shape;231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9" name="Google Shape;239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bg>
      <p:bgPr>
        <a:solidFill>
          <a:schemeClr val="accent2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7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316" name="Google Shape;316;p17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17"/>
          <p:cNvGrpSpPr/>
          <p:nvPr/>
        </p:nvGrpSpPr>
        <p:grpSpPr>
          <a:xfrm rot="10800000" flipH="1">
            <a:off x="304801" y="269300"/>
            <a:ext cx="8534303" cy="4605119"/>
            <a:chOff x="-9513" y="284925"/>
            <a:chExt cx="9036746" cy="4876238"/>
          </a:xfrm>
        </p:grpSpPr>
        <p:sp>
          <p:nvSpPr>
            <p:cNvPr id="319" name="Google Shape;319;p17"/>
            <p:cNvSpPr/>
            <p:nvPr/>
          </p:nvSpPr>
          <p:spPr>
            <a:xfrm>
              <a:off x="6729311" y="284925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743298" y="389642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 rot="10800000">
              <a:off x="-9513" y="999323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7831151" y="2833475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25" name="Google Shape;325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9" name="Google Shape;329;p17"/>
          <p:cNvSpPr txBox="1">
            <a:spLocks noGrp="1"/>
          </p:cNvSpPr>
          <p:nvPr>
            <p:ph type="ctrTitle"/>
          </p:nvPr>
        </p:nvSpPr>
        <p:spPr>
          <a:xfrm>
            <a:off x="3624263" y="1714500"/>
            <a:ext cx="4229100" cy="1289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1"/>
          </p:nvPr>
        </p:nvSpPr>
        <p:spPr>
          <a:xfrm>
            <a:off x="3624263" y="3095225"/>
            <a:ext cx="42291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7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2_1_1_1">
    <p:bg>
      <p:bgPr>
        <a:solidFill>
          <a:schemeClr val="accent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0"/>
          <p:cNvSpPr/>
          <p:nvPr/>
        </p:nvSpPr>
        <p:spPr>
          <a:xfrm rot="10800000">
            <a:off x="661175" y="579300"/>
            <a:ext cx="49929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"/>
          <p:cNvSpPr/>
          <p:nvPr/>
        </p:nvSpPr>
        <p:spPr>
          <a:xfrm rot="10800000">
            <a:off x="5797050" y="576000"/>
            <a:ext cx="2682000" cy="3986700"/>
          </a:xfrm>
          <a:prstGeom prst="roundRect">
            <a:avLst>
              <a:gd name="adj" fmla="val 6245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/>
          <p:nvPr/>
        </p:nvSpPr>
        <p:spPr>
          <a:xfrm flipH="1">
            <a:off x="947000" y="582184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0"/>
          <p:cNvSpPr/>
          <p:nvPr/>
        </p:nvSpPr>
        <p:spPr>
          <a:xfrm flipH="1">
            <a:off x="1535518" y="581128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0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74" name="Google Shape;374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76" name="Google Shape;376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8" name="Google Shape;378;p20"/>
          <p:cNvSpPr/>
          <p:nvPr/>
        </p:nvSpPr>
        <p:spPr>
          <a:xfrm rot="10800000" flipH="1">
            <a:off x="7229737" y="3750528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"/>
          <p:cNvSpPr/>
          <p:nvPr/>
        </p:nvSpPr>
        <p:spPr>
          <a:xfrm rot="10800000" flipH="1">
            <a:off x="6865888" y="3930834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ctrTitle"/>
          </p:nvPr>
        </p:nvSpPr>
        <p:spPr>
          <a:xfrm flipH="1">
            <a:off x="1468375" y="1714500"/>
            <a:ext cx="3372600" cy="12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subTitle" idx="1"/>
          </p:nvPr>
        </p:nvSpPr>
        <p:spPr>
          <a:xfrm flipH="1">
            <a:off x="1975675" y="3095225"/>
            <a:ext cx="28653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80750" y="1714500"/>
            <a:ext cx="1914600" cy="12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2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4" name="Google Shape;404;p2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2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6" name="Google Shape;406;p2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22"/>
          <p:cNvSpPr/>
          <p:nvPr/>
        </p:nvSpPr>
        <p:spPr>
          <a:xfrm rot="10800000" flipH="1">
            <a:off x="319050" y="283356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 rot="-1197195">
            <a:off x="29343" y="2304796"/>
            <a:ext cx="1386120" cy="2705624"/>
            <a:chOff x="409722" y="228600"/>
            <a:chExt cx="1385931" cy="2705253"/>
          </a:xfrm>
        </p:grpSpPr>
        <p:grpSp>
          <p:nvGrpSpPr>
            <p:cNvPr id="411" name="Google Shape;411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12" name="Google Shape;412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22"/>
          <p:cNvGrpSpPr/>
          <p:nvPr/>
        </p:nvGrpSpPr>
        <p:grpSpPr>
          <a:xfrm rot="10800000" flipH="1">
            <a:off x="-9513" y="402390"/>
            <a:ext cx="9177947" cy="4737094"/>
            <a:chOff x="-9513" y="2"/>
            <a:chExt cx="9177947" cy="4737094"/>
          </a:xfrm>
        </p:grpSpPr>
        <p:sp>
          <p:nvSpPr>
            <p:cNvPr id="416" name="Google Shape;416;p22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8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1" name="Google Shape;421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23"/>
          <p:cNvSpPr/>
          <p:nvPr/>
        </p:nvSpPr>
        <p:spPr>
          <a:xfrm rot="10800000" flipH="1">
            <a:off x="319050" y="283356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7132742" y="2"/>
            <a:ext cx="1612254" cy="120848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426313" y="-6"/>
            <a:ext cx="1250789" cy="937634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43298" y="3878776"/>
            <a:ext cx="1664900" cy="1264737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 rot="10800000">
            <a:off x="-9513" y="3652041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 rot="10800000">
            <a:off x="-9513" y="2774418"/>
            <a:ext cx="1143784" cy="108505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972352" y="1381124"/>
            <a:ext cx="1196082" cy="113470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chemeClr val="l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3"/>
          <p:cNvGrpSpPr/>
          <p:nvPr/>
        </p:nvGrpSpPr>
        <p:grpSpPr>
          <a:xfrm rot="-10461571">
            <a:off x="7728496" y="1975226"/>
            <a:ext cx="1386128" cy="2705639"/>
            <a:chOff x="409722" y="228600"/>
            <a:chExt cx="1385931" cy="2705253"/>
          </a:xfrm>
        </p:grpSpPr>
        <p:grpSp>
          <p:nvGrpSpPr>
            <p:cNvPr id="434" name="Google Shape;434;p23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35" name="Google Shape;435;p2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2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2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1" name="Google Shape;441;p24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442" name="Google Shape;442;p2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459" name="Google Shape;459;p2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60" name="Google Shape;460;p2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2" name="Google Shape;462;p2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3" name="Google Shape;463;p24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5"/>
          <p:cNvGrpSpPr/>
          <p:nvPr/>
        </p:nvGrpSpPr>
        <p:grpSpPr>
          <a:xfrm rot="10800000" flipH="1"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66" name="Google Shape;466;p2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5"/>
          <p:cNvGrpSpPr/>
          <p:nvPr/>
        </p:nvGrpSpPr>
        <p:grpSpPr>
          <a:xfrm flipH="1">
            <a:off x="5880236" y="299000"/>
            <a:ext cx="2221064" cy="1202094"/>
            <a:chOff x="1289186" y="298550"/>
            <a:chExt cx="2221064" cy="1202094"/>
          </a:xfrm>
        </p:grpSpPr>
        <p:sp>
          <p:nvSpPr>
            <p:cNvPr id="471" name="Google Shape;471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74" name="Google Shape;474;p2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76" name="Google Shape;476;p2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5"/>
          <p:cNvSpPr txBox="1">
            <a:spLocks noGrp="1"/>
          </p:cNvSpPr>
          <p:nvPr>
            <p:ph type="subTitle" idx="1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26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482" name="Google Shape;482;p2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6"/>
          <p:cNvGrpSpPr/>
          <p:nvPr/>
        </p:nvGrpSpPr>
        <p:grpSpPr>
          <a:xfrm flipH="1">
            <a:off x="4296335" y="75177"/>
            <a:ext cx="581170" cy="125403"/>
            <a:chOff x="4685288" y="186288"/>
            <a:chExt cx="419375" cy="90485"/>
          </a:xfrm>
        </p:grpSpPr>
        <p:sp>
          <p:nvSpPr>
            <p:cNvPr id="490" name="Google Shape;490;p2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" name="Google Shape;491;p2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92" name="Google Shape;492;p2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2724150" y="1291488"/>
            <a:ext cx="36957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5" name="Google Shape;495;p26"/>
          <p:cNvSpPr txBox="1">
            <a:spLocks noGrp="1"/>
          </p:cNvSpPr>
          <p:nvPr>
            <p:ph type="subTitle" idx="1"/>
          </p:nvPr>
        </p:nvSpPr>
        <p:spPr>
          <a:xfrm>
            <a:off x="2724150" y="2042113"/>
            <a:ext cx="3695700" cy="18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7">
    <p:bg>
      <p:bgPr>
        <a:solidFill>
          <a:schemeClr val="accent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"/>
          <p:cNvSpPr txBox="1">
            <a:spLocks noGrp="1"/>
          </p:cNvSpPr>
          <p:nvPr>
            <p:ph type="title"/>
          </p:nvPr>
        </p:nvSpPr>
        <p:spPr>
          <a:xfrm>
            <a:off x="708175" y="982950"/>
            <a:ext cx="3309000" cy="18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8"/>
          <p:cNvSpPr txBox="1">
            <a:spLocks noGrp="1"/>
          </p:cNvSpPr>
          <p:nvPr>
            <p:ph type="subTitle" idx="1"/>
          </p:nvPr>
        </p:nvSpPr>
        <p:spPr>
          <a:xfrm>
            <a:off x="708175" y="3155850"/>
            <a:ext cx="33090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7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650" name="Google Shape;650;p3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7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657" name="Google Shape;657;p37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8" name="Google Shape;658;p37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659" name="Google Shape;659;p37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7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1" name="Google Shape;661;p37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662" name="Google Shape;662;p37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5" name="Google Shape;665;p37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37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667" name="Google Shape;667;p37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68" name="Google Shape;668;p37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669" name="Google Shape;669;p37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70" name="Google Shape;670;p37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671" name="Google Shape;671;p37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72" name="Google Shape;672;p3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6_1_1_1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5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853" name="Google Shape;853;p4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4" name="Google Shape;854;p4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855" name="Google Shape;855;p4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7" name="Google Shape;857;p45"/>
          <p:cNvGrpSpPr/>
          <p:nvPr/>
        </p:nvGrpSpPr>
        <p:grpSpPr>
          <a:xfrm rot="10800000" flipH="1">
            <a:off x="-9513" y="-6"/>
            <a:ext cx="9177947" cy="5143510"/>
            <a:chOff x="-9513" y="2"/>
            <a:chExt cx="9177947" cy="5143510"/>
          </a:xfrm>
        </p:grpSpPr>
        <p:sp>
          <p:nvSpPr>
            <p:cNvPr id="858" name="Google Shape;858;p45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45"/>
          <p:cNvSpPr txBox="1">
            <a:spLocks noGrp="1"/>
          </p:cNvSpPr>
          <p:nvPr>
            <p:ph type="title" idx="2" hasCustomPrompt="1"/>
          </p:nvPr>
        </p:nvSpPr>
        <p:spPr>
          <a:xfrm>
            <a:off x="7326200" y="1624450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5" name="Google Shape;865;p45"/>
          <p:cNvSpPr txBox="1">
            <a:spLocks noGrp="1"/>
          </p:cNvSpPr>
          <p:nvPr>
            <p:ph type="title" idx="3" hasCustomPrompt="1"/>
          </p:nvPr>
        </p:nvSpPr>
        <p:spPr>
          <a:xfrm>
            <a:off x="7326200" y="2728561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6" name="Google Shape;866;p45"/>
          <p:cNvSpPr txBox="1">
            <a:spLocks noGrp="1"/>
          </p:cNvSpPr>
          <p:nvPr>
            <p:ph type="title" idx="4" hasCustomPrompt="1"/>
          </p:nvPr>
        </p:nvSpPr>
        <p:spPr>
          <a:xfrm>
            <a:off x="7326200" y="3834746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7" name="Google Shape;867;p45"/>
          <p:cNvSpPr txBox="1">
            <a:spLocks noGrp="1"/>
          </p:cNvSpPr>
          <p:nvPr>
            <p:ph type="subTitle" idx="1"/>
          </p:nvPr>
        </p:nvSpPr>
        <p:spPr>
          <a:xfrm>
            <a:off x="721244" y="1626412"/>
            <a:ext cx="301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8" name="Google Shape;868;p45"/>
          <p:cNvSpPr txBox="1">
            <a:spLocks noGrp="1"/>
          </p:cNvSpPr>
          <p:nvPr>
            <p:ph type="subTitle" idx="5"/>
          </p:nvPr>
        </p:nvSpPr>
        <p:spPr>
          <a:xfrm>
            <a:off x="721244" y="2729600"/>
            <a:ext cx="30195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9" name="Google Shape;869;p45"/>
          <p:cNvSpPr txBox="1">
            <a:spLocks noGrp="1"/>
          </p:cNvSpPr>
          <p:nvPr>
            <p:ph type="subTitle" idx="6"/>
          </p:nvPr>
        </p:nvSpPr>
        <p:spPr>
          <a:xfrm>
            <a:off x="721244" y="3836688"/>
            <a:ext cx="3019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0" name="Google Shape;870;p45"/>
          <p:cNvSpPr txBox="1">
            <a:spLocks noGrp="1"/>
          </p:cNvSpPr>
          <p:nvPr>
            <p:ph type="title" idx="7"/>
          </p:nvPr>
        </p:nvSpPr>
        <p:spPr>
          <a:xfrm>
            <a:off x="3886200" y="1242375"/>
            <a:ext cx="30195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1" name="Google Shape;871;p45"/>
          <p:cNvSpPr txBox="1">
            <a:spLocks noGrp="1"/>
          </p:cNvSpPr>
          <p:nvPr>
            <p:ph type="title" idx="8"/>
          </p:nvPr>
        </p:nvSpPr>
        <p:spPr>
          <a:xfrm>
            <a:off x="3886200" y="2351275"/>
            <a:ext cx="3014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2" name="Google Shape;872;p45"/>
          <p:cNvSpPr txBox="1">
            <a:spLocks noGrp="1"/>
          </p:cNvSpPr>
          <p:nvPr>
            <p:ph type="title" idx="9"/>
          </p:nvPr>
        </p:nvSpPr>
        <p:spPr>
          <a:xfrm>
            <a:off x="3886200" y="3460175"/>
            <a:ext cx="3014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2_1">
    <p:bg>
      <p:bgPr>
        <a:solidFill>
          <a:schemeClr val="accent2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8"/>
          <p:cNvSpPr txBox="1">
            <a:spLocks noGrp="1"/>
          </p:cNvSpPr>
          <p:nvPr>
            <p:ph type="subTitle" idx="1"/>
          </p:nvPr>
        </p:nvSpPr>
        <p:spPr>
          <a:xfrm>
            <a:off x="4857750" y="1213625"/>
            <a:ext cx="3586200" cy="21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  <p:sp>
        <p:nvSpPr>
          <p:cNvPr id="915" name="Google Shape;915;p48"/>
          <p:cNvSpPr txBox="1">
            <a:spLocks noGrp="1"/>
          </p:cNvSpPr>
          <p:nvPr>
            <p:ph type="title"/>
          </p:nvPr>
        </p:nvSpPr>
        <p:spPr>
          <a:xfrm>
            <a:off x="5476875" y="3649175"/>
            <a:ext cx="29670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0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2" name="Google Shape;922;p50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23" name="Google Shape;923;p50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50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50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41" name="Google Shape;941;p5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42" name="Google Shape;942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1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47" name="Google Shape;947;p5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8" name="Google Shape;958;p51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51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51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5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6659628" y="3464137"/>
            <a:ext cx="1805174" cy="1083810"/>
            <a:chOff x="6659628" y="3464137"/>
            <a:chExt cx="1805174" cy="1083810"/>
          </a:xfrm>
        </p:grpSpPr>
        <p:sp>
          <p:nvSpPr>
            <p:cNvPr id="139" name="Google Shape;139;p5"/>
            <p:cNvSpPr/>
            <p:nvPr/>
          </p:nvSpPr>
          <p:spPr>
            <a:xfrm flipH="1">
              <a:off x="6659628" y="3545595"/>
              <a:ext cx="1262868" cy="100235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 rot="10800000" flipH="1">
              <a:off x="7611614" y="3464137"/>
              <a:ext cx="853189" cy="845690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6" name="Google Shape;146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1" name="Google Shape;151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5" name="Google Shape;155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6" name="Google Shape;166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2" name="Google Shape;172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7" name="Google Shape;177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ubTitle" idx="1"/>
          </p:nvPr>
        </p:nvSpPr>
        <p:spPr>
          <a:xfrm>
            <a:off x="949500" y="2215050"/>
            <a:ext cx="29076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5" name="Google Shape;185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90" name="Google Shape;190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7" name="Google Shape;197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6" name="Google Shape;206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3" r:id="rId11"/>
    <p:sldLayoutId id="2147483666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4" r:id="rId18"/>
    <p:sldLayoutId id="2147483683" r:id="rId19"/>
    <p:sldLayoutId id="2147483691" r:id="rId20"/>
    <p:sldLayoutId id="2147483694" r:id="rId21"/>
    <p:sldLayoutId id="2147483696" r:id="rId22"/>
    <p:sldLayoutId id="2147483697" r:id="rId23"/>
    <p:sldLayoutId id="2147483698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wJGQ-qI77me9AsoHOSXsPvarOT5kZ6EBa76H0ZtM_Y/copy#gid=191341184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wJGQ-qI77me9AsoHOSXsPvarOT5kZ6EBa76H0ZtM_Y/copy#gid=191341184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8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Multimedia Sman 1 tamansari</a:t>
            </a:r>
            <a:endParaRPr dirty="0"/>
          </a:p>
        </p:txBody>
      </p:sp>
      <p:sp>
        <p:nvSpPr>
          <p:cNvPr id="991" name="Google Shape;991;p58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MATERI DASAR KOMPUTER</a:t>
            </a:r>
            <a:endParaRPr dirty="0"/>
          </a:p>
        </p:txBody>
      </p:sp>
      <p:grpSp>
        <p:nvGrpSpPr>
          <p:cNvPr id="992" name="Google Shape;992;p58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993" name="Google Shape;993;p58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1026" name="Google Shape;1026;p58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534786-DCEC-4F93-ACB1-91B07AF6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42" y="444614"/>
            <a:ext cx="994915" cy="821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MEMBANGUN SEBUAH KOMPUTER</a:t>
            </a:r>
            <a:endParaRPr dirty="0"/>
          </a:p>
        </p:txBody>
      </p:sp>
      <p:sp>
        <p:nvSpPr>
          <p:cNvPr id="1390" name="Google Shape;1390;p67"/>
          <p:cNvSpPr/>
          <p:nvPr/>
        </p:nvSpPr>
        <p:spPr>
          <a:xfrm>
            <a:off x="3702060" y="1930419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67"/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67"/>
          <p:cNvGrpSpPr/>
          <p:nvPr/>
        </p:nvGrpSpPr>
        <p:grpSpPr>
          <a:xfrm>
            <a:off x="4040005" y="2403843"/>
            <a:ext cx="1063969" cy="1268246"/>
            <a:chOff x="4040005" y="2403843"/>
            <a:chExt cx="1063969" cy="1268246"/>
          </a:xfrm>
        </p:grpSpPr>
        <p:sp>
          <p:nvSpPr>
            <p:cNvPr id="1393" name="Google Shape;1393;p67"/>
            <p:cNvSpPr/>
            <p:nvPr/>
          </p:nvSpPr>
          <p:spPr>
            <a:xfrm>
              <a:off x="4040005" y="2403843"/>
              <a:ext cx="1063969" cy="674050"/>
            </a:xfrm>
            <a:custGeom>
              <a:avLst/>
              <a:gdLst/>
              <a:ahLst/>
              <a:cxnLst/>
              <a:rect l="l" t="t" r="r" b="b"/>
              <a:pathLst>
                <a:path w="13095" h="8296" extrusionOk="0">
                  <a:moveTo>
                    <a:pt x="1289" y="0"/>
                  </a:moveTo>
                  <a:cubicBezTo>
                    <a:pt x="576" y="0"/>
                    <a:pt x="0" y="602"/>
                    <a:pt x="0" y="1341"/>
                  </a:cubicBezTo>
                  <a:lnTo>
                    <a:pt x="0" y="6955"/>
                  </a:lnTo>
                  <a:cubicBezTo>
                    <a:pt x="0" y="7693"/>
                    <a:pt x="576" y="8296"/>
                    <a:pt x="1289" y="8296"/>
                  </a:cubicBezTo>
                  <a:lnTo>
                    <a:pt x="11805" y="8296"/>
                  </a:lnTo>
                  <a:cubicBezTo>
                    <a:pt x="12518" y="8296"/>
                    <a:pt x="13094" y="7693"/>
                    <a:pt x="13094" y="6955"/>
                  </a:cubicBezTo>
                  <a:lnTo>
                    <a:pt x="13094" y="1341"/>
                  </a:lnTo>
                  <a:cubicBezTo>
                    <a:pt x="13094" y="602"/>
                    <a:pt x="12518" y="7"/>
                    <a:pt x="11805" y="0"/>
                  </a:cubicBezTo>
                  <a:close/>
                </a:path>
              </a:pathLst>
            </a:custGeom>
            <a:solidFill>
              <a:srgbClr val="FFFFFF"/>
            </a:solidFill>
            <a:ln w="97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7"/>
            <p:cNvSpPr/>
            <p:nvPr/>
          </p:nvSpPr>
          <p:spPr>
            <a:xfrm>
              <a:off x="4040005" y="2404331"/>
              <a:ext cx="1063969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7"/>
            <p:cNvSpPr/>
            <p:nvPr/>
          </p:nvSpPr>
          <p:spPr>
            <a:xfrm>
              <a:off x="4128895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7"/>
            <p:cNvSpPr/>
            <p:nvPr/>
          </p:nvSpPr>
          <p:spPr>
            <a:xfrm>
              <a:off x="4128895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fill="none" extrusionOk="0">
                  <a:moveTo>
                    <a:pt x="10906" y="5997"/>
                  </a:moveTo>
                  <a:cubicBezTo>
                    <a:pt x="10906" y="6126"/>
                    <a:pt x="10802" y="6236"/>
                    <a:pt x="10673" y="6236"/>
                  </a:cubicBezTo>
                  <a:lnTo>
                    <a:pt x="240" y="6236"/>
                  </a:lnTo>
                  <a:cubicBezTo>
                    <a:pt x="104" y="6236"/>
                    <a:pt x="0" y="6126"/>
                    <a:pt x="0" y="5997"/>
                  </a:cubicBezTo>
                  <a:lnTo>
                    <a:pt x="0" y="240"/>
                  </a:lnTo>
                  <a:cubicBezTo>
                    <a:pt x="0" y="110"/>
                    <a:pt x="104" y="0"/>
                    <a:pt x="240" y="0"/>
                  </a:cubicBezTo>
                  <a:lnTo>
                    <a:pt x="10673" y="0"/>
                  </a:lnTo>
                  <a:cubicBezTo>
                    <a:pt x="10802" y="0"/>
                    <a:pt x="10906" y="110"/>
                    <a:pt x="10906" y="24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7"/>
            <p:cNvSpPr/>
            <p:nvPr/>
          </p:nvSpPr>
          <p:spPr>
            <a:xfrm>
              <a:off x="4424083" y="2564315"/>
              <a:ext cx="296319" cy="296319"/>
            </a:xfrm>
            <a:custGeom>
              <a:avLst/>
              <a:gdLst/>
              <a:ahLst/>
              <a:cxnLst/>
              <a:rect l="l" t="t" r="r" b="b"/>
              <a:pathLst>
                <a:path w="3647" h="3647" fill="none" extrusionOk="0">
                  <a:moveTo>
                    <a:pt x="3646" y="1820"/>
                  </a:moveTo>
                  <a:cubicBezTo>
                    <a:pt x="3646" y="2830"/>
                    <a:pt x="2830" y="3646"/>
                    <a:pt x="1820" y="3646"/>
                  </a:cubicBezTo>
                  <a:cubicBezTo>
                    <a:pt x="816" y="3646"/>
                    <a:pt x="0" y="2830"/>
                    <a:pt x="0" y="1820"/>
                  </a:cubicBezTo>
                  <a:cubicBezTo>
                    <a:pt x="0" y="816"/>
                    <a:pt x="816" y="0"/>
                    <a:pt x="1820" y="0"/>
                  </a:cubicBezTo>
                  <a:cubicBezTo>
                    <a:pt x="2830" y="0"/>
                    <a:pt x="3646" y="816"/>
                    <a:pt x="3646" y="182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7"/>
            <p:cNvSpPr/>
            <p:nvPr/>
          </p:nvSpPr>
          <p:spPr>
            <a:xfrm>
              <a:off x="4549861" y="2644754"/>
              <a:ext cx="85800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29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7"/>
            <p:cNvSpPr/>
            <p:nvPr/>
          </p:nvSpPr>
          <p:spPr>
            <a:xfrm>
              <a:off x="4170983" y="2924179"/>
              <a:ext cx="802506" cy="81"/>
            </a:xfrm>
            <a:custGeom>
              <a:avLst/>
              <a:gdLst/>
              <a:ahLst/>
              <a:cxnLst/>
              <a:rect l="l" t="t" r="r" b="b"/>
              <a:pathLst>
                <a:path w="9877" h="1" fill="none" extrusionOk="0">
                  <a:moveTo>
                    <a:pt x="1" y="1"/>
                  </a:moveTo>
                  <a:lnTo>
                    <a:pt x="9876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7"/>
            <p:cNvSpPr/>
            <p:nvPr/>
          </p:nvSpPr>
          <p:spPr>
            <a:xfrm>
              <a:off x="4528817" y="2445363"/>
              <a:ext cx="86856" cy="81"/>
            </a:xfrm>
            <a:custGeom>
              <a:avLst/>
              <a:gdLst/>
              <a:ahLst/>
              <a:cxnLst/>
              <a:rect l="l" t="t" r="r" b="b"/>
              <a:pathLst>
                <a:path w="1069" h="1" fill="none" extrusionOk="0">
                  <a:moveTo>
                    <a:pt x="0" y="1"/>
                  </a:moveTo>
                  <a:lnTo>
                    <a:pt x="1069" y="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7"/>
            <p:cNvSpPr/>
            <p:nvPr/>
          </p:nvSpPr>
          <p:spPr>
            <a:xfrm>
              <a:off x="4040005" y="3077826"/>
              <a:ext cx="1063969" cy="119031"/>
            </a:xfrm>
            <a:custGeom>
              <a:avLst/>
              <a:gdLst/>
              <a:ahLst/>
              <a:cxnLst/>
              <a:rect l="l" t="t" r="r" b="b"/>
              <a:pathLst>
                <a:path w="13095" h="1465" extrusionOk="0">
                  <a:moveTo>
                    <a:pt x="732" y="1"/>
                  </a:moveTo>
                  <a:cubicBezTo>
                    <a:pt x="330" y="1"/>
                    <a:pt x="0" y="331"/>
                    <a:pt x="0" y="732"/>
                  </a:cubicBezTo>
                  <a:cubicBezTo>
                    <a:pt x="0" y="1134"/>
                    <a:pt x="330" y="1464"/>
                    <a:pt x="732" y="1464"/>
                  </a:cubicBezTo>
                  <a:lnTo>
                    <a:pt x="12362" y="1464"/>
                  </a:lnTo>
                  <a:cubicBezTo>
                    <a:pt x="12764" y="1464"/>
                    <a:pt x="13094" y="1134"/>
                    <a:pt x="13094" y="732"/>
                  </a:cubicBezTo>
                  <a:cubicBezTo>
                    <a:pt x="13094" y="331"/>
                    <a:pt x="12764" y="1"/>
                    <a:pt x="1236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7"/>
            <p:cNvSpPr/>
            <p:nvPr/>
          </p:nvSpPr>
          <p:spPr>
            <a:xfrm>
              <a:off x="4577719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67"/>
          <p:cNvSpPr txBox="1"/>
          <p:nvPr/>
        </p:nvSpPr>
        <p:spPr>
          <a:xfrm>
            <a:off x="6351494" y="177894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KELISTRIKAN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406" name="Google Shape;1406;p67"/>
          <p:cNvSpPr txBox="1"/>
          <p:nvPr/>
        </p:nvSpPr>
        <p:spPr>
          <a:xfrm>
            <a:off x="719925" y="1779174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HARDWARE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408" name="Google Shape;1408;p67"/>
          <p:cNvSpPr txBox="1"/>
          <p:nvPr/>
        </p:nvSpPr>
        <p:spPr>
          <a:xfrm>
            <a:off x="6351494" y="3463705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PENGETAHUAN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410" name="Google Shape;1410;p67"/>
          <p:cNvSpPr txBox="1"/>
          <p:nvPr/>
        </p:nvSpPr>
        <p:spPr>
          <a:xfrm>
            <a:off x="719925" y="3463631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SOFWARE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1411" name="Google Shape;1411;p67"/>
          <p:cNvCxnSpPr>
            <a:stCxn id="1406" idx="3"/>
          </p:cNvCxnSpPr>
          <p:nvPr/>
        </p:nvCxnSpPr>
        <p:spPr>
          <a:xfrm>
            <a:off x="2799525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12" name="Google Shape;1412;p67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67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4" name="Google Shape;1414;p67"/>
          <p:cNvCxnSpPr/>
          <p:nvPr/>
        </p:nvCxnSpPr>
        <p:spPr>
          <a:xfrm rot="10800000">
            <a:off x="5569700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15" name="Google Shape;1415;p67"/>
          <p:cNvCxnSpPr/>
          <p:nvPr/>
        </p:nvCxnSpPr>
        <p:spPr>
          <a:xfrm>
            <a:off x="2799525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16" name="Google Shape;1416;p67"/>
          <p:cNvCxnSpPr/>
          <p:nvPr/>
        </p:nvCxnSpPr>
        <p:spPr>
          <a:xfrm rot="10800000">
            <a:off x="5569700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17" name="Google Shape;1417;p67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7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6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6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66"/>
          <p:cNvGrpSpPr/>
          <p:nvPr/>
        </p:nvGrpSpPr>
        <p:grpSpPr>
          <a:xfrm rot="-7923760">
            <a:off x="7062061" y="2564614"/>
            <a:ext cx="541141" cy="2225326"/>
            <a:chOff x="871338" y="1945155"/>
            <a:chExt cx="247109" cy="1016148"/>
          </a:xfrm>
        </p:grpSpPr>
        <p:sp>
          <p:nvSpPr>
            <p:cNvPr id="1373" name="Google Shape;1373;p66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6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6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66"/>
          <p:cNvGrpSpPr/>
          <p:nvPr/>
        </p:nvGrpSpPr>
        <p:grpSpPr>
          <a:xfrm rot="-8099889" flipH="1">
            <a:off x="1436434" y="627369"/>
            <a:ext cx="541129" cy="2225417"/>
            <a:chOff x="871338" y="1945155"/>
            <a:chExt cx="247109" cy="1016148"/>
          </a:xfrm>
        </p:grpSpPr>
        <p:sp>
          <p:nvSpPr>
            <p:cNvPr id="1377" name="Google Shape;1377;p66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6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6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66"/>
          <p:cNvSpPr txBox="1">
            <a:spLocks noGrp="1"/>
          </p:cNvSpPr>
          <p:nvPr>
            <p:ph type="ctrTitle"/>
          </p:nvPr>
        </p:nvSpPr>
        <p:spPr>
          <a:xfrm flipH="1">
            <a:off x="1468375" y="1714500"/>
            <a:ext cx="3372600" cy="12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Sofware</a:t>
            </a:r>
            <a:endParaRPr dirty="0"/>
          </a:p>
        </p:txBody>
      </p:sp>
      <p:sp>
        <p:nvSpPr>
          <p:cNvPr id="1381" name="Google Shape;1381;p66"/>
          <p:cNvSpPr txBox="1">
            <a:spLocks noGrp="1"/>
          </p:cNvSpPr>
          <p:nvPr>
            <p:ph type="subTitle" idx="1"/>
          </p:nvPr>
        </p:nvSpPr>
        <p:spPr>
          <a:xfrm flipH="1">
            <a:off x="1975675" y="3095225"/>
            <a:ext cx="28653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Y</a:t>
            </a:r>
            <a:r>
              <a:rPr lang="en" dirty="0"/>
              <a:t>ang kita kenal aplikasi pada komputer atau lainnya.</a:t>
            </a:r>
            <a:endParaRPr dirty="0"/>
          </a:p>
        </p:txBody>
      </p:sp>
      <p:sp>
        <p:nvSpPr>
          <p:cNvPr id="1382" name="Google Shape;1382;p66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6180750" y="1714500"/>
            <a:ext cx="1914600" cy="12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83" name="Google Shape;1383;p6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6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00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5" name="Google Shape;1495;p69"/>
          <p:cNvCxnSpPr/>
          <p:nvPr/>
        </p:nvCxnSpPr>
        <p:spPr>
          <a:xfrm rot="10800000">
            <a:off x="7486800" y="4229100"/>
            <a:ext cx="19620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6" name="Google Shape;1496;p69"/>
          <p:cNvGrpSpPr/>
          <p:nvPr/>
        </p:nvGrpSpPr>
        <p:grpSpPr>
          <a:xfrm flipH="1">
            <a:off x="7419845" y="2555768"/>
            <a:ext cx="1557355" cy="1871220"/>
            <a:chOff x="3524120" y="2975243"/>
            <a:chExt cx="1557355" cy="1871220"/>
          </a:xfrm>
        </p:grpSpPr>
        <p:grpSp>
          <p:nvGrpSpPr>
            <p:cNvPr id="1497" name="Google Shape;1497;p69"/>
            <p:cNvGrpSpPr/>
            <p:nvPr/>
          </p:nvGrpSpPr>
          <p:grpSpPr>
            <a:xfrm>
              <a:off x="3524120" y="4307399"/>
              <a:ext cx="1557355" cy="539064"/>
              <a:chOff x="3457434" y="4469778"/>
              <a:chExt cx="1572451" cy="544289"/>
            </a:xfrm>
          </p:grpSpPr>
          <p:sp>
            <p:nvSpPr>
              <p:cNvPr id="1498" name="Google Shape;1498;p69"/>
              <p:cNvSpPr/>
              <p:nvPr/>
            </p:nvSpPr>
            <p:spPr>
              <a:xfrm>
                <a:off x="3457434" y="4667694"/>
                <a:ext cx="1467538" cy="346372"/>
              </a:xfrm>
              <a:custGeom>
                <a:avLst/>
                <a:gdLst/>
                <a:ahLst/>
                <a:cxnLst/>
                <a:rect l="l" t="t" r="r" b="b"/>
                <a:pathLst>
                  <a:path w="60617" h="14307" extrusionOk="0">
                    <a:moveTo>
                      <a:pt x="7848" y="0"/>
                    </a:moveTo>
                    <a:cubicBezTo>
                      <a:pt x="3393" y="0"/>
                      <a:pt x="1" y="3229"/>
                      <a:pt x="1" y="7153"/>
                    </a:cubicBezTo>
                    <a:cubicBezTo>
                      <a:pt x="1" y="11077"/>
                      <a:pt x="3393" y="14306"/>
                      <a:pt x="7848" y="14306"/>
                    </a:cubicBezTo>
                    <a:lnTo>
                      <a:pt x="60617" y="14306"/>
                    </a:lnTo>
                    <a:lnTo>
                      <a:pt x="60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9"/>
              <p:cNvSpPr/>
              <p:nvPr/>
            </p:nvSpPr>
            <p:spPr>
              <a:xfrm>
                <a:off x="3531662" y="4713209"/>
                <a:ext cx="1393310" cy="255319"/>
              </a:xfrm>
              <a:custGeom>
                <a:avLst/>
                <a:gdLst/>
                <a:ahLst/>
                <a:cxnLst/>
                <a:rect l="l" t="t" r="r" b="b"/>
                <a:pathLst>
                  <a:path w="57551" h="10546" extrusionOk="0">
                    <a:moveTo>
                      <a:pt x="7480" y="0"/>
                    </a:moveTo>
                    <a:cubicBezTo>
                      <a:pt x="3393" y="0"/>
                      <a:pt x="0" y="2371"/>
                      <a:pt x="0" y="5273"/>
                    </a:cubicBezTo>
                    <a:cubicBezTo>
                      <a:pt x="0" y="8175"/>
                      <a:pt x="3393" y="10546"/>
                      <a:pt x="7480" y="10546"/>
                    </a:cubicBezTo>
                    <a:lnTo>
                      <a:pt x="57551" y="10546"/>
                    </a:lnTo>
                    <a:lnTo>
                      <a:pt x="57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69"/>
              <p:cNvSpPr/>
              <p:nvPr/>
            </p:nvSpPr>
            <p:spPr>
              <a:xfrm>
                <a:off x="3531662" y="4750807"/>
                <a:ext cx="142202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1" extrusionOk="0">
                    <a:moveTo>
                      <a:pt x="0" y="1"/>
                    </a:moveTo>
                    <a:lnTo>
                      <a:pt x="587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69"/>
              <p:cNvSpPr/>
              <p:nvPr/>
            </p:nvSpPr>
            <p:spPr>
              <a:xfrm>
                <a:off x="3598337" y="4741898"/>
                <a:ext cx="1422023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696" extrusionOk="0">
                    <a:moveTo>
                      <a:pt x="0" y="1"/>
                    </a:moveTo>
                    <a:lnTo>
                      <a:pt x="0" y="696"/>
                    </a:lnTo>
                    <a:lnTo>
                      <a:pt x="58736" y="696"/>
                    </a:lnTo>
                    <a:lnTo>
                      <a:pt x="587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9"/>
              <p:cNvSpPr/>
              <p:nvPr/>
            </p:nvSpPr>
            <p:spPr>
              <a:xfrm>
                <a:off x="3531662" y="4812156"/>
                <a:ext cx="142202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1" extrusionOk="0">
                    <a:moveTo>
                      <a:pt x="0" y="1"/>
                    </a:moveTo>
                    <a:lnTo>
                      <a:pt x="587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9"/>
              <p:cNvSpPr/>
              <p:nvPr/>
            </p:nvSpPr>
            <p:spPr>
              <a:xfrm>
                <a:off x="3531662" y="4804239"/>
                <a:ext cx="1422023" cy="15858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655" extrusionOk="0">
                    <a:moveTo>
                      <a:pt x="0" y="1"/>
                    </a:moveTo>
                    <a:lnTo>
                      <a:pt x="0" y="655"/>
                    </a:lnTo>
                    <a:lnTo>
                      <a:pt x="58736" y="655"/>
                    </a:lnTo>
                    <a:lnTo>
                      <a:pt x="587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9"/>
              <p:cNvSpPr/>
              <p:nvPr/>
            </p:nvSpPr>
            <p:spPr>
              <a:xfrm>
                <a:off x="3531662" y="4869557"/>
                <a:ext cx="142202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1" extrusionOk="0">
                    <a:moveTo>
                      <a:pt x="0" y="0"/>
                    </a:moveTo>
                    <a:lnTo>
                      <a:pt x="587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69"/>
              <p:cNvSpPr/>
              <p:nvPr/>
            </p:nvSpPr>
            <p:spPr>
              <a:xfrm>
                <a:off x="3531662" y="4861641"/>
                <a:ext cx="1422023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696" extrusionOk="0">
                    <a:moveTo>
                      <a:pt x="0" y="0"/>
                    </a:moveTo>
                    <a:lnTo>
                      <a:pt x="0" y="695"/>
                    </a:lnTo>
                    <a:lnTo>
                      <a:pt x="58736" y="695"/>
                    </a:lnTo>
                    <a:lnTo>
                      <a:pt x="58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69"/>
              <p:cNvSpPr/>
              <p:nvPr/>
            </p:nvSpPr>
            <p:spPr>
              <a:xfrm>
                <a:off x="3531662" y="4931898"/>
                <a:ext cx="142202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1" extrusionOk="0">
                    <a:moveTo>
                      <a:pt x="0" y="0"/>
                    </a:moveTo>
                    <a:lnTo>
                      <a:pt x="587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69"/>
              <p:cNvSpPr/>
              <p:nvPr/>
            </p:nvSpPr>
            <p:spPr>
              <a:xfrm>
                <a:off x="3607862" y="4923982"/>
                <a:ext cx="1422023" cy="15858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655" extrusionOk="0">
                    <a:moveTo>
                      <a:pt x="0" y="0"/>
                    </a:moveTo>
                    <a:lnTo>
                      <a:pt x="0" y="654"/>
                    </a:lnTo>
                    <a:lnTo>
                      <a:pt x="58736" y="654"/>
                    </a:lnTo>
                    <a:lnTo>
                      <a:pt x="58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69"/>
              <p:cNvSpPr/>
              <p:nvPr/>
            </p:nvSpPr>
            <p:spPr>
              <a:xfrm>
                <a:off x="3457434" y="4469778"/>
                <a:ext cx="1467538" cy="197941"/>
              </a:xfrm>
              <a:custGeom>
                <a:avLst/>
                <a:gdLst/>
                <a:ahLst/>
                <a:cxnLst/>
                <a:rect l="l" t="t" r="r" b="b"/>
                <a:pathLst>
                  <a:path w="60617" h="8176" extrusionOk="0">
                    <a:moveTo>
                      <a:pt x="7848" y="0"/>
                    </a:moveTo>
                    <a:cubicBezTo>
                      <a:pt x="3393" y="0"/>
                      <a:pt x="1" y="1881"/>
                      <a:pt x="1" y="4088"/>
                    </a:cubicBezTo>
                    <a:cubicBezTo>
                      <a:pt x="1" y="6295"/>
                      <a:pt x="3393" y="8175"/>
                      <a:pt x="7848" y="8175"/>
                    </a:cubicBezTo>
                    <a:lnTo>
                      <a:pt x="60617" y="8175"/>
                    </a:lnTo>
                    <a:lnTo>
                      <a:pt x="6061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69"/>
              <p:cNvSpPr/>
              <p:nvPr/>
            </p:nvSpPr>
            <p:spPr>
              <a:xfrm>
                <a:off x="3531662" y="4494520"/>
                <a:ext cx="1393310" cy="144485"/>
              </a:xfrm>
              <a:custGeom>
                <a:avLst/>
                <a:gdLst/>
                <a:ahLst/>
                <a:cxnLst/>
                <a:rect l="l" t="t" r="r" b="b"/>
                <a:pathLst>
                  <a:path w="57551" h="5968" extrusionOk="0">
                    <a:moveTo>
                      <a:pt x="7480" y="0"/>
                    </a:moveTo>
                    <a:cubicBezTo>
                      <a:pt x="3393" y="0"/>
                      <a:pt x="0" y="1390"/>
                      <a:pt x="0" y="3066"/>
                    </a:cubicBezTo>
                    <a:cubicBezTo>
                      <a:pt x="0" y="4782"/>
                      <a:pt x="3393" y="5968"/>
                      <a:pt x="7480" y="5968"/>
                    </a:cubicBezTo>
                    <a:lnTo>
                      <a:pt x="57551" y="5968"/>
                    </a:lnTo>
                    <a:lnTo>
                      <a:pt x="57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9"/>
              <p:cNvSpPr/>
              <p:nvPr/>
            </p:nvSpPr>
            <p:spPr>
              <a:xfrm>
                <a:off x="3531662" y="4515293"/>
                <a:ext cx="142202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1" extrusionOk="0">
                    <a:moveTo>
                      <a:pt x="0" y="1"/>
                    </a:moveTo>
                    <a:lnTo>
                      <a:pt x="587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69"/>
              <p:cNvSpPr/>
              <p:nvPr/>
            </p:nvSpPr>
            <p:spPr>
              <a:xfrm>
                <a:off x="3607862" y="4507376"/>
                <a:ext cx="1422023" cy="15858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655" extrusionOk="0">
                    <a:moveTo>
                      <a:pt x="0" y="1"/>
                    </a:moveTo>
                    <a:lnTo>
                      <a:pt x="0" y="655"/>
                    </a:lnTo>
                    <a:lnTo>
                      <a:pt x="58736" y="655"/>
                    </a:lnTo>
                    <a:lnTo>
                      <a:pt x="587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9"/>
              <p:cNvSpPr/>
              <p:nvPr/>
            </p:nvSpPr>
            <p:spPr>
              <a:xfrm>
                <a:off x="3531662" y="4552891"/>
                <a:ext cx="142202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1" extrusionOk="0">
                    <a:moveTo>
                      <a:pt x="0" y="1"/>
                    </a:moveTo>
                    <a:lnTo>
                      <a:pt x="587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69"/>
              <p:cNvSpPr/>
              <p:nvPr/>
            </p:nvSpPr>
            <p:spPr>
              <a:xfrm>
                <a:off x="3541187" y="4543981"/>
                <a:ext cx="1422023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696" extrusionOk="0">
                    <a:moveTo>
                      <a:pt x="0" y="1"/>
                    </a:moveTo>
                    <a:lnTo>
                      <a:pt x="0" y="696"/>
                    </a:lnTo>
                    <a:lnTo>
                      <a:pt x="58736" y="696"/>
                    </a:lnTo>
                    <a:lnTo>
                      <a:pt x="587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69"/>
              <p:cNvSpPr/>
              <p:nvPr/>
            </p:nvSpPr>
            <p:spPr>
              <a:xfrm>
                <a:off x="3531662" y="4585550"/>
                <a:ext cx="142202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1" extrusionOk="0">
                    <a:moveTo>
                      <a:pt x="0" y="1"/>
                    </a:moveTo>
                    <a:lnTo>
                      <a:pt x="587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69"/>
              <p:cNvSpPr/>
              <p:nvPr/>
            </p:nvSpPr>
            <p:spPr>
              <a:xfrm>
                <a:off x="3531662" y="4618209"/>
                <a:ext cx="142202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1" extrusionOk="0">
                    <a:moveTo>
                      <a:pt x="0" y="0"/>
                    </a:moveTo>
                    <a:lnTo>
                      <a:pt x="587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69"/>
              <p:cNvSpPr/>
              <p:nvPr/>
            </p:nvSpPr>
            <p:spPr>
              <a:xfrm>
                <a:off x="3607862" y="4610293"/>
                <a:ext cx="1422023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696" extrusionOk="0">
                    <a:moveTo>
                      <a:pt x="0" y="0"/>
                    </a:moveTo>
                    <a:lnTo>
                      <a:pt x="0" y="695"/>
                    </a:lnTo>
                    <a:lnTo>
                      <a:pt x="58736" y="695"/>
                    </a:lnTo>
                    <a:lnTo>
                      <a:pt x="58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69"/>
              <p:cNvSpPr/>
              <p:nvPr/>
            </p:nvSpPr>
            <p:spPr>
              <a:xfrm>
                <a:off x="3541187" y="4577633"/>
                <a:ext cx="1422023" cy="15858"/>
              </a:xfrm>
              <a:custGeom>
                <a:avLst/>
                <a:gdLst/>
                <a:ahLst/>
                <a:cxnLst/>
                <a:rect l="l" t="t" r="r" b="b"/>
                <a:pathLst>
                  <a:path w="58737" h="655" extrusionOk="0">
                    <a:moveTo>
                      <a:pt x="0" y="1"/>
                    </a:moveTo>
                    <a:lnTo>
                      <a:pt x="0" y="655"/>
                    </a:lnTo>
                    <a:lnTo>
                      <a:pt x="58736" y="655"/>
                    </a:lnTo>
                    <a:lnTo>
                      <a:pt x="587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69"/>
            <p:cNvGrpSpPr/>
            <p:nvPr/>
          </p:nvGrpSpPr>
          <p:grpSpPr>
            <a:xfrm>
              <a:off x="3850756" y="3717928"/>
              <a:ext cx="929104" cy="584457"/>
              <a:chOff x="-2101325" y="2739725"/>
              <a:chExt cx="1315825" cy="827725"/>
            </a:xfrm>
          </p:grpSpPr>
          <p:sp>
            <p:nvSpPr>
              <p:cNvPr id="1519" name="Google Shape;1519;p69"/>
              <p:cNvSpPr/>
              <p:nvPr/>
            </p:nvSpPr>
            <p:spPr>
              <a:xfrm>
                <a:off x="-1699675" y="2857525"/>
                <a:ext cx="2562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0251" h="1054" extrusionOk="0">
                    <a:moveTo>
                      <a:pt x="0" y="1"/>
                    </a:moveTo>
                    <a:lnTo>
                      <a:pt x="952" y="1053"/>
                    </a:lnTo>
                    <a:lnTo>
                      <a:pt x="10251" y="1053"/>
                    </a:lnTo>
                    <a:lnTo>
                      <a:pt x="9098" y="1"/>
                    </a:lnTo>
                    <a:close/>
                  </a:path>
                </a:pathLst>
              </a:custGeom>
              <a:solidFill>
                <a:srgbClr val="143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69"/>
              <p:cNvSpPr/>
              <p:nvPr/>
            </p:nvSpPr>
            <p:spPr>
              <a:xfrm>
                <a:off x="-1668350" y="2891375"/>
                <a:ext cx="269450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1354" extrusionOk="0">
                    <a:moveTo>
                      <a:pt x="0" y="0"/>
                    </a:moveTo>
                    <a:lnTo>
                      <a:pt x="1253" y="1354"/>
                    </a:lnTo>
                    <a:lnTo>
                      <a:pt x="10777" y="1354"/>
                    </a:lnTo>
                    <a:lnTo>
                      <a:pt x="9399" y="0"/>
                    </a:lnTo>
                    <a:close/>
                  </a:path>
                </a:pathLst>
              </a:custGeom>
              <a:solidFill>
                <a:srgbClr val="143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69"/>
              <p:cNvSpPr/>
              <p:nvPr/>
            </p:nvSpPr>
            <p:spPr>
              <a:xfrm>
                <a:off x="-1736025" y="2815550"/>
                <a:ext cx="25567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10227" h="1254" extrusionOk="0">
                    <a:moveTo>
                      <a:pt x="0" y="1"/>
                    </a:moveTo>
                    <a:lnTo>
                      <a:pt x="1153" y="1254"/>
                    </a:lnTo>
                    <a:lnTo>
                      <a:pt x="10226" y="1254"/>
                    </a:lnTo>
                    <a:lnTo>
                      <a:pt x="8873" y="1"/>
                    </a:lnTo>
                    <a:close/>
                  </a:path>
                </a:pathLst>
              </a:custGeom>
              <a:solidFill>
                <a:srgbClr val="143A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69"/>
              <p:cNvSpPr/>
              <p:nvPr/>
            </p:nvSpPr>
            <p:spPr>
              <a:xfrm>
                <a:off x="-2101325" y="2929450"/>
                <a:ext cx="477475" cy="463200"/>
              </a:xfrm>
              <a:custGeom>
                <a:avLst/>
                <a:gdLst/>
                <a:ahLst/>
                <a:cxnLst/>
                <a:rect l="l" t="t" r="r" b="b"/>
                <a:pathLst>
                  <a:path w="19099" h="18528" extrusionOk="0">
                    <a:moveTo>
                      <a:pt x="10152" y="0"/>
                    </a:moveTo>
                    <a:cubicBezTo>
                      <a:pt x="9224" y="0"/>
                      <a:pt x="8063" y="140"/>
                      <a:pt x="6668" y="557"/>
                    </a:cubicBezTo>
                    <a:cubicBezTo>
                      <a:pt x="1881" y="2036"/>
                      <a:pt x="1" y="9229"/>
                      <a:pt x="6367" y="13615"/>
                    </a:cubicBezTo>
                    <a:cubicBezTo>
                      <a:pt x="12833" y="18001"/>
                      <a:pt x="19099" y="18527"/>
                      <a:pt x="19099" y="18527"/>
                    </a:cubicBezTo>
                    <a:lnTo>
                      <a:pt x="13886" y="11535"/>
                    </a:lnTo>
                    <a:cubicBezTo>
                      <a:pt x="13886" y="11535"/>
                      <a:pt x="10653" y="11535"/>
                      <a:pt x="8146" y="9229"/>
                    </a:cubicBezTo>
                    <a:cubicBezTo>
                      <a:pt x="5990" y="7267"/>
                      <a:pt x="5522" y="4043"/>
                      <a:pt x="7508" y="4043"/>
                    </a:cubicBezTo>
                    <a:cubicBezTo>
                      <a:pt x="7831" y="4043"/>
                      <a:pt x="8218" y="4128"/>
                      <a:pt x="8673" y="4317"/>
                    </a:cubicBezTo>
                    <a:cubicBezTo>
                      <a:pt x="11906" y="5570"/>
                      <a:pt x="14612" y="10282"/>
                      <a:pt x="14612" y="10282"/>
                    </a:cubicBezTo>
                    <a:lnTo>
                      <a:pt x="12933" y="557"/>
                    </a:lnTo>
                    <a:cubicBezTo>
                      <a:pt x="12933" y="557"/>
                      <a:pt x="12009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69"/>
              <p:cNvSpPr/>
              <p:nvPr/>
            </p:nvSpPr>
            <p:spPr>
              <a:xfrm>
                <a:off x="-1819350" y="2865050"/>
                <a:ext cx="1033850" cy="702400"/>
              </a:xfrm>
              <a:custGeom>
                <a:avLst/>
                <a:gdLst/>
                <a:ahLst/>
                <a:cxnLst/>
                <a:rect l="l" t="t" r="r" b="b"/>
                <a:pathLst>
                  <a:path w="41354" h="28096" extrusionOk="0">
                    <a:moveTo>
                      <a:pt x="0" y="1"/>
                    </a:moveTo>
                    <a:lnTo>
                      <a:pt x="1980" y="12657"/>
                    </a:lnTo>
                    <a:cubicBezTo>
                      <a:pt x="3434" y="21529"/>
                      <a:pt x="11178" y="28096"/>
                      <a:pt x="20151" y="28096"/>
                    </a:cubicBezTo>
                    <a:lnTo>
                      <a:pt x="21203" y="28096"/>
                    </a:lnTo>
                    <a:cubicBezTo>
                      <a:pt x="30276" y="28096"/>
                      <a:pt x="37895" y="21529"/>
                      <a:pt x="39374" y="12657"/>
                    </a:cubicBezTo>
                    <a:lnTo>
                      <a:pt x="413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69"/>
              <p:cNvSpPr/>
              <p:nvPr/>
            </p:nvSpPr>
            <p:spPr>
              <a:xfrm>
                <a:off x="-1819350" y="2739725"/>
                <a:ext cx="1033850" cy="250675"/>
              </a:xfrm>
              <a:custGeom>
                <a:avLst/>
                <a:gdLst/>
                <a:ahLst/>
                <a:cxnLst/>
                <a:rect l="l" t="t" r="r" b="b"/>
                <a:pathLst>
                  <a:path w="41354" h="10027" extrusionOk="0">
                    <a:moveTo>
                      <a:pt x="20677" y="1"/>
                    </a:moveTo>
                    <a:cubicBezTo>
                      <a:pt x="9298" y="1"/>
                      <a:pt x="0" y="2207"/>
                      <a:pt x="0" y="5014"/>
                    </a:cubicBezTo>
                    <a:cubicBezTo>
                      <a:pt x="0" y="7846"/>
                      <a:pt x="9298" y="10026"/>
                      <a:pt x="20677" y="10026"/>
                    </a:cubicBezTo>
                    <a:cubicBezTo>
                      <a:pt x="32156" y="10026"/>
                      <a:pt x="41354" y="7846"/>
                      <a:pt x="41354" y="5014"/>
                    </a:cubicBezTo>
                    <a:cubicBezTo>
                      <a:pt x="41354" y="2207"/>
                      <a:pt x="32156" y="1"/>
                      <a:pt x="206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69"/>
              <p:cNvSpPr/>
              <p:nvPr/>
            </p:nvSpPr>
            <p:spPr>
              <a:xfrm>
                <a:off x="-1769850" y="2758525"/>
                <a:ext cx="934850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37394" h="8147" extrusionOk="0">
                    <a:moveTo>
                      <a:pt x="18697" y="1"/>
                    </a:moveTo>
                    <a:cubicBezTo>
                      <a:pt x="8346" y="1"/>
                      <a:pt x="0" y="1881"/>
                      <a:pt x="0" y="4061"/>
                    </a:cubicBezTo>
                    <a:cubicBezTo>
                      <a:pt x="0" y="6267"/>
                      <a:pt x="8346" y="8146"/>
                      <a:pt x="18697" y="8146"/>
                    </a:cubicBezTo>
                    <a:cubicBezTo>
                      <a:pt x="29023" y="8146"/>
                      <a:pt x="37394" y="6267"/>
                      <a:pt x="37394" y="4061"/>
                    </a:cubicBezTo>
                    <a:cubicBezTo>
                      <a:pt x="37394" y="1881"/>
                      <a:pt x="29023" y="1"/>
                      <a:pt x="18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69"/>
              <p:cNvSpPr/>
              <p:nvPr/>
            </p:nvSpPr>
            <p:spPr>
              <a:xfrm>
                <a:off x="-1657700" y="2878200"/>
                <a:ext cx="709925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28397" h="3360" extrusionOk="0">
                    <a:moveTo>
                      <a:pt x="14211" y="1"/>
                    </a:moveTo>
                    <a:cubicBezTo>
                      <a:pt x="8246" y="1"/>
                      <a:pt x="2933" y="728"/>
                      <a:pt x="0" y="1881"/>
                    </a:cubicBezTo>
                    <a:cubicBezTo>
                      <a:pt x="3459" y="2733"/>
                      <a:pt x="8572" y="3359"/>
                      <a:pt x="14211" y="3359"/>
                    </a:cubicBezTo>
                    <a:cubicBezTo>
                      <a:pt x="19850" y="3359"/>
                      <a:pt x="24963" y="2733"/>
                      <a:pt x="28396" y="1881"/>
                    </a:cubicBezTo>
                    <a:cubicBezTo>
                      <a:pt x="25489" y="728"/>
                      <a:pt x="20251" y="1"/>
                      <a:pt x="14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9"/>
              <p:cNvSpPr/>
              <p:nvPr/>
            </p:nvSpPr>
            <p:spPr>
              <a:xfrm>
                <a:off x="-1574375" y="2907025"/>
                <a:ext cx="526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828" extrusionOk="0">
                    <a:moveTo>
                      <a:pt x="1053" y="1"/>
                    </a:moveTo>
                    <a:cubicBezTo>
                      <a:pt x="527" y="1"/>
                      <a:pt x="1" y="201"/>
                      <a:pt x="1" y="427"/>
                    </a:cubicBezTo>
                    <a:cubicBezTo>
                      <a:pt x="1" y="627"/>
                      <a:pt x="527" y="828"/>
                      <a:pt x="1053" y="828"/>
                    </a:cubicBezTo>
                    <a:cubicBezTo>
                      <a:pt x="1680" y="828"/>
                      <a:pt x="2106" y="627"/>
                      <a:pt x="2106" y="427"/>
                    </a:cubicBezTo>
                    <a:cubicBezTo>
                      <a:pt x="2106" y="201"/>
                      <a:pt x="1680" y="1"/>
                      <a:pt x="1053" y="1"/>
                    </a:cubicBezTo>
                    <a:close/>
                  </a:path>
                </a:pathLst>
              </a:custGeom>
              <a:solidFill>
                <a:srgbClr val="A167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9"/>
              <p:cNvSpPr/>
              <p:nvPr/>
            </p:nvSpPr>
            <p:spPr>
              <a:xfrm>
                <a:off x="-1579375" y="2899500"/>
                <a:ext cx="60175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1129" extrusionOk="0">
                    <a:moveTo>
                      <a:pt x="1253" y="1"/>
                    </a:moveTo>
                    <a:cubicBezTo>
                      <a:pt x="526" y="1"/>
                      <a:pt x="201" y="402"/>
                      <a:pt x="100" y="728"/>
                    </a:cubicBezTo>
                    <a:cubicBezTo>
                      <a:pt x="100" y="728"/>
                      <a:pt x="0" y="1129"/>
                      <a:pt x="1153" y="1129"/>
                    </a:cubicBezTo>
                    <a:cubicBezTo>
                      <a:pt x="627" y="1129"/>
                      <a:pt x="201" y="928"/>
                      <a:pt x="201" y="728"/>
                    </a:cubicBezTo>
                    <a:cubicBezTo>
                      <a:pt x="201" y="628"/>
                      <a:pt x="426" y="502"/>
                      <a:pt x="727" y="402"/>
                    </a:cubicBezTo>
                    <a:lnTo>
                      <a:pt x="727" y="302"/>
                    </a:lnTo>
                    <a:cubicBezTo>
                      <a:pt x="727" y="302"/>
                      <a:pt x="827" y="201"/>
                      <a:pt x="953" y="201"/>
                    </a:cubicBezTo>
                    <a:cubicBezTo>
                      <a:pt x="1153" y="201"/>
                      <a:pt x="1253" y="302"/>
                      <a:pt x="1253" y="302"/>
                    </a:cubicBezTo>
                    <a:cubicBezTo>
                      <a:pt x="1880" y="302"/>
                      <a:pt x="2306" y="502"/>
                      <a:pt x="2306" y="728"/>
                    </a:cubicBezTo>
                    <a:cubicBezTo>
                      <a:pt x="2306" y="928"/>
                      <a:pt x="1880" y="1129"/>
                      <a:pt x="1253" y="1129"/>
                    </a:cubicBezTo>
                    <a:lnTo>
                      <a:pt x="1354" y="1129"/>
                    </a:lnTo>
                    <a:cubicBezTo>
                      <a:pt x="2406" y="1129"/>
                      <a:pt x="2406" y="728"/>
                      <a:pt x="2406" y="728"/>
                    </a:cubicBezTo>
                    <a:cubicBezTo>
                      <a:pt x="2406" y="728"/>
                      <a:pt x="2306" y="201"/>
                      <a:pt x="1454" y="101"/>
                    </a:cubicBezTo>
                    <a:cubicBezTo>
                      <a:pt x="1354" y="101"/>
                      <a:pt x="1253" y="1"/>
                      <a:pt x="1253" y="1"/>
                    </a:cubicBezTo>
                    <a:close/>
                  </a:path>
                </a:pathLst>
              </a:custGeom>
              <a:solidFill>
                <a:schemeClr val="accent2">
                  <a:alpha val="53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9"/>
              <p:cNvSpPr/>
              <p:nvPr/>
            </p:nvSpPr>
            <p:spPr>
              <a:xfrm>
                <a:off x="-1574375" y="2907025"/>
                <a:ext cx="526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828" extrusionOk="0">
                    <a:moveTo>
                      <a:pt x="1053" y="1"/>
                    </a:moveTo>
                    <a:cubicBezTo>
                      <a:pt x="1053" y="101"/>
                      <a:pt x="953" y="201"/>
                      <a:pt x="753" y="201"/>
                    </a:cubicBezTo>
                    <a:cubicBezTo>
                      <a:pt x="627" y="201"/>
                      <a:pt x="527" y="201"/>
                      <a:pt x="527" y="101"/>
                    </a:cubicBezTo>
                    <a:cubicBezTo>
                      <a:pt x="226" y="201"/>
                      <a:pt x="1" y="327"/>
                      <a:pt x="1" y="427"/>
                    </a:cubicBezTo>
                    <a:cubicBezTo>
                      <a:pt x="1" y="627"/>
                      <a:pt x="427" y="828"/>
                      <a:pt x="953" y="828"/>
                    </a:cubicBezTo>
                    <a:lnTo>
                      <a:pt x="1053" y="828"/>
                    </a:lnTo>
                    <a:cubicBezTo>
                      <a:pt x="1680" y="828"/>
                      <a:pt x="2106" y="627"/>
                      <a:pt x="2106" y="427"/>
                    </a:cubicBezTo>
                    <a:cubicBezTo>
                      <a:pt x="2106" y="201"/>
                      <a:pt x="1680" y="1"/>
                      <a:pt x="1053" y="1"/>
                    </a:cubicBezTo>
                    <a:close/>
                  </a:path>
                </a:pathLst>
              </a:custGeom>
              <a:solidFill>
                <a:schemeClr val="dk2">
                  <a:alpha val="178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9"/>
              <p:cNvSpPr/>
              <p:nvPr/>
            </p:nvSpPr>
            <p:spPr>
              <a:xfrm>
                <a:off x="-1561225" y="2904525"/>
                <a:ext cx="132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01" extrusionOk="0">
                    <a:moveTo>
                      <a:pt x="227" y="0"/>
                    </a:moveTo>
                    <a:cubicBezTo>
                      <a:pt x="101" y="0"/>
                      <a:pt x="1" y="101"/>
                      <a:pt x="1" y="101"/>
                    </a:cubicBezTo>
                    <a:lnTo>
                      <a:pt x="1" y="201"/>
                    </a:lnTo>
                    <a:cubicBezTo>
                      <a:pt x="101" y="201"/>
                      <a:pt x="327" y="101"/>
                      <a:pt x="527" y="101"/>
                    </a:cubicBezTo>
                    <a:cubicBezTo>
                      <a:pt x="527" y="101"/>
                      <a:pt x="427" y="0"/>
                      <a:pt x="227" y="0"/>
                    </a:cubicBezTo>
                    <a:close/>
                  </a:path>
                </a:pathLst>
              </a:custGeom>
              <a:solidFill>
                <a:srgbClr val="F0C8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9"/>
              <p:cNvSpPr/>
              <p:nvPr/>
            </p:nvSpPr>
            <p:spPr>
              <a:xfrm>
                <a:off x="-1561225" y="2907025"/>
                <a:ext cx="132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02" extrusionOk="0">
                    <a:moveTo>
                      <a:pt x="527" y="1"/>
                    </a:moveTo>
                    <a:cubicBezTo>
                      <a:pt x="327" y="1"/>
                      <a:pt x="101" y="101"/>
                      <a:pt x="1" y="101"/>
                    </a:cubicBezTo>
                    <a:cubicBezTo>
                      <a:pt x="1" y="201"/>
                      <a:pt x="101" y="201"/>
                      <a:pt x="227" y="201"/>
                    </a:cubicBezTo>
                    <a:cubicBezTo>
                      <a:pt x="427" y="201"/>
                      <a:pt x="527" y="101"/>
                      <a:pt x="527" y="1"/>
                    </a:cubicBezTo>
                    <a:close/>
                  </a:path>
                </a:pathLst>
              </a:custGeom>
              <a:solidFill>
                <a:srgbClr val="FFFFFF">
                  <a:alpha val="4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9"/>
              <p:cNvSpPr/>
              <p:nvPr/>
            </p:nvSpPr>
            <p:spPr>
              <a:xfrm>
                <a:off x="-1482900" y="2938350"/>
                <a:ext cx="338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27" extrusionOk="0">
                    <a:moveTo>
                      <a:pt x="728" y="1"/>
                    </a:moveTo>
                    <a:cubicBezTo>
                      <a:pt x="327" y="1"/>
                      <a:pt x="1" y="101"/>
                      <a:pt x="1" y="201"/>
                    </a:cubicBezTo>
                    <a:cubicBezTo>
                      <a:pt x="1" y="327"/>
                      <a:pt x="327" y="427"/>
                      <a:pt x="728" y="427"/>
                    </a:cubicBezTo>
                    <a:cubicBezTo>
                      <a:pt x="1053" y="427"/>
                      <a:pt x="1354" y="327"/>
                      <a:pt x="1354" y="201"/>
                    </a:cubicBezTo>
                    <a:cubicBezTo>
                      <a:pt x="1354" y="101"/>
                      <a:pt x="1053" y="1"/>
                      <a:pt x="728" y="1"/>
                    </a:cubicBezTo>
                    <a:close/>
                  </a:path>
                </a:pathLst>
              </a:custGeom>
              <a:solidFill>
                <a:srgbClr val="A167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9"/>
              <p:cNvSpPr/>
              <p:nvPr/>
            </p:nvSpPr>
            <p:spPr>
              <a:xfrm>
                <a:off x="-1485400" y="2933350"/>
                <a:ext cx="3950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627" extrusionOk="0">
                    <a:moveTo>
                      <a:pt x="101" y="401"/>
                    </a:moveTo>
                    <a:cubicBezTo>
                      <a:pt x="101" y="402"/>
                      <a:pt x="1" y="627"/>
                      <a:pt x="727" y="627"/>
                    </a:cubicBezTo>
                    <a:cubicBezTo>
                      <a:pt x="427" y="627"/>
                      <a:pt x="101" y="527"/>
                      <a:pt x="101" y="401"/>
                    </a:cubicBezTo>
                    <a:close/>
                    <a:moveTo>
                      <a:pt x="727" y="0"/>
                    </a:moveTo>
                    <a:cubicBezTo>
                      <a:pt x="326" y="0"/>
                      <a:pt x="101" y="201"/>
                      <a:pt x="101" y="401"/>
                    </a:cubicBezTo>
                    <a:cubicBezTo>
                      <a:pt x="101" y="301"/>
                      <a:pt x="201" y="201"/>
                      <a:pt x="427" y="201"/>
                    </a:cubicBezTo>
                    <a:cubicBezTo>
                      <a:pt x="427" y="101"/>
                      <a:pt x="527" y="101"/>
                      <a:pt x="627" y="101"/>
                    </a:cubicBezTo>
                    <a:cubicBezTo>
                      <a:pt x="727" y="101"/>
                      <a:pt x="828" y="101"/>
                      <a:pt x="828" y="201"/>
                    </a:cubicBezTo>
                    <a:cubicBezTo>
                      <a:pt x="1153" y="201"/>
                      <a:pt x="1454" y="301"/>
                      <a:pt x="1454" y="401"/>
                    </a:cubicBezTo>
                    <a:cubicBezTo>
                      <a:pt x="1454" y="527"/>
                      <a:pt x="1153" y="627"/>
                      <a:pt x="828" y="627"/>
                    </a:cubicBezTo>
                    <a:cubicBezTo>
                      <a:pt x="1580" y="627"/>
                      <a:pt x="1580" y="401"/>
                      <a:pt x="1580" y="401"/>
                    </a:cubicBezTo>
                    <a:cubicBezTo>
                      <a:pt x="1580" y="401"/>
                      <a:pt x="1454" y="101"/>
                      <a:pt x="953" y="0"/>
                    </a:cubicBezTo>
                    <a:close/>
                  </a:path>
                </a:pathLst>
              </a:custGeom>
              <a:solidFill>
                <a:schemeClr val="accent2">
                  <a:alpha val="53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9"/>
              <p:cNvSpPr/>
              <p:nvPr/>
            </p:nvSpPr>
            <p:spPr>
              <a:xfrm>
                <a:off x="-1482900" y="2938350"/>
                <a:ext cx="338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27" extrusionOk="0">
                    <a:moveTo>
                      <a:pt x="327" y="1"/>
                    </a:moveTo>
                    <a:cubicBezTo>
                      <a:pt x="101" y="1"/>
                      <a:pt x="1" y="101"/>
                      <a:pt x="1" y="201"/>
                    </a:cubicBezTo>
                    <a:cubicBezTo>
                      <a:pt x="1" y="327"/>
                      <a:pt x="327" y="427"/>
                      <a:pt x="627" y="427"/>
                    </a:cubicBezTo>
                    <a:lnTo>
                      <a:pt x="728" y="427"/>
                    </a:lnTo>
                    <a:cubicBezTo>
                      <a:pt x="1053" y="427"/>
                      <a:pt x="1354" y="327"/>
                      <a:pt x="1354" y="201"/>
                    </a:cubicBezTo>
                    <a:cubicBezTo>
                      <a:pt x="1354" y="101"/>
                      <a:pt x="1053" y="1"/>
                      <a:pt x="728" y="1"/>
                    </a:cubicBezTo>
                    <a:close/>
                  </a:path>
                </a:pathLst>
              </a:custGeom>
              <a:solidFill>
                <a:schemeClr val="dk2">
                  <a:alpha val="178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9"/>
              <p:cNvSpPr/>
              <p:nvPr/>
            </p:nvSpPr>
            <p:spPr>
              <a:xfrm>
                <a:off x="-1474750" y="2935850"/>
                <a:ext cx="100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01" extrusionOk="0">
                    <a:moveTo>
                      <a:pt x="201" y="1"/>
                    </a:moveTo>
                    <a:cubicBezTo>
                      <a:pt x="101" y="1"/>
                      <a:pt x="1" y="1"/>
                      <a:pt x="1" y="101"/>
                    </a:cubicBezTo>
                    <a:lnTo>
                      <a:pt x="402" y="101"/>
                    </a:lnTo>
                    <a:cubicBezTo>
                      <a:pt x="402" y="1"/>
                      <a:pt x="301" y="1"/>
                      <a:pt x="201" y="1"/>
                    </a:cubicBezTo>
                    <a:close/>
                  </a:path>
                </a:pathLst>
              </a:custGeom>
              <a:solidFill>
                <a:srgbClr val="F0C8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9"/>
              <p:cNvSpPr/>
              <p:nvPr/>
            </p:nvSpPr>
            <p:spPr>
              <a:xfrm>
                <a:off x="-1474750" y="2938350"/>
                <a:ext cx="10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" extrusionOk="0">
                    <a:moveTo>
                      <a:pt x="402" y="1"/>
                    </a:moveTo>
                    <a:lnTo>
                      <a:pt x="1" y="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FFFFFF">
                  <a:alpha val="4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9"/>
              <p:cNvSpPr/>
              <p:nvPr/>
            </p:nvSpPr>
            <p:spPr>
              <a:xfrm>
                <a:off x="-1383275" y="2896375"/>
                <a:ext cx="232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27" extrusionOk="0">
                    <a:moveTo>
                      <a:pt x="402" y="1"/>
                    </a:moveTo>
                    <a:cubicBezTo>
                      <a:pt x="201" y="1"/>
                      <a:pt x="1" y="126"/>
                      <a:pt x="1" y="226"/>
                    </a:cubicBezTo>
                    <a:cubicBezTo>
                      <a:pt x="1" y="326"/>
                      <a:pt x="201" y="427"/>
                      <a:pt x="402" y="427"/>
                    </a:cubicBezTo>
                    <a:cubicBezTo>
                      <a:pt x="728" y="427"/>
                      <a:pt x="928" y="326"/>
                      <a:pt x="928" y="226"/>
                    </a:cubicBezTo>
                    <a:cubicBezTo>
                      <a:pt x="928" y="126"/>
                      <a:pt x="728" y="1"/>
                      <a:pt x="402" y="1"/>
                    </a:cubicBezTo>
                    <a:close/>
                  </a:path>
                </a:pathLst>
              </a:custGeom>
              <a:solidFill>
                <a:srgbClr val="A167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9"/>
              <p:cNvSpPr/>
              <p:nvPr/>
            </p:nvSpPr>
            <p:spPr>
              <a:xfrm>
                <a:off x="-1386400" y="2893875"/>
                <a:ext cx="2635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527" extrusionOk="0">
                    <a:moveTo>
                      <a:pt x="427" y="0"/>
                    </a:moveTo>
                    <a:cubicBezTo>
                      <a:pt x="390" y="0"/>
                      <a:pt x="366" y="14"/>
                      <a:pt x="351" y="31"/>
                    </a:cubicBezTo>
                    <a:lnTo>
                      <a:pt x="351" y="31"/>
                    </a:lnTo>
                    <a:cubicBezTo>
                      <a:pt x="383" y="19"/>
                      <a:pt x="419" y="9"/>
                      <a:pt x="459" y="5"/>
                    </a:cubicBezTo>
                    <a:lnTo>
                      <a:pt x="459" y="5"/>
                    </a:lnTo>
                    <a:cubicBezTo>
                      <a:pt x="449" y="2"/>
                      <a:pt x="439" y="0"/>
                      <a:pt x="427" y="0"/>
                    </a:cubicBezTo>
                    <a:close/>
                    <a:moveTo>
                      <a:pt x="527" y="0"/>
                    </a:moveTo>
                    <a:cubicBezTo>
                      <a:pt x="503" y="0"/>
                      <a:pt x="480" y="2"/>
                      <a:pt x="459" y="5"/>
                    </a:cubicBezTo>
                    <a:lnTo>
                      <a:pt x="459" y="5"/>
                    </a:lnTo>
                    <a:cubicBezTo>
                      <a:pt x="527" y="23"/>
                      <a:pt x="527" y="101"/>
                      <a:pt x="527" y="101"/>
                    </a:cubicBezTo>
                    <a:cubicBezTo>
                      <a:pt x="778" y="101"/>
                      <a:pt x="954" y="175"/>
                      <a:pt x="1022" y="255"/>
                    </a:cubicBezTo>
                    <a:lnTo>
                      <a:pt x="1022" y="255"/>
                    </a:lnTo>
                    <a:cubicBezTo>
                      <a:pt x="972" y="159"/>
                      <a:pt x="854" y="0"/>
                      <a:pt x="627" y="0"/>
                    </a:cubicBezTo>
                    <a:close/>
                    <a:moveTo>
                      <a:pt x="351" y="31"/>
                    </a:moveTo>
                    <a:lnTo>
                      <a:pt x="351" y="31"/>
                    </a:lnTo>
                    <a:cubicBezTo>
                      <a:pt x="186" y="97"/>
                      <a:pt x="126" y="249"/>
                      <a:pt x="126" y="326"/>
                    </a:cubicBezTo>
                    <a:cubicBezTo>
                      <a:pt x="126" y="326"/>
                      <a:pt x="226" y="226"/>
                      <a:pt x="326" y="101"/>
                    </a:cubicBezTo>
                    <a:cubicBezTo>
                      <a:pt x="326" y="101"/>
                      <a:pt x="326" y="61"/>
                      <a:pt x="351" y="31"/>
                    </a:cubicBezTo>
                    <a:close/>
                    <a:moveTo>
                      <a:pt x="1022" y="255"/>
                    </a:moveTo>
                    <a:cubicBezTo>
                      <a:pt x="1044" y="296"/>
                      <a:pt x="1053" y="326"/>
                      <a:pt x="1053" y="326"/>
                    </a:cubicBezTo>
                    <a:cubicBezTo>
                      <a:pt x="1053" y="303"/>
                      <a:pt x="1042" y="279"/>
                      <a:pt x="1022" y="255"/>
                    </a:cubicBezTo>
                    <a:close/>
                    <a:moveTo>
                      <a:pt x="1053" y="326"/>
                    </a:moveTo>
                    <a:cubicBezTo>
                      <a:pt x="1053" y="327"/>
                      <a:pt x="1053" y="360"/>
                      <a:pt x="1017" y="400"/>
                    </a:cubicBezTo>
                    <a:lnTo>
                      <a:pt x="1017" y="400"/>
                    </a:lnTo>
                    <a:cubicBezTo>
                      <a:pt x="1041" y="376"/>
                      <a:pt x="1053" y="351"/>
                      <a:pt x="1053" y="326"/>
                    </a:cubicBezTo>
                    <a:close/>
                    <a:moveTo>
                      <a:pt x="126" y="326"/>
                    </a:moveTo>
                    <a:cubicBezTo>
                      <a:pt x="126" y="326"/>
                      <a:pt x="1" y="527"/>
                      <a:pt x="527" y="527"/>
                    </a:cubicBezTo>
                    <a:cubicBezTo>
                      <a:pt x="326" y="527"/>
                      <a:pt x="126" y="426"/>
                      <a:pt x="126" y="326"/>
                    </a:cubicBezTo>
                    <a:close/>
                    <a:moveTo>
                      <a:pt x="1017" y="400"/>
                    </a:moveTo>
                    <a:cubicBezTo>
                      <a:pt x="945" y="470"/>
                      <a:pt x="771" y="527"/>
                      <a:pt x="527" y="527"/>
                    </a:cubicBezTo>
                    <a:cubicBezTo>
                      <a:pt x="837" y="527"/>
                      <a:pt x="965" y="457"/>
                      <a:pt x="1017" y="400"/>
                    </a:cubicBezTo>
                    <a:close/>
                  </a:path>
                </a:pathLst>
              </a:custGeom>
              <a:solidFill>
                <a:schemeClr val="accent2">
                  <a:alpha val="536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9"/>
              <p:cNvSpPr/>
              <p:nvPr/>
            </p:nvSpPr>
            <p:spPr>
              <a:xfrm>
                <a:off x="-1383275" y="2896375"/>
                <a:ext cx="232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27" extrusionOk="0">
                    <a:moveTo>
                      <a:pt x="201" y="1"/>
                    </a:moveTo>
                    <a:cubicBezTo>
                      <a:pt x="101" y="126"/>
                      <a:pt x="1" y="226"/>
                      <a:pt x="1" y="226"/>
                    </a:cubicBezTo>
                    <a:cubicBezTo>
                      <a:pt x="1" y="326"/>
                      <a:pt x="201" y="427"/>
                      <a:pt x="402" y="427"/>
                    </a:cubicBezTo>
                    <a:cubicBezTo>
                      <a:pt x="728" y="427"/>
                      <a:pt x="928" y="326"/>
                      <a:pt x="928" y="226"/>
                    </a:cubicBezTo>
                    <a:cubicBezTo>
                      <a:pt x="928" y="126"/>
                      <a:pt x="728" y="1"/>
                      <a:pt x="402" y="1"/>
                    </a:cubicBezTo>
                    <a:cubicBezTo>
                      <a:pt x="402" y="126"/>
                      <a:pt x="402" y="126"/>
                      <a:pt x="302" y="126"/>
                    </a:cubicBezTo>
                    <a:cubicBezTo>
                      <a:pt x="302" y="126"/>
                      <a:pt x="201" y="126"/>
                      <a:pt x="201" y="1"/>
                    </a:cubicBezTo>
                    <a:close/>
                  </a:path>
                </a:pathLst>
              </a:custGeom>
              <a:solidFill>
                <a:schemeClr val="dk2">
                  <a:alpha val="178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9"/>
              <p:cNvSpPr/>
              <p:nvPr/>
            </p:nvSpPr>
            <p:spPr>
              <a:xfrm>
                <a:off x="-1378250" y="2893875"/>
                <a:ext cx="50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1" extrusionOk="0">
                    <a:moveTo>
                      <a:pt x="101" y="0"/>
                    </a:moveTo>
                    <a:cubicBezTo>
                      <a:pt x="0" y="0"/>
                      <a:pt x="0" y="101"/>
                      <a:pt x="0" y="101"/>
                    </a:cubicBezTo>
                    <a:lnTo>
                      <a:pt x="201" y="101"/>
                    </a:lnTo>
                    <a:cubicBezTo>
                      <a:pt x="201" y="101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rgbClr val="F0C8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9"/>
              <p:cNvSpPr/>
              <p:nvPr/>
            </p:nvSpPr>
            <p:spPr>
              <a:xfrm>
                <a:off x="-1378250" y="2896375"/>
                <a:ext cx="5025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6" extrusionOk="0">
                    <a:moveTo>
                      <a:pt x="0" y="1"/>
                    </a:moveTo>
                    <a:cubicBezTo>
                      <a:pt x="0" y="126"/>
                      <a:pt x="101" y="126"/>
                      <a:pt x="101" y="126"/>
                    </a:cubicBezTo>
                    <a:cubicBezTo>
                      <a:pt x="201" y="126"/>
                      <a:pt x="201" y="126"/>
                      <a:pt x="201" y="1"/>
                    </a:cubicBezTo>
                    <a:close/>
                  </a:path>
                </a:pathLst>
              </a:custGeom>
              <a:solidFill>
                <a:srgbClr val="FFFFFF">
                  <a:alpha val="4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42" name="Google Shape;1542;p69"/>
            <p:cNvCxnSpPr/>
            <p:nvPr/>
          </p:nvCxnSpPr>
          <p:spPr>
            <a:xfrm rot="5400000">
              <a:off x="4298540" y="3434306"/>
              <a:ext cx="326700" cy="99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69"/>
            <p:cNvCxnSpPr/>
            <p:nvPr/>
          </p:nvCxnSpPr>
          <p:spPr>
            <a:xfrm rot="5400000">
              <a:off x="4313211" y="3226625"/>
              <a:ext cx="326700" cy="99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69"/>
            <p:cNvCxnSpPr/>
            <p:nvPr/>
          </p:nvCxnSpPr>
          <p:spPr>
            <a:xfrm rot="5400000">
              <a:off x="4298540" y="3088643"/>
              <a:ext cx="326700" cy="99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5" name="Google Shape;1545;p69"/>
          <p:cNvGrpSpPr/>
          <p:nvPr/>
        </p:nvGrpSpPr>
        <p:grpSpPr>
          <a:xfrm>
            <a:off x="4453250" y="521025"/>
            <a:ext cx="3153900" cy="4060500"/>
            <a:chOff x="4910450" y="521025"/>
            <a:chExt cx="3153900" cy="4060500"/>
          </a:xfrm>
        </p:grpSpPr>
        <p:sp>
          <p:nvSpPr>
            <p:cNvPr id="1546" name="Google Shape;1546;p69"/>
            <p:cNvSpPr/>
            <p:nvPr/>
          </p:nvSpPr>
          <p:spPr>
            <a:xfrm rot="5400000" flipH="1">
              <a:off x="4457150" y="974325"/>
              <a:ext cx="4060500" cy="31539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7" name="Google Shape;1547;p69"/>
            <p:cNvGrpSpPr/>
            <p:nvPr/>
          </p:nvGrpSpPr>
          <p:grpSpPr>
            <a:xfrm>
              <a:off x="6292857" y="573776"/>
              <a:ext cx="505560" cy="109086"/>
              <a:chOff x="-3037735" y="-542969"/>
              <a:chExt cx="581170" cy="125387"/>
            </a:xfrm>
          </p:grpSpPr>
          <p:sp>
            <p:nvSpPr>
              <p:cNvPr id="1548" name="Google Shape;1548;p69"/>
              <p:cNvSpPr/>
              <p:nvPr/>
            </p:nvSpPr>
            <p:spPr>
              <a:xfrm>
                <a:off x="-3034701" y="-537273"/>
                <a:ext cx="575100" cy="114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9" name="Google Shape;1549;p69"/>
              <p:cNvGrpSpPr/>
              <p:nvPr/>
            </p:nvGrpSpPr>
            <p:grpSpPr>
              <a:xfrm>
                <a:off x="-3037735" y="-542969"/>
                <a:ext cx="581170" cy="125387"/>
                <a:chOff x="4390000" y="182175"/>
                <a:chExt cx="419375" cy="90473"/>
              </a:xfrm>
            </p:grpSpPr>
            <p:sp>
              <p:nvSpPr>
                <p:cNvPr id="1550" name="Google Shape;1550;p69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69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52" name="Google Shape;1552;p69"/>
          <p:cNvSpPr txBox="1">
            <a:spLocks noGrp="1"/>
          </p:cNvSpPr>
          <p:nvPr>
            <p:ph type="title"/>
          </p:nvPr>
        </p:nvSpPr>
        <p:spPr>
          <a:xfrm>
            <a:off x="708175" y="982950"/>
            <a:ext cx="3309000" cy="18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SOFWARE BAGIAN PENTING KOMPUTER</a:t>
            </a:r>
            <a:endParaRPr dirty="0"/>
          </a:p>
        </p:txBody>
      </p:sp>
      <p:sp>
        <p:nvSpPr>
          <p:cNvPr id="1553" name="Google Shape;1553;p69"/>
          <p:cNvSpPr txBox="1">
            <a:spLocks noGrp="1"/>
          </p:cNvSpPr>
          <p:nvPr>
            <p:ph type="subTitle" idx="1"/>
          </p:nvPr>
        </p:nvSpPr>
        <p:spPr>
          <a:xfrm>
            <a:off x="708175" y="3155850"/>
            <a:ext cx="33090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Karna untuk melakukan sesuatu pada komputer kita membutuhkan sebuah aplikasi untuk menugaskan komputer mengerjakan keinginan kita.</a:t>
            </a:r>
            <a:endParaRPr dirty="0"/>
          </a:p>
        </p:txBody>
      </p:sp>
      <p:grpSp>
        <p:nvGrpSpPr>
          <p:cNvPr id="1555" name="Google Shape;1555;p69"/>
          <p:cNvGrpSpPr/>
          <p:nvPr/>
        </p:nvGrpSpPr>
        <p:grpSpPr>
          <a:xfrm>
            <a:off x="4467731" y="520882"/>
            <a:ext cx="3122410" cy="4137650"/>
            <a:chOff x="4784481" y="520882"/>
            <a:chExt cx="3122410" cy="4137650"/>
          </a:xfrm>
        </p:grpSpPr>
        <p:sp>
          <p:nvSpPr>
            <p:cNvPr id="1556" name="Google Shape;1556;p69"/>
            <p:cNvSpPr/>
            <p:nvPr/>
          </p:nvSpPr>
          <p:spPr>
            <a:xfrm rot="5400000" flipH="1">
              <a:off x="4847632" y="616717"/>
              <a:ext cx="959054" cy="76738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9"/>
            <p:cNvSpPr/>
            <p:nvPr/>
          </p:nvSpPr>
          <p:spPr>
            <a:xfrm rot="5400000" flipH="1">
              <a:off x="6654849" y="1361081"/>
              <a:ext cx="1529800" cy="97428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9"/>
            <p:cNvSpPr/>
            <p:nvPr/>
          </p:nvSpPr>
          <p:spPr>
            <a:xfrm rot="5400000" flipH="1">
              <a:off x="6931107" y="2178377"/>
              <a:ext cx="1195648" cy="755901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9"/>
            <p:cNvSpPr/>
            <p:nvPr/>
          </p:nvSpPr>
          <p:spPr>
            <a:xfrm rot="5400000" flipH="1">
              <a:off x="4511172" y="2826608"/>
              <a:ext cx="1481549" cy="934930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9"/>
            <p:cNvSpPr/>
            <p:nvPr/>
          </p:nvSpPr>
          <p:spPr>
            <a:xfrm rot="-5400000" flipH="1">
              <a:off x="4926896" y="3757665"/>
              <a:ext cx="1000964" cy="800771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69"/>
          <p:cNvGrpSpPr/>
          <p:nvPr/>
        </p:nvGrpSpPr>
        <p:grpSpPr>
          <a:xfrm flipH="1">
            <a:off x="3152358" y="406307"/>
            <a:ext cx="864824" cy="693028"/>
            <a:chOff x="10049025" y="922900"/>
            <a:chExt cx="537625" cy="430800"/>
          </a:xfrm>
        </p:grpSpPr>
        <p:sp>
          <p:nvSpPr>
            <p:cNvPr id="1562" name="Google Shape;1562;p69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9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9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9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9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9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9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9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9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9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9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9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9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9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9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9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9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9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9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9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9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9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9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9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9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9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9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9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9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9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9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9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4" name="Google Shape;1594;p69"/>
          <p:cNvGrpSpPr/>
          <p:nvPr/>
        </p:nvGrpSpPr>
        <p:grpSpPr>
          <a:xfrm rot="5400000" flipH="1">
            <a:off x="2130285" y="3124050"/>
            <a:ext cx="1385931" cy="2705253"/>
            <a:chOff x="409722" y="228600"/>
            <a:chExt cx="1385931" cy="2705253"/>
          </a:xfrm>
        </p:grpSpPr>
        <p:grpSp>
          <p:nvGrpSpPr>
            <p:cNvPr id="1595" name="Google Shape;1595;p69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596" name="Google Shape;1596;p6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6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8" name="Google Shape;1598;p6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9" name="Google Shape;1599;p69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69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7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Sofware trending 2023 pada komputer</a:t>
            </a:r>
            <a:endParaRPr dirty="0"/>
          </a:p>
        </p:txBody>
      </p:sp>
      <p:sp>
        <p:nvSpPr>
          <p:cNvPr id="1970" name="Google Shape;1970;p73"/>
          <p:cNvSpPr txBox="1">
            <a:spLocks noGrp="1"/>
          </p:cNvSpPr>
          <p:nvPr>
            <p:ph type="title" idx="4"/>
          </p:nvPr>
        </p:nvSpPr>
        <p:spPr>
          <a:xfrm>
            <a:off x="7326200" y="3834746"/>
            <a:ext cx="10965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⏬</a:t>
            </a:r>
            <a:endParaRPr dirty="0"/>
          </a:p>
        </p:txBody>
      </p:sp>
      <p:sp>
        <p:nvSpPr>
          <p:cNvPr id="1971" name="Google Shape;1971;p73"/>
          <p:cNvSpPr txBox="1">
            <a:spLocks noGrp="1"/>
          </p:cNvSpPr>
          <p:nvPr>
            <p:ph type="subTitle" idx="1"/>
          </p:nvPr>
        </p:nvSpPr>
        <p:spPr>
          <a:xfrm>
            <a:off x="721244" y="1626412"/>
            <a:ext cx="30195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</a:t>
            </a:r>
            <a:r>
              <a:rPr lang="en" dirty="0"/>
              <a:t>eluarga adobe seperti premiere pro, photoshop, lightroom, dll</a:t>
            </a:r>
            <a:endParaRPr dirty="0"/>
          </a:p>
        </p:txBody>
      </p:sp>
      <p:sp>
        <p:nvSpPr>
          <p:cNvPr id="1972" name="Google Shape;1972;p73"/>
          <p:cNvSpPr txBox="1">
            <a:spLocks noGrp="1"/>
          </p:cNvSpPr>
          <p:nvPr>
            <p:ph type="subTitle" idx="5"/>
          </p:nvPr>
        </p:nvSpPr>
        <p:spPr>
          <a:xfrm>
            <a:off x="721244" y="2729600"/>
            <a:ext cx="30195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Web browser buatan Microsoft yg berhasil mengalahkan Chrome dalam efektivitas perangkat</a:t>
            </a:r>
            <a:endParaRPr dirty="0"/>
          </a:p>
        </p:txBody>
      </p:sp>
      <p:sp>
        <p:nvSpPr>
          <p:cNvPr id="1973" name="Google Shape;1973;p73"/>
          <p:cNvSpPr txBox="1">
            <a:spLocks noGrp="1"/>
          </p:cNvSpPr>
          <p:nvPr>
            <p:ph type="subTitle" idx="6"/>
          </p:nvPr>
        </p:nvSpPr>
        <p:spPr>
          <a:xfrm>
            <a:off x="721244" y="3836688"/>
            <a:ext cx="30195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Keluarga microsoft seperti Word, power point, excel, dll</a:t>
            </a:r>
            <a:endParaRPr dirty="0"/>
          </a:p>
        </p:txBody>
      </p:sp>
      <p:sp>
        <p:nvSpPr>
          <p:cNvPr id="1974" name="Google Shape;1974;p73"/>
          <p:cNvSpPr txBox="1">
            <a:spLocks noGrp="1"/>
          </p:cNvSpPr>
          <p:nvPr>
            <p:ph type="title" idx="7"/>
          </p:nvPr>
        </p:nvSpPr>
        <p:spPr>
          <a:xfrm>
            <a:off x="3886200" y="1242375"/>
            <a:ext cx="30195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Adobe family</a:t>
            </a:r>
            <a:endParaRPr dirty="0"/>
          </a:p>
        </p:txBody>
      </p:sp>
      <p:sp>
        <p:nvSpPr>
          <p:cNvPr id="1975" name="Google Shape;1975;p73"/>
          <p:cNvSpPr txBox="1">
            <a:spLocks noGrp="1"/>
          </p:cNvSpPr>
          <p:nvPr>
            <p:ph type="title" idx="8"/>
          </p:nvPr>
        </p:nvSpPr>
        <p:spPr>
          <a:xfrm>
            <a:off x="3886200" y="2351275"/>
            <a:ext cx="30141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Edge</a:t>
            </a:r>
            <a:endParaRPr dirty="0"/>
          </a:p>
        </p:txBody>
      </p:sp>
      <p:sp>
        <p:nvSpPr>
          <p:cNvPr id="1976" name="Google Shape;1976;p73"/>
          <p:cNvSpPr txBox="1">
            <a:spLocks noGrp="1"/>
          </p:cNvSpPr>
          <p:nvPr>
            <p:ph type="title" idx="9"/>
          </p:nvPr>
        </p:nvSpPr>
        <p:spPr>
          <a:xfrm>
            <a:off x="3886200" y="3460175"/>
            <a:ext cx="30141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Office</a:t>
            </a:r>
            <a:endParaRPr dirty="0"/>
          </a:p>
        </p:txBody>
      </p:sp>
      <p:sp>
        <p:nvSpPr>
          <p:cNvPr id="1977" name="Google Shape;1977;p73"/>
          <p:cNvSpPr/>
          <p:nvPr/>
        </p:nvSpPr>
        <p:spPr>
          <a:xfrm>
            <a:off x="3886200" y="1624450"/>
            <a:ext cx="3390900" cy="497700"/>
          </a:xfrm>
          <a:prstGeom prst="roundRect">
            <a:avLst>
              <a:gd name="adj" fmla="val 18994"/>
            </a:avLst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73"/>
          <p:cNvSpPr/>
          <p:nvPr/>
        </p:nvSpPr>
        <p:spPr>
          <a:xfrm>
            <a:off x="3886200" y="1624450"/>
            <a:ext cx="1725000" cy="497700"/>
          </a:xfrm>
          <a:prstGeom prst="roundRect">
            <a:avLst>
              <a:gd name="adj" fmla="val 18994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73"/>
          <p:cNvSpPr/>
          <p:nvPr/>
        </p:nvSpPr>
        <p:spPr>
          <a:xfrm>
            <a:off x="3886200" y="2728563"/>
            <a:ext cx="3390900" cy="497700"/>
          </a:xfrm>
          <a:prstGeom prst="roundRect">
            <a:avLst>
              <a:gd name="adj" fmla="val 18994"/>
            </a:avLst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73"/>
          <p:cNvSpPr/>
          <p:nvPr/>
        </p:nvSpPr>
        <p:spPr>
          <a:xfrm>
            <a:off x="3886200" y="2728563"/>
            <a:ext cx="1358100" cy="497700"/>
          </a:xfrm>
          <a:prstGeom prst="roundRect">
            <a:avLst>
              <a:gd name="adj" fmla="val 18994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73"/>
          <p:cNvSpPr/>
          <p:nvPr/>
        </p:nvSpPr>
        <p:spPr>
          <a:xfrm>
            <a:off x="3886200" y="3834749"/>
            <a:ext cx="3390900" cy="497700"/>
          </a:xfrm>
          <a:prstGeom prst="roundRect">
            <a:avLst>
              <a:gd name="adj" fmla="val 18994"/>
            </a:avLst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73"/>
          <p:cNvSpPr/>
          <p:nvPr/>
        </p:nvSpPr>
        <p:spPr>
          <a:xfrm>
            <a:off x="3886200" y="3834749"/>
            <a:ext cx="603900" cy="497700"/>
          </a:xfrm>
          <a:prstGeom prst="roundRect">
            <a:avLst>
              <a:gd name="adj" fmla="val 18994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73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73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70;p73">
            <a:extLst>
              <a:ext uri="{FF2B5EF4-FFF2-40B4-BE49-F238E27FC236}">
                <a16:creationId xmlns:a16="http://schemas.microsoft.com/office/drawing/2014/main" id="{0B115B05-2BE7-4E4A-8CD9-0D1A4BA40C7E}"/>
              </a:ext>
            </a:extLst>
          </p:cNvPr>
          <p:cNvSpPr txBox="1">
            <a:spLocks/>
          </p:cNvSpPr>
          <p:nvPr/>
        </p:nvSpPr>
        <p:spPr>
          <a:xfrm>
            <a:off x="7368450" y="2728563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ldrich"/>
              <a:buNone/>
              <a:defRPr sz="25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⏬</a:t>
            </a:r>
            <a:endParaRPr lang="en-US" dirty="0"/>
          </a:p>
        </p:txBody>
      </p:sp>
      <p:sp>
        <p:nvSpPr>
          <p:cNvPr id="25" name="Google Shape;1970;p73">
            <a:extLst>
              <a:ext uri="{FF2B5EF4-FFF2-40B4-BE49-F238E27FC236}">
                <a16:creationId xmlns:a16="http://schemas.microsoft.com/office/drawing/2014/main" id="{911C972D-9FD5-4EA4-9D34-CE8C4E7D7898}"/>
              </a:ext>
            </a:extLst>
          </p:cNvPr>
          <p:cNvSpPr txBox="1">
            <a:spLocks/>
          </p:cNvSpPr>
          <p:nvPr/>
        </p:nvSpPr>
        <p:spPr>
          <a:xfrm>
            <a:off x="7376100" y="1624450"/>
            <a:ext cx="10965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ldrich"/>
              <a:buNone/>
              <a:defRPr sz="25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⏬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7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Sofware si paling Ai 2023</a:t>
            </a:r>
            <a:endParaRPr dirty="0"/>
          </a:p>
        </p:txBody>
      </p:sp>
      <p:sp>
        <p:nvSpPr>
          <p:cNvPr id="1990" name="Google Shape;1990;p74"/>
          <p:cNvSpPr txBox="1"/>
          <p:nvPr/>
        </p:nvSpPr>
        <p:spPr>
          <a:xfrm flipH="1">
            <a:off x="6799175" y="3436000"/>
            <a:ext cx="16002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Membuat text menjadi art di Discord server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91" name="Google Shape;1991;p74"/>
          <p:cNvSpPr txBox="1"/>
          <p:nvPr/>
        </p:nvSpPr>
        <p:spPr>
          <a:xfrm flipH="1">
            <a:off x="6799175" y="309285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Midjourney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92" name="Google Shape;1992;p74"/>
          <p:cNvSpPr txBox="1"/>
          <p:nvPr/>
        </p:nvSpPr>
        <p:spPr>
          <a:xfrm flipH="1">
            <a:off x="4855500" y="1922850"/>
            <a:ext cx="16002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Seperti chatgpt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93" name="Google Shape;1993;p74"/>
          <p:cNvSpPr txBox="1"/>
          <p:nvPr/>
        </p:nvSpPr>
        <p:spPr>
          <a:xfrm flipH="1">
            <a:off x="4855500" y="15797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OpenAi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94" name="Google Shape;1994;p74"/>
          <p:cNvSpPr txBox="1"/>
          <p:nvPr/>
        </p:nvSpPr>
        <p:spPr>
          <a:xfrm flipH="1">
            <a:off x="6799175" y="1922852"/>
            <a:ext cx="16002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B</a:t>
            </a: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eberapa fiture ai dari wondershare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95" name="Google Shape;1995;p74"/>
          <p:cNvSpPr txBox="1"/>
          <p:nvPr/>
        </p:nvSpPr>
        <p:spPr>
          <a:xfrm flipH="1">
            <a:off x="6799175" y="15797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Ailab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96" name="Google Shape;1996;p74"/>
          <p:cNvSpPr txBox="1"/>
          <p:nvPr/>
        </p:nvSpPr>
        <p:spPr>
          <a:xfrm flipH="1">
            <a:off x="4855500" y="3031476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Capcut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97" name="Google Shape;1997;p74"/>
          <p:cNvSpPr txBox="1"/>
          <p:nvPr/>
        </p:nvSpPr>
        <p:spPr>
          <a:xfrm flipH="1">
            <a:off x="4855500" y="3436000"/>
            <a:ext cx="16002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Memudahkan</a:t>
            </a: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dalam editing dan </a:t>
            </a:r>
            <a:r>
              <a:rPr lang="en-US" sz="16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dibantu</a:t>
            </a: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Ai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98" name="Google Shape;1998;p74"/>
          <p:cNvSpPr/>
          <p:nvPr/>
        </p:nvSpPr>
        <p:spPr>
          <a:xfrm>
            <a:off x="4520227" y="1585914"/>
            <a:ext cx="265200" cy="265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74"/>
          <p:cNvSpPr/>
          <p:nvPr/>
        </p:nvSpPr>
        <p:spPr>
          <a:xfrm>
            <a:off x="4520227" y="3100392"/>
            <a:ext cx="265200" cy="265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74"/>
          <p:cNvSpPr/>
          <p:nvPr/>
        </p:nvSpPr>
        <p:spPr>
          <a:xfrm>
            <a:off x="6458478" y="1585913"/>
            <a:ext cx="266700" cy="266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74"/>
          <p:cNvSpPr/>
          <p:nvPr/>
        </p:nvSpPr>
        <p:spPr>
          <a:xfrm>
            <a:off x="6458478" y="3100388"/>
            <a:ext cx="266700" cy="2667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74"/>
          <p:cNvSpPr txBox="1"/>
          <p:nvPr/>
        </p:nvSpPr>
        <p:spPr>
          <a:xfrm>
            <a:off x="722375" y="4287825"/>
            <a:ext cx="7793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03" name="Google Shape;2003;p74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500" y="1228725"/>
            <a:ext cx="3769201" cy="30429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4" name="Google Shape;2004;p74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74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7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Sofware si paling Ai 2023</a:t>
            </a:r>
            <a:endParaRPr dirty="0"/>
          </a:p>
        </p:txBody>
      </p:sp>
      <p:sp>
        <p:nvSpPr>
          <p:cNvPr id="1990" name="Google Shape;1990;p74"/>
          <p:cNvSpPr txBox="1"/>
          <p:nvPr/>
        </p:nvSpPr>
        <p:spPr>
          <a:xfrm flipH="1">
            <a:off x="6799175" y="3388298"/>
            <a:ext cx="1973351" cy="91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Ai membantu dalam Algoritma sesuai kategori akun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91" name="Google Shape;1991;p74"/>
          <p:cNvSpPr txBox="1"/>
          <p:nvPr/>
        </p:nvSpPr>
        <p:spPr>
          <a:xfrm flipH="1">
            <a:off x="6799175" y="309285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Tiktok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92" name="Google Shape;1992;p74"/>
          <p:cNvSpPr txBox="1"/>
          <p:nvPr/>
        </p:nvSpPr>
        <p:spPr>
          <a:xfrm flipH="1">
            <a:off x="4855500" y="1922850"/>
            <a:ext cx="16002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N</a:t>
            </a:r>
            <a:r>
              <a:rPr lang="en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goding dibantuin ai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93" name="Google Shape;1993;p74"/>
          <p:cNvSpPr txBox="1"/>
          <p:nvPr/>
        </p:nvSpPr>
        <p:spPr>
          <a:xfrm flipH="1">
            <a:off x="4855500" y="15797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Github copilot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94" name="Google Shape;1994;p74"/>
          <p:cNvSpPr txBox="1"/>
          <p:nvPr/>
        </p:nvSpPr>
        <p:spPr>
          <a:xfrm flipH="1">
            <a:off x="6799175" y="1922852"/>
            <a:ext cx="16002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Ai membantu </a:t>
            </a:r>
            <a:r>
              <a:rPr lang="en-US" sz="16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memperbagus</a:t>
            </a: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audio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95" name="Google Shape;1995;p74"/>
          <p:cNvSpPr txBox="1"/>
          <p:nvPr/>
        </p:nvSpPr>
        <p:spPr>
          <a:xfrm flipH="1">
            <a:off x="6799175" y="1381575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Adobe podcast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96" name="Google Shape;1996;p74"/>
          <p:cNvSpPr txBox="1"/>
          <p:nvPr/>
        </p:nvSpPr>
        <p:spPr>
          <a:xfrm flipH="1">
            <a:off x="4855500" y="3031476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OPENCV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97" name="Google Shape;1997;p74"/>
          <p:cNvSpPr txBox="1"/>
          <p:nvPr/>
        </p:nvSpPr>
        <p:spPr>
          <a:xfrm flipH="1">
            <a:off x="4855500" y="3436000"/>
            <a:ext cx="16002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Plugin </a:t>
            </a:r>
            <a:r>
              <a:rPr lang="en-US" sz="16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dari</a:t>
            </a: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Pyhton</a:t>
            </a: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untuk </a:t>
            </a:r>
            <a:r>
              <a:rPr lang="en-US" sz="1600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membuat</a:t>
            </a: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Ai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98" name="Google Shape;1998;p74"/>
          <p:cNvSpPr/>
          <p:nvPr/>
        </p:nvSpPr>
        <p:spPr>
          <a:xfrm>
            <a:off x="4520227" y="1585914"/>
            <a:ext cx="265200" cy="265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74"/>
          <p:cNvSpPr/>
          <p:nvPr/>
        </p:nvSpPr>
        <p:spPr>
          <a:xfrm>
            <a:off x="4520227" y="3100392"/>
            <a:ext cx="265200" cy="265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74"/>
          <p:cNvSpPr/>
          <p:nvPr/>
        </p:nvSpPr>
        <p:spPr>
          <a:xfrm>
            <a:off x="6458478" y="1585913"/>
            <a:ext cx="266700" cy="266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74"/>
          <p:cNvSpPr/>
          <p:nvPr/>
        </p:nvSpPr>
        <p:spPr>
          <a:xfrm>
            <a:off x="6458478" y="3100388"/>
            <a:ext cx="266700" cy="2667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74"/>
          <p:cNvSpPr txBox="1"/>
          <p:nvPr/>
        </p:nvSpPr>
        <p:spPr>
          <a:xfrm>
            <a:off x="722375" y="4287825"/>
            <a:ext cx="7793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003" name="Google Shape;2003;p74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500" y="1228725"/>
            <a:ext cx="3769201" cy="30429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4" name="Google Shape;2004;p74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74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8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0" name="Google Shape;1760;p72"/>
          <p:cNvCxnSpPr/>
          <p:nvPr/>
        </p:nvCxnSpPr>
        <p:spPr>
          <a:xfrm>
            <a:off x="-148335" y="4123851"/>
            <a:ext cx="5387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61" name="Google Shape;1761;p72"/>
          <p:cNvGrpSpPr/>
          <p:nvPr/>
        </p:nvGrpSpPr>
        <p:grpSpPr>
          <a:xfrm>
            <a:off x="434786" y="1395605"/>
            <a:ext cx="976515" cy="2856951"/>
            <a:chOff x="-1321475" y="2263438"/>
            <a:chExt cx="445450" cy="1303175"/>
          </a:xfrm>
        </p:grpSpPr>
        <p:sp>
          <p:nvSpPr>
            <p:cNvPr id="1762" name="Google Shape;1762;p72"/>
            <p:cNvSpPr/>
            <p:nvPr/>
          </p:nvSpPr>
          <p:spPr>
            <a:xfrm>
              <a:off x="-1275875" y="2455488"/>
              <a:ext cx="144675" cy="230125"/>
            </a:xfrm>
            <a:custGeom>
              <a:avLst/>
              <a:gdLst/>
              <a:ahLst/>
              <a:cxnLst/>
              <a:rect l="l" t="t" r="r" b="b"/>
              <a:pathLst>
                <a:path w="5787" h="9205" fill="none" extrusionOk="0">
                  <a:moveTo>
                    <a:pt x="1" y="0"/>
                  </a:moveTo>
                  <a:lnTo>
                    <a:pt x="5787" y="9205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2"/>
            <p:cNvSpPr/>
            <p:nvPr/>
          </p:nvSpPr>
          <p:spPr>
            <a:xfrm>
              <a:off x="-1236825" y="2432063"/>
              <a:ext cx="3300" cy="85500"/>
            </a:xfrm>
            <a:custGeom>
              <a:avLst/>
              <a:gdLst/>
              <a:ahLst/>
              <a:cxnLst/>
              <a:rect l="l" t="t" r="r" b="b"/>
              <a:pathLst>
                <a:path w="132" h="3420" fill="none" extrusionOk="0">
                  <a:moveTo>
                    <a:pt x="0" y="3419"/>
                  </a:moveTo>
                  <a:lnTo>
                    <a:pt x="132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2"/>
            <p:cNvSpPr/>
            <p:nvPr/>
          </p:nvSpPr>
          <p:spPr>
            <a:xfrm>
              <a:off x="-1313250" y="2475213"/>
              <a:ext cx="59200" cy="14825"/>
            </a:xfrm>
            <a:custGeom>
              <a:avLst/>
              <a:gdLst/>
              <a:ahLst/>
              <a:cxnLst/>
              <a:rect l="l" t="t" r="r" b="b"/>
              <a:pathLst>
                <a:path w="2368" h="593" fill="none" extrusionOk="0">
                  <a:moveTo>
                    <a:pt x="0" y="0"/>
                  </a:moveTo>
                  <a:lnTo>
                    <a:pt x="2367" y="592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2"/>
            <p:cNvSpPr/>
            <p:nvPr/>
          </p:nvSpPr>
          <p:spPr>
            <a:xfrm>
              <a:off x="-1283675" y="2439313"/>
              <a:ext cx="16475" cy="15425"/>
            </a:xfrm>
            <a:custGeom>
              <a:avLst/>
              <a:gdLst/>
              <a:ahLst/>
              <a:cxnLst/>
              <a:rect l="l" t="t" r="r" b="b"/>
              <a:pathLst>
                <a:path w="659" h="617" extrusionOk="0">
                  <a:moveTo>
                    <a:pt x="336" y="1"/>
                  </a:moveTo>
                  <a:cubicBezTo>
                    <a:pt x="318" y="1"/>
                    <a:pt x="299" y="3"/>
                    <a:pt x="280" y="6"/>
                  </a:cubicBezTo>
                  <a:cubicBezTo>
                    <a:pt x="116" y="23"/>
                    <a:pt x="1" y="187"/>
                    <a:pt x="17" y="352"/>
                  </a:cubicBezTo>
                  <a:cubicBezTo>
                    <a:pt x="48" y="505"/>
                    <a:pt x="179" y="616"/>
                    <a:pt x="331" y="616"/>
                  </a:cubicBezTo>
                  <a:cubicBezTo>
                    <a:pt x="341" y="616"/>
                    <a:pt x="352" y="616"/>
                    <a:pt x="362" y="614"/>
                  </a:cubicBezTo>
                  <a:cubicBezTo>
                    <a:pt x="543" y="582"/>
                    <a:pt x="658" y="434"/>
                    <a:pt x="625" y="269"/>
                  </a:cubicBezTo>
                  <a:cubicBezTo>
                    <a:pt x="611" y="109"/>
                    <a:pt x="480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2"/>
            <p:cNvSpPr/>
            <p:nvPr/>
          </p:nvSpPr>
          <p:spPr>
            <a:xfrm>
              <a:off x="-1241750" y="2424638"/>
              <a:ext cx="16450" cy="15400"/>
            </a:xfrm>
            <a:custGeom>
              <a:avLst/>
              <a:gdLst/>
              <a:ahLst/>
              <a:cxnLst/>
              <a:rect l="l" t="t" r="r" b="b"/>
              <a:pathLst>
                <a:path w="658" h="616" extrusionOk="0">
                  <a:moveTo>
                    <a:pt x="327" y="0"/>
                  </a:moveTo>
                  <a:cubicBezTo>
                    <a:pt x="317" y="0"/>
                    <a:pt x="307" y="1"/>
                    <a:pt x="296" y="2"/>
                  </a:cubicBezTo>
                  <a:cubicBezTo>
                    <a:pt x="132" y="34"/>
                    <a:pt x="0" y="182"/>
                    <a:pt x="33" y="347"/>
                  </a:cubicBezTo>
                  <a:cubicBezTo>
                    <a:pt x="48" y="507"/>
                    <a:pt x="178" y="615"/>
                    <a:pt x="322" y="615"/>
                  </a:cubicBezTo>
                  <a:cubicBezTo>
                    <a:pt x="340" y="615"/>
                    <a:pt x="359" y="614"/>
                    <a:pt x="378" y="610"/>
                  </a:cubicBezTo>
                  <a:cubicBezTo>
                    <a:pt x="543" y="593"/>
                    <a:pt x="658" y="429"/>
                    <a:pt x="641" y="265"/>
                  </a:cubicBezTo>
                  <a:cubicBezTo>
                    <a:pt x="610" y="111"/>
                    <a:pt x="479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2"/>
            <p:cNvSpPr/>
            <p:nvPr/>
          </p:nvSpPr>
          <p:spPr>
            <a:xfrm>
              <a:off x="-1321475" y="2466863"/>
              <a:ext cx="16050" cy="15400"/>
            </a:xfrm>
            <a:custGeom>
              <a:avLst/>
              <a:gdLst/>
              <a:ahLst/>
              <a:cxnLst/>
              <a:rect l="l" t="t" r="r" b="b"/>
              <a:pathLst>
                <a:path w="642" h="616" extrusionOk="0">
                  <a:moveTo>
                    <a:pt x="331" y="1"/>
                  </a:moveTo>
                  <a:cubicBezTo>
                    <a:pt x="314" y="1"/>
                    <a:pt x="297" y="2"/>
                    <a:pt x="280" y="6"/>
                  </a:cubicBezTo>
                  <a:cubicBezTo>
                    <a:pt x="116" y="22"/>
                    <a:pt x="0" y="186"/>
                    <a:pt x="17" y="351"/>
                  </a:cubicBezTo>
                  <a:cubicBezTo>
                    <a:pt x="48" y="505"/>
                    <a:pt x="179" y="615"/>
                    <a:pt x="331" y="615"/>
                  </a:cubicBezTo>
                  <a:cubicBezTo>
                    <a:pt x="341" y="615"/>
                    <a:pt x="352" y="615"/>
                    <a:pt x="362" y="614"/>
                  </a:cubicBezTo>
                  <a:cubicBezTo>
                    <a:pt x="526" y="581"/>
                    <a:pt x="642" y="433"/>
                    <a:pt x="625" y="269"/>
                  </a:cubicBezTo>
                  <a:cubicBezTo>
                    <a:pt x="610" y="121"/>
                    <a:pt x="477" y="1"/>
                    <a:pt x="33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2"/>
            <p:cNvSpPr/>
            <p:nvPr/>
          </p:nvSpPr>
          <p:spPr>
            <a:xfrm>
              <a:off x="-1249150" y="2296063"/>
              <a:ext cx="226025" cy="330800"/>
            </a:xfrm>
            <a:custGeom>
              <a:avLst/>
              <a:gdLst/>
              <a:ahLst/>
              <a:cxnLst/>
              <a:rect l="l" t="t" r="r" b="b"/>
              <a:pathLst>
                <a:path w="9041" h="13232" fill="none" extrusionOk="0">
                  <a:moveTo>
                    <a:pt x="0" y="0"/>
                  </a:moveTo>
                  <a:lnTo>
                    <a:pt x="9040" y="1323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2"/>
            <p:cNvSpPr/>
            <p:nvPr/>
          </p:nvSpPr>
          <p:spPr>
            <a:xfrm>
              <a:off x="-1207650" y="2271388"/>
              <a:ext cx="25" cy="85100"/>
            </a:xfrm>
            <a:custGeom>
              <a:avLst/>
              <a:gdLst/>
              <a:ahLst/>
              <a:cxnLst/>
              <a:rect l="l" t="t" r="r" b="b"/>
              <a:pathLst>
                <a:path w="1" h="3404" fill="none" extrusionOk="0">
                  <a:moveTo>
                    <a:pt x="0" y="34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2"/>
            <p:cNvSpPr/>
            <p:nvPr/>
          </p:nvSpPr>
          <p:spPr>
            <a:xfrm>
              <a:off x="-1285725" y="2317413"/>
              <a:ext cx="59600" cy="12775"/>
            </a:xfrm>
            <a:custGeom>
              <a:avLst/>
              <a:gdLst/>
              <a:ahLst/>
              <a:cxnLst/>
              <a:rect l="l" t="t" r="r" b="b"/>
              <a:pathLst>
                <a:path w="2384" h="511" fill="none" extrusionOk="0">
                  <a:moveTo>
                    <a:pt x="0" y="1"/>
                  </a:moveTo>
                  <a:lnTo>
                    <a:pt x="2384" y="51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2"/>
            <p:cNvSpPr/>
            <p:nvPr/>
          </p:nvSpPr>
          <p:spPr>
            <a:xfrm>
              <a:off x="-1257375" y="2288113"/>
              <a:ext cx="16475" cy="15500"/>
            </a:xfrm>
            <a:custGeom>
              <a:avLst/>
              <a:gdLst/>
              <a:ahLst/>
              <a:cxnLst/>
              <a:rect l="l" t="t" r="r" b="b"/>
              <a:pathLst>
                <a:path w="659" h="620" extrusionOk="0">
                  <a:moveTo>
                    <a:pt x="336" y="0"/>
                  </a:moveTo>
                  <a:cubicBezTo>
                    <a:pt x="318" y="0"/>
                    <a:pt x="299" y="2"/>
                    <a:pt x="280" y="6"/>
                  </a:cubicBezTo>
                  <a:cubicBezTo>
                    <a:pt x="116" y="39"/>
                    <a:pt x="1" y="203"/>
                    <a:pt x="33" y="367"/>
                  </a:cubicBezTo>
                  <a:cubicBezTo>
                    <a:pt x="48" y="513"/>
                    <a:pt x="178" y="619"/>
                    <a:pt x="322" y="619"/>
                  </a:cubicBezTo>
                  <a:cubicBezTo>
                    <a:pt x="341" y="619"/>
                    <a:pt x="360" y="618"/>
                    <a:pt x="379" y="614"/>
                  </a:cubicBezTo>
                  <a:cubicBezTo>
                    <a:pt x="543" y="581"/>
                    <a:pt x="658" y="417"/>
                    <a:pt x="625" y="252"/>
                  </a:cubicBezTo>
                  <a:cubicBezTo>
                    <a:pt x="596" y="107"/>
                    <a:pt x="477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2"/>
            <p:cNvSpPr/>
            <p:nvPr/>
          </p:nvSpPr>
          <p:spPr>
            <a:xfrm>
              <a:off x="-1215875" y="2263438"/>
              <a:ext cx="16475" cy="15100"/>
            </a:xfrm>
            <a:custGeom>
              <a:avLst/>
              <a:gdLst/>
              <a:ahLst/>
              <a:cxnLst/>
              <a:rect l="l" t="t" r="r" b="b"/>
              <a:pathLst>
                <a:path w="659" h="604" extrusionOk="0">
                  <a:moveTo>
                    <a:pt x="343" y="0"/>
                  </a:moveTo>
                  <a:cubicBezTo>
                    <a:pt x="322" y="0"/>
                    <a:pt x="301" y="2"/>
                    <a:pt x="280" y="7"/>
                  </a:cubicBezTo>
                  <a:cubicBezTo>
                    <a:pt x="116" y="23"/>
                    <a:pt x="1" y="187"/>
                    <a:pt x="34" y="352"/>
                  </a:cubicBezTo>
                  <a:cubicBezTo>
                    <a:pt x="48" y="497"/>
                    <a:pt x="178" y="604"/>
                    <a:pt x="322" y="604"/>
                  </a:cubicBezTo>
                  <a:cubicBezTo>
                    <a:pt x="341" y="604"/>
                    <a:pt x="360" y="602"/>
                    <a:pt x="379" y="598"/>
                  </a:cubicBezTo>
                  <a:cubicBezTo>
                    <a:pt x="543" y="565"/>
                    <a:pt x="658" y="417"/>
                    <a:pt x="625" y="253"/>
                  </a:cubicBezTo>
                  <a:cubicBezTo>
                    <a:pt x="611" y="95"/>
                    <a:pt x="484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2"/>
            <p:cNvSpPr/>
            <p:nvPr/>
          </p:nvSpPr>
          <p:spPr>
            <a:xfrm>
              <a:off x="-1144775" y="2383163"/>
              <a:ext cx="25" cy="65775"/>
            </a:xfrm>
            <a:custGeom>
              <a:avLst/>
              <a:gdLst/>
              <a:ahLst/>
              <a:cxnLst/>
              <a:rect l="l" t="t" r="r" b="b"/>
              <a:pathLst>
                <a:path w="1" h="2631" fill="none" extrusionOk="0">
                  <a:moveTo>
                    <a:pt x="0" y="2630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2"/>
            <p:cNvSpPr/>
            <p:nvPr/>
          </p:nvSpPr>
          <p:spPr>
            <a:xfrm>
              <a:off x="-1153000" y="2375213"/>
              <a:ext cx="16450" cy="15125"/>
            </a:xfrm>
            <a:custGeom>
              <a:avLst/>
              <a:gdLst/>
              <a:ahLst/>
              <a:cxnLst/>
              <a:rect l="l" t="t" r="r" b="b"/>
              <a:pathLst>
                <a:path w="658" h="605" extrusionOk="0">
                  <a:moveTo>
                    <a:pt x="337" y="1"/>
                  </a:moveTo>
                  <a:cubicBezTo>
                    <a:pt x="318" y="1"/>
                    <a:pt x="299" y="2"/>
                    <a:pt x="280" y="6"/>
                  </a:cubicBezTo>
                  <a:cubicBezTo>
                    <a:pt x="116" y="39"/>
                    <a:pt x="0" y="187"/>
                    <a:pt x="33" y="351"/>
                  </a:cubicBezTo>
                  <a:cubicBezTo>
                    <a:pt x="62" y="509"/>
                    <a:pt x="178" y="604"/>
                    <a:pt x="316" y="604"/>
                  </a:cubicBezTo>
                  <a:cubicBezTo>
                    <a:pt x="337" y="604"/>
                    <a:pt x="357" y="602"/>
                    <a:pt x="379" y="598"/>
                  </a:cubicBezTo>
                  <a:cubicBezTo>
                    <a:pt x="559" y="582"/>
                    <a:pt x="658" y="417"/>
                    <a:pt x="625" y="253"/>
                  </a:cubicBezTo>
                  <a:cubicBezTo>
                    <a:pt x="611" y="107"/>
                    <a:pt x="480" y="1"/>
                    <a:pt x="33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2"/>
            <p:cNvSpPr/>
            <p:nvPr/>
          </p:nvSpPr>
          <p:spPr>
            <a:xfrm>
              <a:off x="-1294350" y="2308638"/>
              <a:ext cx="16875" cy="15100"/>
            </a:xfrm>
            <a:custGeom>
              <a:avLst/>
              <a:gdLst/>
              <a:ahLst/>
              <a:cxnLst/>
              <a:rect l="l" t="t" r="r" b="b"/>
              <a:pathLst>
                <a:path w="675" h="604" extrusionOk="0">
                  <a:moveTo>
                    <a:pt x="343" y="0"/>
                  </a:moveTo>
                  <a:cubicBezTo>
                    <a:pt x="322" y="0"/>
                    <a:pt x="301" y="2"/>
                    <a:pt x="280" y="7"/>
                  </a:cubicBezTo>
                  <a:cubicBezTo>
                    <a:pt x="115" y="23"/>
                    <a:pt x="0" y="187"/>
                    <a:pt x="33" y="352"/>
                  </a:cubicBezTo>
                  <a:cubicBezTo>
                    <a:pt x="62" y="497"/>
                    <a:pt x="194" y="604"/>
                    <a:pt x="338" y="604"/>
                  </a:cubicBezTo>
                  <a:cubicBezTo>
                    <a:pt x="357" y="604"/>
                    <a:pt x="376" y="602"/>
                    <a:pt x="395" y="598"/>
                  </a:cubicBezTo>
                  <a:cubicBezTo>
                    <a:pt x="559" y="565"/>
                    <a:pt x="674" y="417"/>
                    <a:pt x="641" y="253"/>
                  </a:cubicBezTo>
                  <a:cubicBezTo>
                    <a:pt x="613" y="95"/>
                    <a:pt x="484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2"/>
            <p:cNvSpPr/>
            <p:nvPr/>
          </p:nvSpPr>
          <p:spPr>
            <a:xfrm>
              <a:off x="-1244225" y="2374938"/>
              <a:ext cx="57550" cy="12350"/>
            </a:xfrm>
            <a:custGeom>
              <a:avLst/>
              <a:gdLst/>
              <a:ahLst/>
              <a:cxnLst/>
              <a:rect l="l" t="t" r="r" b="b"/>
              <a:pathLst>
                <a:path w="2302" h="494" fill="none" extrusionOk="0">
                  <a:moveTo>
                    <a:pt x="1" y="1"/>
                  </a:moveTo>
                  <a:lnTo>
                    <a:pt x="2302" y="494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2"/>
            <p:cNvSpPr/>
            <p:nvPr/>
          </p:nvSpPr>
          <p:spPr>
            <a:xfrm>
              <a:off x="-1252450" y="2366188"/>
              <a:ext cx="16475" cy="15500"/>
            </a:xfrm>
            <a:custGeom>
              <a:avLst/>
              <a:gdLst/>
              <a:ahLst/>
              <a:cxnLst/>
              <a:rect l="l" t="t" r="r" b="b"/>
              <a:pathLst>
                <a:path w="659" h="620" extrusionOk="0">
                  <a:moveTo>
                    <a:pt x="337" y="0"/>
                  </a:moveTo>
                  <a:cubicBezTo>
                    <a:pt x="318" y="0"/>
                    <a:pt x="299" y="2"/>
                    <a:pt x="280" y="6"/>
                  </a:cubicBezTo>
                  <a:cubicBezTo>
                    <a:pt x="116" y="39"/>
                    <a:pt x="1" y="203"/>
                    <a:pt x="34" y="367"/>
                  </a:cubicBezTo>
                  <a:cubicBezTo>
                    <a:pt x="48" y="513"/>
                    <a:pt x="178" y="619"/>
                    <a:pt x="322" y="619"/>
                  </a:cubicBezTo>
                  <a:cubicBezTo>
                    <a:pt x="341" y="619"/>
                    <a:pt x="360" y="618"/>
                    <a:pt x="379" y="614"/>
                  </a:cubicBezTo>
                  <a:cubicBezTo>
                    <a:pt x="543" y="581"/>
                    <a:pt x="658" y="417"/>
                    <a:pt x="625" y="252"/>
                  </a:cubicBezTo>
                  <a:cubicBezTo>
                    <a:pt x="611" y="107"/>
                    <a:pt x="481" y="0"/>
                    <a:pt x="33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2"/>
            <p:cNvSpPr/>
            <p:nvPr/>
          </p:nvSpPr>
          <p:spPr>
            <a:xfrm>
              <a:off x="-1080675" y="2400013"/>
              <a:ext cx="156575" cy="258900"/>
            </a:xfrm>
            <a:custGeom>
              <a:avLst/>
              <a:gdLst/>
              <a:ahLst/>
              <a:cxnLst/>
              <a:rect l="l" t="t" r="r" b="b"/>
              <a:pathLst>
                <a:path w="6263" h="10356" fill="none" extrusionOk="0">
                  <a:moveTo>
                    <a:pt x="6263" y="0"/>
                  </a:moveTo>
                  <a:lnTo>
                    <a:pt x="0" y="10355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2"/>
            <p:cNvSpPr/>
            <p:nvPr/>
          </p:nvSpPr>
          <p:spPr>
            <a:xfrm>
              <a:off x="-978350" y="2453838"/>
              <a:ext cx="78075" cy="35375"/>
            </a:xfrm>
            <a:custGeom>
              <a:avLst/>
              <a:gdLst/>
              <a:ahLst/>
              <a:cxnLst/>
              <a:rect l="l" t="t" r="r" b="b"/>
              <a:pathLst>
                <a:path w="3123" h="1415" fill="none" extrusionOk="0">
                  <a:moveTo>
                    <a:pt x="0" y="1414"/>
                  </a:moveTo>
                  <a:lnTo>
                    <a:pt x="3123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2"/>
            <p:cNvSpPr/>
            <p:nvPr/>
          </p:nvSpPr>
          <p:spPr>
            <a:xfrm>
              <a:off x="-974675" y="2401663"/>
              <a:ext cx="13175" cy="60000"/>
            </a:xfrm>
            <a:custGeom>
              <a:avLst/>
              <a:gdLst/>
              <a:ahLst/>
              <a:cxnLst/>
              <a:rect l="l" t="t" r="r" b="b"/>
              <a:pathLst>
                <a:path w="527" h="2400" fill="none" extrusionOk="0">
                  <a:moveTo>
                    <a:pt x="1" y="0"/>
                  </a:moveTo>
                  <a:lnTo>
                    <a:pt x="527" y="240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2"/>
            <p:cNvSpPr/>
            <p:nvPr/>
          </p:nvSpPr>
          <p:spPr>
            <a:xfrm>
              <a:off x="-909325" y="2446238"/>
              <a:ext cx="17700" cy="15225"/>
            </a:xfrm>
            <a:custGeom>
              <a:avLst/>
              <a:gdLst/>
              <a:ahLst/>
              <a:cxnLst/>
              <a:rect l="l" t="t" r="r" b="b"/>
              <a:pathLst>
                <a:path w="708" h="609" extrusionOk="0">
                  <a:moveTo>
                    <a:pt x="357" y="1"/>
                  </a:moveTo>
                  <a:cubicBezTo>
                    <a:pt x="295" y="1"/>
                    <a:pt x="233" y="19"/>
                    <a:pt x="181" y="58"/>
                  </a:cubicBezTo>
                  <a:cubicBezTo>
                    <a:pt x="33" y="157"/>
                    <a:pt x="0" y="337"/>
                    <a:pt x="99" y="485"/>
                  </a:cubicBezTo>
                  <a:cubicBezTo>
                    <a:pt x="159" y="565"/>
                    <a:pt x="255" y="609"/>
                    <a:pt x="350" y="609"/>
                  </a:cubicBezTo>
                  <a:cubicBezTo>
                    <a:pt x="412" y="609"/>
                    <a:pt x="474" y="590"/>
                    <a:pt x="526" y="551"/>
                  </a:cubicBezTo>
                  <a:cubicBezTo>
                    <a:pt x="674" y="469"/>
                    <a:pt x="707" y="272"/>
                    <a:pt x="609" y="124"/>
                  </a:cubicBezTo>
                  <a:cubicBezTo>
                    <a:pt x="549" y="44"/>
                    <a:pt x="453" y="1"/>
                    <a:pt x="357" y="1"/>
                  </a:cubicBezTo>
                  <a:close/>
                </a:path>
              </a:pathLst>
            </a:custGeom>
            <a:solidFill>
              <a:srgbClr val="CB1C3E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2"/>
            <p:cNvSpPr/>
            <p:nvPr/>
          </p:nvSpPr>
          <p:spPr>
            <a:xfrm>
              <a:off x="-1035900" y="2557813"/>
              <a:ext cx="59625" cy="27125"/>
            </a:xfrm>
            <a:custGeom>
              <a:avLst/>
              <a:gdLst/>
              <a:ahLst/>
              <a:cxnLst/>
              <a:rect l="l" t="t" r="r" b="b"/>
              <a:pathLst>
                <a:path w="2385" h="1085" fill="none" extrusionOk="0">
                  <a:moveTo>
                    <a:pt x="1" y="1085"/>
                  </a:moveTo>
                  <a:lnTo>
                    <a:pt x="2384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2"/>
            <p:cNvSpPr/>
            <p:nvPr/>
          </p:nvSpPr>
          <p:spPr>
            <a:xfrm>
              <a:off x="-984925" y="2549913"/>
              <a:ext cx="17675" cy="15475"/>
            </a:xfrm>
            <a:custGeom>
              <a:avLst/>
              <a:gdLst/>
              <a:ahLst/>
              <a:cxnLst/>
              <a:rect l="l" t="t" r="r" b="b"/>
              <a:pathLst>
                <a:path w="707" h="619" extrusionOk="0">
                  <a:moveTo>
                    <a:pt x="342" y="1"/>
                  </a:moveTo>
                  <a:cubicBezTo>
                    <a:pt x="285" y="1"/>
                    <a:pt x="229" y="17"/>
                    <a:pt x="181" y="53"/>
                  </a:cubicBezTo>
                  <a:cubicBezTo>
                    <a:pt x="33" y="152"/>
                    <a:pt x="0" y="349"/>
                    <a:pt x="99" y="480"/>
                  </a:cubicBezTo>
                  <a:cubicBezTo>
                    <a:pt x="159" y="572"/>
                    <a:pt x="258" y="619"/>
                    <a:pt x="355" y="619"/>
                  </a:cubicBezTo>
                  <a:cubicBezTo>
                    <a:pt x="415" y="619"/>
                    <a:pt x="475" y="600"/>
                    <a:pt x="526" y="563"/>
                  </a:cubicBezTo>
                  <a:cubicBezTo>
                    <a:pt x="674" y="464"/>
                    <a:pt x="707" y="267"/>
                    <a:pt x="608" y="135"/>
                  </a:cubicBezTo>
                  <a:cubicBezTo>
                    <a:pt x="545" y="51"/>
                    <a:pt x="442" y="1"/>
                    <a:pt x="342" y="1"/>
                  </a:cubicBezTo>
                  <a:close/>
                </a:path>
              </a:pathLst>
            </a:custGeom>
            <a:solidFill>
              <a:srgbClr val="CB1C3E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2"/>
            <p:cNvSpPr/>
            <p:nvPr/>
          </p:nvSpPr>
          <p:spPr>
            <a:xfrm>
              <a:off x="-982875" y="2393663"/>
              <a:ext cx="17675" cy="15600"/>
            </a:xfrm>
            <a:custGeom>
              <a:avLst/>
              <a:gdLst/>
              <a:ahLst/>
              <a:cxnLst/>
              <a:rect l="l" t="t" r="r" b="b"/>
              <a:pathLst>
                <a:path w="707" h="624" extrusionOk="0">
                  <a:moveTo>
                    <a:pt x="352" y="1"/>
                  </a:moveTo>
                  <a:cubicBezTo>
                    <a:pt x="292" y="1"/>
                    <a:pt x="232" y="19"/>
                    <a:pt x="181" y="57"/>
                  </a:cubicBezTo>
                  <a:cubicBezTo>
                    <a:pt x="33" y="156"/>
                    <a:pt x="0" y="353"/>
                    <a:pt x="99" y="485"/>
                  </a:cubicBezTo>
                  <a:cubicBezTo>
                    <a:pt x="160" y="576"/>
                    <a:pt x="258" y="623"/>
                    <a:pt x="355" y="623"/>
                  </a:cubicBezTo>
                  <a:cubicBezTo>
                    <a:pt x="415" y="623"/>
                    <a:pt x="476" y="605"/>
                    <a:pt x="526" y="567"/>
                  </a:cubicBezTo>
                  <a:cubicBezTo>
                    <a:pt x="674" y="468"/>
                    <a:pt x="707" y="271"/>
                    <a:pt x="608" y="139"/>
                  </a:cubicBezTo>
                  <a:cubicBezTo>
                    <a:pt x="548" y="48"/>
                    <a:pt x="450" y="1"/>
                    <a:pt x="352" y="1"/>
                  </a:cubicBezTo>
                  <a:close/>
                </a:path>
              </a:pathLst>
            </a:custGeom>
            <a:solidFill>
              <a:srgbClr val="CB1C3E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2"/>
            <p:cNvSpPr/>
            <p:nvPr/>
          </p:nvSpPr>
          <p:spPr>
            <a:xfrm>
              <a:off x="-931525" y="2371663"/>
              <a:ext cx="7425" cy="28375"/>
            </a:xfrm>
            <a:custGeom>
              <a:avLst/>
              <a:gdLst/>
              <a:ahLst/>
              <a:cxnLst/>
              <a:rect l="l" t="t" r="r" b="b"/>
              <a:pathLst>
                <a:path w="297" h="1135" fill="none" extrusionOk="0">
                  <a:moveTo>
                    <a:pt x="1" y="0"/>
                  </a:moveTo>
                  <a:lnTo>
                    <a:pt x="297" y="1134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2"/>
            <p:cNvSpPr/>
            <p:nvPr/>
          </p:nvSpPr>
          <p:spPr>
            <a:xfrm>
              <a:off x="-939325" y="2363638"/>
              <a:ext cx="17275" cy="15225"/>
            </a:xfrm>
            <a:custGeom>
              <a:avLst/>
              <a:gdLst/>
              <a:ahLst/>
              <a:cxnLst/>
              <a:rect l="l" t="t" r="r" b="b"/>
              <a:pathLst>
                <a:path w="691" h="609" extrusionOk="0">
                  <a:moveTo>
                    <a:pt x="348" y="1"/>
                  </a:moveTo>
                  <a:cubicBezTo>
                    <a:pt x="287" y="1"/>
                    <a:pt x="223" y="19"/>
                    <a:pt x="165" y="58"/>
                  </a:cubicBezTo>
                  <a:cubicBezTo>
                    <a:pt x="33" y="157"/>
                    <a:pt x="1" y="338"/>
                    <a:pt x="99" y="486"/>
                  </a:cubicBezTo>
                  <a:cubicBezTo>
                    <a:pt x="149" y="565"/>
                    <a:pt x="241" y="609"/>
                    <a:pt x="338" y="609"/>
                  </a:cubicBezTo>
                  <a:cubicBezTo>
                    <a:pt x="402" y="609"/>
                    <a:pt x="468" y="590"/>
                    <a:pt x="526" y="551"/>
                  </a:cubicBezTo>
                  <a:cubicBezTo>
                    <a:pt x="658" y="469"/>
                    <a:pt x="691" y="272"/>
                    <a:pt x="592" y="124"/>
                  </a:cubicBezTo>
                  <a:cubicBezTo>
                    <a:pt x="533" y="44"/>
                    <a:pt x="443" y="1"/>
                    <a:pt x="348" y="1"/>
                  </a:cubicBezTo>
                  <a:close/>
                </a:path>
              </a:pathLst>
            </a:custGeom>
            <a:solidFill>
              <a:srgbClr val="CB1C3E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2"/>
            <p:cNvSpPr/>
            <p:nvPr/>
          </p:nvSpPr>
          <p:spPr>
            <a:xfrm>
              <a:off x="-924125" y="2391388"/>
              <a:ext cx="39075" cy="8650"/>
            </a:xfrm>
            <a:custGeom>
              <a:avLst/>
              <a:gdLst/>
              <a:ahLst/>
              <a:cxnLst/>
              <a:rect l="l" t="t" r="r" b="b"/>
              <a:pathLst>
                <a:path w="1563" h="346" fill="none" extrusionOk="0">
                  <a:moveTo>
                    <a:pt x="1562" y="0"/>
                  </a:moveTo>
                  <a:lnTo>
                    <a:pt x="1" y="345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2"/>
            <p:cNvSpPr/>
            <p:nvPr/>
          </p:nvSpPr>
          <p:spPr>
            <a:xfrm>
              <a:off x="-893300" y="2384513"/>
              <a:ext cx="17275" cy="15300"/>
            </a:xfrm>
            <a:custGeom>
              <a:avLst/>
              <a:gdLst/>
              <a:ahLst/>
              <a:cxnLst/>
              <a:rect l="l" t="t" r="r" b="b"/>
              <a:pathLst>
                <a:path w="691" h="612" extrusionOk="0">
                  <a:moveTo>
                    <a:pt x="335" y="0"/>
                  </a:moveTo>
                  <a:cubicBezTo>
                    <a:pt x="278" y="0"/>
                    <a:pt x="219" y="15"/>
                    <a:pt x="165" y="45"/>
                  </a:cubicBezTo>
                  <a:cubicBezTo>
                    <a:pt x="33" y="144"/>
                    <a:pt x="0" y="341"/>
                    <a:pt x="99" y="473"/>
                  </a:cubicBezTo>
                  <a:cubicBezTo>
                    <a:pt x="150" y="564"/>
                    <a:pt x="244" y="611"/>
                    <a:pt x="343" y="611"/>
                  </a:cubicBezTo>
                  <a:cubicBezTo>
                    <a:pt x="405" y="611"/>
                    <a:pt x="470" y="593"/>
                    <a:pt x="526" y="555"/>
                  </a:cubicBezTo>
                  <a:cubicBezTo>
                    <a:pt x="658" y="456"/>
                    <a:pt x="691" y="275"/>
                    <a:pt x="592" y="127"/>
                  </a:cubicBezTo>
                  <a:cubicBezTo>
                    <a:pt x="530" y="44"/>
                    <a:pt x="434" y="0"/>
                    <a:pt x="335" y="0"/>
                  </a:cubicBezTo>
                  <a:close/>
                </a:path>
              </a:pathLst>
            </a:custGeom>
            <a:solidFill>
              <a:srgbClr val="CB1C3E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2"/>
            <p:cNvSpPr/>
            <p:nvPr/>
          </p:nvSpPr>
          <p:spPr>
            <a:xfrm>
              <a:off x="-1010000" y="2463713"/>
              <a:ext cx="12750" cy="57550"/>
            </a:xfrm>
            <a:custGeom>
              <a:avLst/>
              <a:gdLst/>
              <a:ahLst/>
              <a:cxnLst/>
              <a:rect l="l" t="t" r="r" b="b"/>
              <a:pathLst>
                <a:path w="510" h="2302" fill="none" extrusionOk="0">
                  <a:moveTo>
                    <a:pt x="0" y="0"/>
                  </a:moveTo>
                  <a:lnTo>
                    <a:pt x="510" y="230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2"/>
            <p:cNvSpPr/>
            <p:nvPr/>
          </p:nvSpPr>
          <p:spPr>
            <a:xfrm>
              <a:off x="-1018225" y="2455713"/>
              <a:ext cx="17700" cy="15200"/>
            </a:xfrm>
            <a:custGeom>
              <a:avLst/>
              <a:gdLst/>
              <a:ahLst/>
              <a:cxnLst/>
              <a:rect l="l" t="t" r="r" b="b"/>
              <a:pathLst>
                <a:path w="708" h="608" extrusionOk="0">
                  <a:moveTo>
                    <a:pt x="353" y="1"/>
                  </a:moveTo>
                  <a:cubicBezTo>
                    <a:pt x="292" y="1"/>
                    <a:pt x="232" y="19"/>
                    <a:pt x="181" y="57"/>
                  </a:cubicBezTo>
                  <a:cubicBezTo>
                    <a:pt x="34" y="156"/>
                    <a:pt x="1" y="337"/>
                    <a:pt x="99" y="484"/>
                  </a:cubicBezTo>
                  <a:cubicBezTo>
                    <a:pt x="159" y="564"/>
                    <a:pt x="255" y="608"/>
                    <a:pt x="350" y="608"/>
                  </a:cubicBezTo>
                  <a:cubicBezTo>
                    <a:pt x="413" y="608"/>
                    <a:pt x="475" y="589"/>
                    <a:pt x="527" y="550"/>
                  </a:cubicBezTo>
                  <a:cubicBezTo>
                    <a:pt x="658" y="468"/>
                    <a:pt x="707" y="271"/>
                    <a:pt x="609" y="139"/>
                  </a:cubicBezTo>
                  <a:cubicBezTo>
                    <a:pt x="548" y="48"/>
                    <a:pt x="450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2"/>
            <p:cNvSpPr/>
            <p:nvPr/>
          </p:nvSpPr>
          <p:spPr>
            <a:xfrm>
              <a:off x="-1259425" y="2597238"/>
              <a:ext cx="129050" cy="155350"/>
            </a:xfrm>
            <a:custGeom>
              <a:avLst/>
              <a:gdLst/>
              <a:ahLst/>
              <a:cxnLst/>
              <a:rect l="l" t="t" r="r" b="b"/>
              <a:pathLst>
                <a:path w="5162" h="6214" extrusionOk="0">
                  <a:moveTo>
                    <a:pt x="0" y="1"/>
                  </a:moveTo>
                  <a:cubicBezTo>
                    <a:pt x="1167" y="4274"/>
                    <a:pt x="5161" y="6214"/>
                    <a:pt x="5161" y="6214"/>
                  </a:cubicBezTo>
                  <a:cubicBezTo>
                    <a:pt x="4307" y="116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2"/>
            <p:cNvSpPr/>
            <p:nvPr/>
          </p:nvSpPr>
          <p:spPr>
            <a:xfrm>
              <a:off x="-1209700" y="2544663"/>
              <a:ext cx="110150" cy="204250"/>
            </a:xfrm>
            <a:custGeom>
              <a:avLst/>
              <a:gdLst/>
              <a:ahLst/>
              <a:cxnLst/>
              <a:rect l="l" t="t" r="r" b="b"/>
              <a:pathLst>
                <a:path w="4406" h="8170" extrusionOk="0">
                  <a:moveTo>
                    <a:pt x="395" y="0"/>
                  </a:moveTo>
                  <a:lnTo>
                    <a:pt x="395" y="0"/>
                  </a:lnTo>
                  <a:cubicBezTo>
                    <a:pt x="0" y="4668"/>
                    <a:pt x="3386" y="8169"/>
                    <a:pt x="3386" y="8169"/>
                  </a:cubicBezTo>
                  <a:cubicBezTo>
                    <a:pt x="4405" y="2877"/>
                    <a:pt x="395" y="0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2"/>
            <p:cNvSpPr/>
            <p:nvPr/>
          </p:nvSpPr>
          <p:spPr>
            <a:xfrm>
              <a:off x="-1166975" y="2536013"/>
              <a:ext cx="109200" cy="201375"/>
            </a:xfrm>
            <a:custGeom>
              <a:avLst/>
              <a:gdLst/>
              <a:ahLst/>
              <a:cxnLst/>
              <a:rect l="l" t="t" r="r" b="b"/>
              <a:pathLst>
                <a:path w="4368" h="8055" extrusionOk="0">
                  <a:moveTo>
                    <a:pt x="1480" y="1"/>
                  </a:moveTo>
                  <a:cubicBezTo>
                    <a:pt x="1480" y="1"/>
                    <a:pt x="1480" y="1"/>
                    <a:pt x="1480" y="1"/>
                  </a:cubicBezTo>
                  <a:cubicBezTo>
                    <a:pt x="1" y="4176"/>
                    <a:pt x="2187" y="8055"/>
                    <a:pt x="2187" y="8055"/>
                  </a:cubicBezTo>
                  <a:cubicBezTo>
                    <a:pt x="4368" y="3414"/>
                    <a:pt x="1494" y="1"/>
                    <a:pt x="1480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2"/>
            <p:cNvSpPr/>
            <p:nvPr/>
          </p:nvSpPr>
          <p:spPr>
            <a:xfrm>
              <a:off x="-1074100" y="2601363"/>
              <a:ext cx="143850" cy="142200"/>
            </a:xfrm>
            <a:custGeom>
              <a:avLst/>
              <a:gdLst/>
              <a:ahLst/>
              <a:cxnLst/>
              <a:rect l="l" t="t" r="r" b="b"/>
              <a:pathLst>
                <a:path w="5754" h="5688" extrusionOk="0">
                  <a:moveTo>
                    <a:pt x="5753" y="0"/>
                  </a:moveTo>
                  <a:lnTo>
                    <a:pt x="5753" y="0"/>
                  </a:lnTo>
                  <a:cubicBezTo>
                    <a:pt x="5753" y="0"/>
                    <a:pt x="1348" y="740"/>
                    <a:pt x="0" y="5687"/>
                  </a:cubicBezTo>
                  <a:cubicBezTo>
                    <a:pt x="0" y="5687"/>
                    <a:pt x="4175" y="4142"/>
                    <a:pt x="575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2"/>
            <p:cNvSpPr/>
            <p:nvPr/>
          </p:nvSpPr>
          <p:spPr>
            <a:xfrm>
              <a:off x="-1091325" y="2543413"/>
              <a:ext cx="106425" cy="195625"/>
            </a:xfrm>
            <a:custGeom>
              <a:avLst/>
              <a:gdLst/>
              <a:ahLst/>
              <a:cxnLst/>
              <a:rect l="l" t="t" r="r" b="b"/>
              <a:pathLst>
                <a:path w="4257" h="7825" extrusionOk="0">
                  <a:moveTo>
                    <a:pt x="4256" y="1"/>
                  </a:moveTo>
                  <a:cubicBezTo>
                    <a:pt x="4256" y="1"/>
                    <a:pt x="4256" y="1"/>
                    <a:pt x="4256" y="1"/>
                  </a:cubicBezTo>
                  <a:lnTo>
                    <a:pt x="4256" y="1"/>
                  </a:lnTo>
                  <a:cubicBezTo>
                    <a:pt x="4256" y="1"/>
                    <a:pt x="4256" y="1"/>
                    <a:pt x="4256" y="1"/>
                  </a:cubicBezTo>
                  <a:close/>
                  <a:moveTo>
                    <a:pt x="4256" y="1"/>
                  </a:moveTo>
                  <a:cubicBezTo>
                    <a:pt x="4240" y="20"/>
                    <a:pt x="1" y="2487"/>
                    <a:pt x="492" y="7825"/>
                  </a:cubicBezTo>
                  <a:cubicBezTo>
                    <a:pt x="492" y="7825"/>
                    <a:pt x="4207" y="4669"/>
                    <a:pt x="42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2"/>
            <p:cNvSpPr/>
            <p:nvPr/>
          </p:nvSpPr>
          <p:spPr>
            <a:xfrm>
              <a:off x="-1133275" y="2527388"/>
              <a:ext cx="106850" cy="198900"/>
            </a:xfrm>
            <a:custGeom>
              <a:avLst/>
              <a:gdLst/>
              <a:ahLst/>
              <a:cxnLst/>
              <a:rect l="l" t="t" r="r" b="b"/>
              <a:pathLst>
                <a:path w="4274" h="7956" extrusionOk="0">
                  <a:moveTo>
                    <a:pt x="3206" y="1"/>
                  </a:moveTo>
                  <a:cubicBezTo>
                    <a:pt x="3206" y="17"/>
                    <a:pt x="0" y="3124"/>
                    <a:pt x="1726" y="7956"/>
                  </a:cubicBezTo>
                  <a:cubicBezTo>
                    <a:pt x="1726" y="7956"/>
                    <a:pt x="4274" y="4307"/>
                    <a:pt x="320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2"/>
            <p:cNvSpPr/>
            <p:nvPr/>
          </p:nvSpPr>
          <p:spPr>
            <a:xfrm>
              <a:off x="-1273000" y="2751763"/>
              <a:ext cx="342750" cy="814850"/>
            </a:xfrm>
            <a:custGeom>
              <a:avLst/>
              <a:gdLst/>
              <a:ahLst/>
              <a:cxnLst/>
              <a:rect l="l" t="t" r="r" b="b"/>
              <a:pathLst>
                <a:path w="13710" h="32594" extrusionOk="0">
                  <a:moveTo>
                    <a:pt x="6855" y="0"/>
                  </a:moveTo>
                  <a:lnTo>
                    <a:pt x="3058" y="49"/>
                  </a:lnTo>
                  <a:cubicBezTo>
                    <a:pt x="3058" y="49"/>
                    <a:pt x="1" y="5457"/>
                    <a:pt x="1" y="10947"/>
                  </a:cubicBezTo>
                  <a:cubicBezTo>
                    <a:pt x="1" y="16009"/>
                    <a:pt x="2614" y="22403"/>
                    <a:pt x="3009" y="30539"/>
                  </a:cubicBezTo>
                  <a:cubicBezTo>
                    <a:pt x="3042" y="31213"/>
                    <a:pt x="3058" y="31887"/>
                    <a:pt x="3058" y="32594"/>
                  </a:cubicBezTo>
                  <a:lnTo>
                    <a:pt x="10635" y="32594"/>
                  </a:lnTo>
                  <a:cubicBezTo>
                    <a:pt x="10635" y="31903"/>
                    <a:pt x="10668" y="31213"/>
                    <a:pt x="10701" y="30539"/>
                  </a:cubicBezTo>
                  <a:cubicBezTo>
                    <a:pt x="11096" y="22403"/>
                    <a:pt x="13709" y="16009"/>
                    <a:pt x="13709" y="10947"/>
                  </a:cubicBezTo>
                  <a:cubicBezTo>
                    <a:pt x="13709" y="5457"/>
                    <a:pt x="10635" y="49"/>
                    <a:pt x="10635" y="49"/>
                  </a:cubicBezTo>
                  <a:lnTo>
                    <a:pt x="6855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2"/>
            <p:cNvSpPr/>
            <p:nvPr/>
          </p:nvSpPr>
          <p:spPr>
            <a:xfrm>
              <a:off x="-1217525" y="2694213"/>
              <a:ext cx="231800" cy="70300"/>
            </a:xfrm>
            <a:custGeom>
              <a:avLst/>
              <a:gdLst/>
              <a:ahLst/>
              <a:cxnLst/>
              <a:rect l="l" t="t" r="r" b="b"/>
              <a:pathLst>
                <a:path w="9272" h="2812" extrusionOk="0">
                  <a:moveTo>
                    <a:pt x="264" y="1"/>
                  </a:moveTo>
                  <a:cubicBezTo>
                    <a:pt x="116" y="1"/>
                    <a:pt x="1" y="132"/>
                    <a:pt x="17" y="280"/>
                  </a:cubicBezTo>
                  <a:lnTo>
                    <a:pt x="280" y="2072"/>
                  </a:lnTo>
                  <a:cubicBezTo>
                    <a:pt x="346" y="2499"/>
                    <a:pt x="708" y="2812"/>
                    <a:pt x="1151" y="2812"/>
                  </a:cubicBezTo>
                  <a:lnTo>
                    <a:pt x="8137" y="2812"/>
                  </a:lnTo>
                  <a:cubicBezTo>
                    <a:pt x="8564" y="2812"/>
                    <a:pt x="8926" y="2499"/>
                    <a:pt x="8992" y="2072"/>
                  </a:cubicBezTo>
                  <a:lnTo>
                    <a:pt x="9255" y="280"/>
                  </a:lnTo>
                  <a:cubicBezTo>
                    <a:pt x="9271" y="132"/>
                    <a:pt x="9156" y="1"/>
                    <a:pt x="900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72"/>
          <p:cNvSpPr txBox="1">
            <a:spLocks noGrp="1"/>
          </p:cNvSpPr>
          <p:nvPr>
            <p:ph type="subTitle" idx="1"/>
          </p:nvPr>
        </p:nvSpPr>
        <p:spPr>
          <a:xfrm>
            <a:off x="4857750" y="1213625"/>
            <a:ext cx="3586200" cy="21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 ”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Komputer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pertama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kali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ditemukan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pada 1822 oleh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seorang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ahli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matematika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asal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Inggris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, Charles Babbage.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Mulanya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, Babbage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bermaksud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untuk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menciptakan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sebuah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mesin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hitung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bertenaga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uap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yang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dapat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menghitung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tabel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D" sz="1600" b="0" i="0" dirty="0" err="1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angka</a:t>
            </a:r>
            <a:r>
              <a:rPr lang="en-ID" sz="1600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.”</a:t>
            </a:r>
            <a:endParaRPr sz="1600" dirty="0"/>
          </a:p>
        </p:txBody>
      </p:sp>
      <p:sp>
        <p:nvSpPr>
          <p:cNvPr id="1800" name="Google Shape;1800;p72"/>
          <p:cNvSpPr txBox="1">
            <a:spLocks noGrp="1"/>
          </p:cNvSpPr>
          <p:nvPr>
            <p:ph type="title"/>
          </p:nvPr>
        </p:nvSpPr>
        <p:spPr>
          <a:xfrm>
            <a:off x="5476875" y="3649175"/>
            <a:ext cx="29670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—Awal mula komputer</a:t>
            </a:r>
            <a:endParaRPr dirty="0"/>
          </a:p>
        </p:txBody>
      </p:sp>
      <p:grpSp>
        <p:nvGrpSpPr>
          <p:cNvPr id="1801" name="Google Shape;1801;p72"/>
          <p:cNvGrpSpPr/>
          <p:nvPr/>
        </p:nvGrpSpPr>
        <p:grpSpPr>
          <a:xfrm>
            <a:off x="967146" y="1164199"/>
            <a:ext cx="3610086" cy="3199395"/>
            <a:chOff x="568500" y="1862675"/>
            <a:chExt cx="2296200" cy="2034850"/>
          </a:xfrm>
        </p:grpSpPr>
        <p:sp>
          <p:nvSpPr>
            <p:cNvPr id="1802" name="Google Shape;1802;p72"/>
            <p:cNvSpPr/>
            <p:nvPr/>
          </p:nvSpPr>
          <p:spPr>
            <a:xfrm>
              <a:off x="1472900" y="3541250"/>
              <a:ext cx="487800" cy="295050"/>
            </a:xfrm>
            <a:custGeom>
              <a:avLst/>
              <a:gdLst/>
              <a:ahLst/>
              <a:cxnLst/>
              <a:rect l="l" t="t" r="r" b="b"/>
              <a:pathLst>
                <a:path w="19512" h="11802" extrusionOk="0">
                  <a:moveTo>
                    <a:pt x="1" y="0"/>
                  </a:moveTo>
                  <a:lnTo>
                    <a:pt x="1" y="11802"/>
                  </a:lnTo>
                  <a:lnTo>
                    <a:pt x="19511" y="11802"/>
                  </a:lnTo>
                  <a:lnTo>
                    <a:pt x="1951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2"/>
            <p:cNvSpPr/>
            <p:nvPr/>
          </p:nvSpPr>
          <p:spPr>
            <a:xfrm>
              <a:off x="1326225" y="3831750"/>
              <a:ext cx="780750" cy="65775"/>
            </a:xfrm>
            <a:custGeom>
              <a:avLst/>
              <a:gdLst/>
              <a:ahLst/>
              <a:cxnLst/>
              <a:rect l="l" t="t" r="r" b="b"/>
              <a:pathLst>
                <a:path w="31230" h="2631" extrusionOk="0">
                  <a:moveTo>
                    <a:pt x="1529" y="1"/>
                  </a:moveTo>
                  <a:cubicBezTo>
                    <a:pt x="674" y="1"/>
                    <a:pt x="0" y="576"/>
                    <a:pt x="0" y="1316"/>
                  </a:cubicBezTo>
                  <a:cubicBezTo>
                    <a:pt x="0" y="2039"/>
                    <a:pt x="674" y="2631"/>
                    <a:pt x="1529" y="2631"/>
                  </a:cubicBezTo>
                  <a:lnTo>
                    <a:pt x="29717" y="2631"/>
                  </a:lnTo>
                  <a:cubicBezTo>
                    <a:pt x="30556" y="2631"/>
                    <a:pt x="31230" y="2039"/>
                    <a:pt x="31230" y="1316"/>
                  </a:cubicBezTo>
                  <a:cubicBezTo>
                    <a:pt x="31230" y="593"/>
                    <a:pt x="30556" y="1"/>
                    <a:pt x="297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2"/>
            <p:cNvSpPr/>
            <p:nvPr/>
          </p:nvSpPr>
          <p:spPr>
            <a:xfrm>
              <a:off x="1485049" y="3539675"/>
              <a:ext cx="468434" cy="192325"/>
            </a:xfrm>
            <a:custGeom>
              <a:avLst/>
              <a:gdLst/>
              <a:ahLst/>
              <a:cxnLst/>
              <a:rect l="l" t="t" r="r" b="b"/>
              <a:pathLst>
                <a:path w="19512" h="7693" extrusionOk="0">
                  <a:moveTo>
                    <a:pt x="1" y="0"/>
                  </a:moveTo>
                  <a:lnTo>
                    <a:pt x="1" y="3863"/>
                  </a:lnTo>
                  <a:lnTo>
                    <a:pt x="19511" y="7693"/>
                  </a:lnTo>
                  <a:lnTo>
                    <a:pt x="195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2"/>
            <p:cNvSpPr/>
            <p:nvPr/>
          </p:nvSpPr>
          <p:spPr>
            <a:xfrm>
              <a:off x="1472900" y="3627525"/>
              <a:ext cx="487800" cy="25"/>
            </a:xfrm>
            <a:custGeom>
              <a:avLst/>
              <a:gdLst/>
              <a:ahLst/>
              <a:cxnLst/>
              <a:rect l="l" t="t" r="r" b="b"/>
              <a:pathLst>
                <a:path w="19512" h="1" fill="none" extrusionOk="0">
                  <a:moveTo>
                    <a:pt x="1951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2"/>
            <p:cNvSpPr/>
            <p:nvPr/>
          </p:nvSpPr>
          <p:spPr>
            <a:xfrm>
              <a:off x="568500" y="1862675"/>
              <a:ext cx="2296200" cy="1762425"/>
            </a:xfrm>
            <a:custGeom>
              <a:avLst/>
              <a:gdLst/>
              <a:ahLst/>
              <a:cxnLst/>
              <a:rect l="l" t="t" r="r" b="b"/>
              <a:pathLst>
                <a:path w="91848" h="70497" extrusionOk="0">
                  <a:moveTo>
                    <a:pt x="2926" y="0"/>
                  </a:moveTo>
                  <a:cubicBezTo>
                    <a:pt x="1299" y="0"/>
                    <a:pt x="0" y="1299"/>
                    <a:pt x="0" y="2926"/>
                  </a:cubicBezTo>
                  <a:lnTo>
                    <a:pt x="0" y="67554"/>
                  </a:lnTo>
                  <a:cubicBezTo>
                    <a:pt x="0" y="69181"/>
                    <a:pt x="1299" y="70496"/>
                    <a:pt x="2926" y="70496"/>
                  </a:cubicBezTo>
                  <a:lnTo>
                    <a:pt x="88922" y="70496"/>
                  </a:lnTo>
                  <a:cubicBezTo>
                    <a:pt x="90549" y="70496"/>
                    <a:pt x="91848" y="69181"/>
                    <a:pt x="91848" y="67554"/>
                  </a:cubicBezTo>
                  <a:lnTo>
                    <a:pt x="91848" y="2926"/>
                  </a:lnTo>
                  <a:cubicBezTo>
                    <a:pt x="91848" y="1299"/>
                    <a:pt x="90549" y="0"/>
                    <a:pt x="8892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2"/>
            <p:cNvSpPr/>
            <p:nvPr/>
          </p:nvSpPr>
          <p:spPr>
            <a:xfrm>
              <a:off x="654375" y="1946075"/>
              <a:ext cx="2124450" cy="1595200"/>
            </a:xfrm>
            <a:custGeom>
              <a:avLst/>
              <a:gdLst/>
              <a:ahLst/>
              <a:cxnLst/>
              <a:rect l="l" t="t" r="r" b="b"/>
              <a:pathLst>
                <a:path w="84978" h="63808" extrusionOk="0">
                  <a:moveTo>
                    <a:pt x="756" y="1"/>
                  </a:moveTo>
                  <a:cubicBezTo>
                    <a:pt x="345" y="1"/>
                    <a:pt x="0" y="330"/>
                    <a:pt x="0" y="757"/>
                  </a:cubicBezTo>
                  <a:lnTo>
                    <a:pt x="0" y="63051"/>
                  </a:lnTo>
                  <a:cubicBezTo>
                    <a:pt x="0" y="63479"/>
                    <a:pt x="345" y="63807"/>
                    <a:pt x="756" y="63807"/>
                  </a:cubicBezTo>
                  <a:lnTo>
                    <a:pt x="84221" y="63807"/>
                  </a:lnTo>
                  <a:cubicBezTo>
                    <a:pt x="84632" y="63807"/>
                    <a:pt x="84977" y="63479"/>
                    <a:pt x="84977" y="63051"/>
                  </a:cubicBezTo>
                  <a:lnTo>
                    <a:pt x="84977" y="757"/>
                  </a:lnTo>
                  <a:cubicBezTo>
                    <a:pt x="84977" y="330"/>
                    <a:pt x="84632" y="1"/>
                    <a:pt x="84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2"/>
            <p:cNvSpPr/>
            <p:nvPr/>
          </p:nvSpPr>
          <p:spPr>
            <a:xfrm>
              <a:off x="1919327" y="3102951"/>
              <a:ext cx="150104" cy="428270"/>
            </a:xfrm>
            <a:custGeom>
              <a:avLst/>
              <a:gdLst/>
              <a:ahLst/>
              <a:cxnLst/>
              <a:rect l="l" t="t" r="r" b="b"/>
              <a:pathLst>
                <a:path w="6510" h="18574" extrusionOk="0">
                  <a:moveTo>
                    <a:pt x="0" y="0"/>
                  </a:moveTo>
                  <a:lnTo>
                    <a:pt x="1200" y="18574"/>
                  </a:lnTo>
                  <a:lnTo>
                    <a:pt x="6509" y="18574"/>
                  </a:lnTo>
                  <a:cubicBezTo>
                    <a:pt x="5211" y="4323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2"/>
            <p:cNvSpPr/>
            <p:nvPr/>
          </p:nvSpPr>
          <p:spPr>
            <a:xfrm>
              <a:off x="1674491" y="3026397"/>
              <a:ext cx="98548" cy="86051"/>
            </a:xfrm>
            <a:custGeom>
              <a:avLst/>
              <a:gdLst/>
              <a:ahLst/>
              <a:cxnLst/>
              <a:rect l="l" t="t" r="r" b="b"/>
              <a:pathLst>
                <a:path w="4274" h="3732" extrusionOk="0">
                  <a:moveTo>
                    <a:pt x="4192" y="0"/>
                  </a:moveTo>
                  <a:lnTo>
                    <a:pt x="428" y="214"/>
                  </a:lnTo>
                  <a:lnTo>
                    <a:pt x="0" y="230"/>
                  </a:lnTo>
                  <a:lnTo>
                    <a:pt x="0" y="3189"/>
                  </a:lnTo>
                  <a:lnTo>
                    <a:pt x="2416" y="3731"/>
                  </a:lnTo>
                  <a:lnTo>
                    <a:pt x="4208" y="3025"/>
                  </a:lnTo>
                  <a:lnTo>
                    <a:pt x="4274" y="2992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2"/>
            <p:cNvSpPr/>
            <p:nvPr/>
          </p:nvSpPr>
          <p:spPr>
            <a:xfrm>
              <a:off x="1580113" y="2773216"/>
              <a:ext cx="274799" cy="144801"/>
            </a:xfrm>
            <a:custGeom>
              <a:avLst/>
              <a:gdLst/>
              <a:ahLst/>
              <a:cxnLst/>
              <a:rect l="l" t="t" r="r" b="b"/>
              <a:pathLst>
                <a:path w="11918" h="6280" extrusionOk="0">
                  <a:moveTo>
                    <a:pt x="6068" y="1"/>
                  </a:moveTo>
                  <a:cubicBezTo>
                    <a:pt x="5811" y="1"/>
                    <a:pt x="5556" y="66"/>
                    <a:pt x="5326" y="198"/>
                  </a:cubicBezTo>
                  <a:lnTo>
                    <a:pt x="231" y="3124"/>
                  </a:lnTo>
                  <a:cubicBezTo>
                    <a:pt x="1" y="3239"/>
                    <a:pt x="17" y="3567"/>
                    <a:pt x="264" y="3666"/>
                  </a:cubicBezTo>
                  <a:lnTo>
                    <a:pt x="6263" y="6279"/>
                  </a:lnTo>
                  <a:lnTo>
                    <a:pt x="11687" y="3502"/>
                  </a:lnTo>
                  <a:cubicBezTo>
                    <a:pt x="11901" y="3403"/>
                    <a:pt x="11917" y="3091"/>
                    <a:pt x="11703" y="2959"/>
                  </a:cubicBezTo>
                  <a:lnTo>
                    <a:pt x="6822" y="198"/>
                  </a:lnTo>
                  <a:cubicBezTo>
                    <a:pt x="6583" y="66"/>
                    <a:pt x="6325" y="1"/>
                    <a:pt x="606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2"/>
            <p:cNvSpPr/>
            <p:nvPr/>
          </p:nvSpPr>
          <p:spPr>
            <a:xfrm>
              <a:off x="1602088" y="2841053"/>
              <a:ext cx="17478" cy="83399"/>
            </a:xfrm>
            <a:custGeom>
              <a:avLst/>
              <a:gdLst/>
              <a:ahLst/>
              <a:cxnLst/>
              <a:rect l="l" t="t" r="r" b="b"/>
              <a:pathLst>
                <a:path w="758" h="3617" fill="none" extrusionOk="0">
                  <a:moveTo>
                    <a:pt x="757" y="1"/>
                  </a:moveTo>
                  <a:cubicBezTo>
                    <a:pt x="741" y="971"/>
                    <a:pt x="609" y="2581"/>
                    <a:pt x="1" y="3617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2"/>
            <p:cNvSpPr/>
            <p:nvPr/>
          </p:nvSpPr>
          <p:spPr>
            <a:xfrm>
              <a:off x="1592634" y="2915855"/>
              <a:ext cx="18584" cy="17086"/>
            </a:xfrm>
            <a:custGeom>
              <a:avLst/>
              <a:gdLst/>
              <a:ahLst/>
              <a:cxnLst/>
              <a:rect l="l" t="t" r="r" b="b"/>
              <a:pathLst>
                <a:path w="806" h="741" extrusionOk="0">
                  <a:moveTo>
                    <a:pt x="409" y="1"/>
                  </a:moveTo>
                  <a:cubicBezTo>
                    <a:pt x="243" y="1"/>
                    <a:pt x="92" y="122"/>
                    <a:pt x="49" y="291"/>
                  </a:cubicBezTo>
                  <a:cubicBezTo>
                    <a:pt x="0" y="488"/>
                    <a:pt x="132" y="685"/>
                    <a:pt x="329" y="734"/>
                  </a:cubicBezTo>
                  <a:cubicBezTo>
                    <a:pt x="351" y="738"/>
                    <a:pt x="374" y="740"/>
                    <a:pt x="396" y="740"/>
                  </a:cubicBezTo>
                  <a:cubicBezTo>
                    <a:pt x="569" y="740"/>
                    <a:pt x="729" y="630"/>
                    <a:pt x="773" y="455"/>
                  </a:cubicBezTo>
                  <a:cubicBezTo>
                    <a:pt x="805" y="258"/>
                    <a:pt x="690" y="61"/>
                    <a:pt x="493" y="11"/>
                  </a:cubicBezTo>
                  <a:cubicBezTo>
                    <a:pt x="465" y="4"/>
                    <a:pt x="437" y="1"/>
                    <a:pt x="409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2"/>
            <p:cNvSpPr/>
            <p:nvPr/>
          </p:nvSpPr>
          <p:spPr>
            <a:xfrm>
              <a:off x="1560790" y="2926715"/>
              <a:ext cx="37538" cy="34356"/>
            </a:xfrm>
            <a:custGeom>
              <a:avLst/>
              <a:gdLst/>
              <a:ahLst/>
              <a:cxnLst/>
              <a:rect l="l" t="t" r="r" b="b"/>
              <a:pathLst>
                <a:path w="1628" h="1490" extrusionOk="0">
                  <a:moveTo>
                    <a:pt x="1628" y="1"/>
                  </a:moveTo>
                  <a:lnTo>
                    <a:pt x="510" y="411"/>
                  </a:lnTo>
                  <a:cubicBezTo>
                    <a:pt x="99" y="559"/>
                    <a:pt x="0" y="1102"/>
                    <a:pt x="346" y="1381"/>
                  </a:cubicBezTo>
                  <a:lnTo>
                    <a:pt x="378" y="1398"/>
                  </a:lnTo>
                  <a:cubicBezTo>
                    <a:pt x="472" y="1460"/>
                    <a:pt x="578" y="1490"/>
                    <a:pt x="683" y="1490"/>
                  </a:cubicBezTo>
                  <a:cubicBezTo>
                    <a:pt x="907" y="1490"/>
                    <a:pt x="1127" y="1354"/>
                    <a:pt x="1217" y="1118"/>
                  </a:cubicBezTo>
                  <a:lnTo>
                    <a:pt x="1628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2"/>
            <p:cNvSpPr/>
            <p:nvPr/>
          </p:nvSpPr>
          <p:spPr>
            <a:xfrm>
              <a:off x="1615877" y="2955907"/>
              <a:ext cx="52571" cy="51464"/>
            </a:xfrm>
            <a:custGeom>
              <a:avLst/>
              <a:gdLst/>
              <a:ahLst/>
              <a:cxnLst/>
              <a:rect l="l" t="t" r="r" b="b"/>
              <a:pathLst>
                <a:path w="2280" h="2232" extrusionOk="0">
                  <a:moveTo>
                    <a:pt x="1256" y="0"/>
                  </a:moveTo>
                  <a:cubicBezTo>
                    <a:pt x="1116" y="0"/>
                    <a:pt x="958" y="37"/>
                    <a:pt x="784" y="132"/>
                  </a:cubicBezTo>
                  <a:cubicBezTo>
                    <a:pt x="0" y="555"/>
                    <a:pt x="620" y="2232"/>
                    <a:pt x="2061" y="2232"/>
                  </a:cubicBezTo>
                  <a:cubicBezTo>
                    <a:pt x="2132" y="2232"/>
                    <a:pt x="2204" y="2228"/>
                    <a:pt x="2279" y="2219"/>
                  </a:cubicBezTo>
                  <a:lnTo>
                    <a:pt x="2049" y="510"/>
                  </a:lnTo>
                  <a:cubicBezTo>
                    <a:pt x="2049" y="510"/>
                    <a:pt x="1774" y="0"/>
                    <a:pt x="1256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2"/>
            <p:cNvSpPr/>
            <p:nvPr/>
          </p:nvSpPr>
          <p:spPr>
            <a:xfrm>
              <a:off x="1777586" y="2949243"/>
              <a:ext cx="47706" cy="55499"/>
            </a:xfrm>
            <a:custGeom>
              <a:avLst/>
              <a:gdLst/>
              <a:ahLst/>
              <a:cxnLst/>
              <a:rect l="l" t="t" r="r" b="b"/>
              <a:pathLst>
                <a:path w="2069" h="2407" extrusionOk="0">
                  <a:moveTo>
                    <a:pt x="923" y="1"/>
                  </a:moveTo>
                  <a:cubicBezTo>
                    <a:pt x="453" y="1"/>
                    <a:pt x="197" y="552"/>
                    <a:pt x="197" y="552"/>
                  </a:cubicBezTo>
                  <a:lnTo>
                    <a:pt x="0" y="2393"/>
                  </a:lnTo>
                  <a:cubicBezTo>
                    <a:pt x="68" y="2402"/>
                    <a:pt x="134" y="2407"/>
                    <a:pt x="198" y="2407"/>
                  </a:cubicBezTo>
                  <a:cubicBezTo>
                    <a:pt x="1491" y="2407"/>
                    <a:pt x="2068" y="595"/>
                    <a:pt x="1348" y="141"/>
                  </a:cubicBezTo>
                  <a:cubicBezTo>
                    <a:pt x="1191" y="40"/>
                    <a:pt x="1049" y="1"/>
                    <a:pt x="92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2"/>
            <p:cNvSpPr/>
            <p:nvPr/>
          </p:nvSpPr>
          <p:spPr>
            <a:xfrm>
              <a:off x="1644675" y="2886025"/>
              <a:ext cx="145475" cy="191100"/>
            </a:xfrm>
            <a:custGeom>
              <a:avLst/>
              <a:gdLst/>
              <a:ahLst/>
              <a:cxnLst/>
              <a:rect l="l" t="t" r="r" b="b"/>
              <a:pathLst>
                <a:path w="5819" h="7644" extrusionOk="0">
                  <a:moveTo>
                    <a:pt x="2943" y="1"/>
                  </a:moveTo>
                  <a:cubicBezTo>
                    <a:pt x="1986" y="1"/>
                    <a:pt x="927" y="217"/>
                    <a:pt x="0" y="914"/>
                  </a:cubicBezTo>
                  <a:cubicBezTo>
                    <a:pt x="0" y="914"/>
                    <a:pt x="33" y="4201"/>
                    <a:pt x="313" y="5729"/>
                  </a:cubicBezTo>
                  <a:cubicBezTo>
                    <a:pt x="609" y="7242"/>
                    <a:pt x="2433" y="7521"/>
                    <a:pt x="3304" y="7636"/>
                  </a:cubicBezTo>
                  <a:cubicBezTo>
                    <a:pt x="3343" y="7641"/>
                    <a:pt x="3383" y="7644"/>
                    <a:pt x="3424" y="7644"/>
                  </a:cubicBezTo>
                  <a:cubicBezTo>
                    <a:pt x="4294" y="7644"/>
                    <a:pt x="5690" y="6520"/>
                    <a:pt x="5753" y="5861"/>
                  </a:cubicBezTo>
                  <a:cubicBezTo>
                    <a:pt x="5819" y="5171"/>
                    <a:pt x="5819" y="585"/>
                    <a:pt x="5819" y="585"/>
                  </a:cubicBezTo>
                  <a:cubicBezTo>
                    <a:pt x="5819" y="585"/>
                    <a:pt x="4517" y="1"/>
                    <a:pt x="294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2"/>
            <p:cNvSpPr/>
            <p:nvPr/>
          </p:nvSpPr>
          <p:spPr>
            <a:xfrm>
              <a:off x="1634692" y="2910044"/>
              <a:ext cx="170556" cy="170741"/>
            </a:xfrm>
            <a:custGeom>
              <a:avLst/>
              <a:gdLst/>
              <a:ahLst/>
              <a:cxnLst/>
              <a:rect l="l" t="t" r="r" b="b"/>
              <a:pathLst>
                <a:path w="7397" h="7405" extrusionOk="0">
                  <a:moveTo>
                    <a:pt x="6049" y="0"/>
                  </a:moveTo>
                  <a:lnTo>
                    <a:pt x="6049" y="773"/>
                  </a:lnTo>
                  <a:cubicBezTo>
                    <a:pt x="6049" y="1200"/>
                    <a:pt x="6131" y="1628"/>
                    <a:pt x="6312" y="2022"/>
                  </a:cubicBezTo>
                  <a:cubicBezTo>
                    <a:pt x="6329" y="2055"/>
                    <a:pt x="6345" y="2088"/>
                    <a:pt x="6345" y="2121"/>
                  </a:cubicBezTo>
                  <a:cubicBezTo>
                    <a:pt x="6361" y="2318"/>
                    <a:pt x="6214" y="4241"/>
                    <a:pt x="6214" y="4241"/>
                  </a:cubicBezTo>
                  <a:cubicBezTo>
                    <a:pt x="5983" y="3994"/>
                    <a:pt x="5671" y="3830"/>
                    <a:pt x="5342" y="3781"/>
                  </a:cubicBezTo>
                  <a:cubicBezTo>
                    <a:pt x="4899" y="3682"/>
                    <a:pt x="4471" y="3501"/>
                    <a:pt x="4077" y="3255"/>
                  </a:cubicBezTo>
                  <a:cubicBezTo>
                    <a:pt x="4034" y="3233"/>
                    <a:pt x="3988" y="3221"/>
                    <a:pt x="3942" y="3221"/>
                  </a:cubicBezTo>
                  <a:cubicBezTo>
                    <a:pt x="3884" y="3221"/>
                    <a:pt x="3827" y="3241"/>
                    <a:pt x="3781" y="3288"/>
                  </a:cubicBezTo>
                  <a:cubicBezTo>
                    <a:pt x="3633" y="3403"/>
                    <a:pt x="3321" y="3583"/>
                    <a:pt x="2696" y="3682"/>
                  </a:cubicBezTo>
                  <a:cubicBezTo>
                    <a:pt x="1677" y="3830"/>
                    <a:pt x="1332" y="4389"/>
                    <a:pt x="1332" y="4389"/>
                  </a:cubicBezTo>
                  <a:cubicBezTo>
                    <a:pt x="1332" y="4389"/>
                    <a:pt x="1118" y="2729"/>
                    <a:pt x="1085" y="2334"/>
                  </a:cubicBezTo>
                  <a:cubicBezTo>
                    <a:pt x="1069" y="2203"/>
                    <a:pt x="1085" y="2055"/>
                    <a:pt x="1118" y="1923"/>
                  </a:cubicBezTo>
                  <a:cubicBezTo>
                    <a:pt x="1184" y="1710"/>
                    <a:pt x="1217" y="1480"/>
                    <a:pt x="1217" y="1266"/>
                  </a:cubicBezTo>
                  <a:lnTo>
                    <a:pt x="1167" y="230"/>
                  </a:lnTo>
                  <a:cubicBezTo>
                    <a:pt x="1036" y="313"/>
                    <a:pt x="904" y="395"/>
                    <a:pt x="757" y="477"/>
                  </a:cubicBezTo>
                  <a:cubicBezTo>
                    <a:pt x="757" y="477"/>
                    <a:pt x="0" y="1282"/>
                    <a:pt x="411" y="1841"/>
                  </a:cubicBezTo>
                  <a:cubicBezTo>
                    <a:pt x="724" y="2252"/>
                    <a:pt x="494" y="2630"/>
                    <a:pt x="543" y="2942"/>
                  </a:cubicBezTo>
                  <a:cubicBezTo>
                    <a:pt x="592" y="3271"/>
                    <a:pt x="592" y="3616"/>
                    <a:pt x="526" y="3945"/>
                  </a:cubicBezTo>
                  <a:cubicBezTo>
                    <a:pt x="461" y="4307"/>
                    <a:pt x="461" y="4750"/>
                    <a:pt x="691" y="5079"/>
                  </a:cubicBezTo>
                  <a:cubicBezTo>
                    <a:pt x="822" y="5244"/>
                    <a:pt x="921" y="5424"/>
                    <a:pt x="970" y="5622"/>
                  </a:cubicBezTo>
                  <a:cubicBezTo>
                    <a:pt x="1052" y="5917"/>
                    <a:pt x="1250" y="6328"/>
                    <a:pt x="1661" y="6427"/>
                  </a:cubicBezTo>
                  <a:cubicBezTo>
                    <a:pt x="2316" y="6567"/>
                    <a:pt x="2616" y="7404"/>
                    <a:pt x="3882" y="7404"/>
                  </a:cubicBezTo>
                  <a:cubicBezTo>
                    <a:pt x="3950" y="7404"/>
                    <a:pt x="4020" y="7402"/>
                    <a:pt x="4093" y="7397"/>
                  </a:cubicBezTo>
                  <a:cubicBezTo>
                    <a:pt x="4964" y="7331"/>
                    <a:pt x="5375" y="6969"/>
                    <a:pt x="5572" y="6674"/>
                  </a:cubicBezTo>
                  <a:cubicBezTo>
                    <a:pt x="5737" y="6443"/>
                    <a:pt x="5934" y="6263"/>
                    <a:pt x="6181" y="6131"/>
                  </a:cubicBezTo>
                  <a:cubicBezTo>
                    <a:pt x="6361" y="6049"/>
                    <a:pt x="6526" y="5917"/>
                    <a:pt x="6641" y="5753"/>
                  </a:cubicBezTo>
                  <a:cubicBezTo>
                    <a:pt x="6723" y="5622"/>
                    <a:pt x="6772" y="5474"/>
                    <a:pt x="6772" y="5309"/>
                  </a:cubicBezTo>
                  <a:cubicBezTo>
                    <a:pt x="6772" y="5063"/>
                    <a:pt x="6838" y="4816"/>
                    <a:pt x="6953" y="4586"/>
                  </a:cubicBezTo>
                  <a:cubicBezTo>
                    <a:pt x="7052" y="4389"/>
                    <a:pt x="7118" y="4175"/>
                    <a:pt x="7134" y="3945"/>
                  </a:cubicBezTo>
                  <a:cubicBezTo>
                    <a:pt x="7134" y="3748"/>
                    <a:pt x="7101" y="3551"/>
                    <a:pt x="7035" y="3353"/>
                  </a:cubicBezTo>
                  <a:cubicBezTo>
                    <a:pt x="6920" y="3025"/>
                    <a:pt x="6855" y="2663"/>
                    <a:pt x="6871" y="2318"/>
                  </a:cubicBezTo>
                  <a:cubicBezTo>
                    <a:pt x="6871" y="2203"/>
                    <a:pt x="6871" y="2104"/>
                    <a:pt x="6838" y="1989"/>
                  </a:cubicBezTo>
                  <a:cubicBezTo>
                    <a:pt x="6723" y="1512"/>
                    <a:pt x="7397" y="1102"/>
                    <a:pt x="6493" y="263"/>
                  </a:cubicBezTo>
                  <a:cubicBezTo>
                    <a:pt x="6345" y="165"/>
                    <a:pt x="6197" y="82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2"/>
            <p:cNvSpPr/>
            <p:nvPr/>
          </p:nvSpPr>
          <p:spPr>
            <a:xfrm>
              <a:off x="1702531" y="3005644"/>
              <a:ext cx="43602" cy="26101"/>
            </a:xfrm>
            <a:custGeom>
              <a:avLst/>
              <a:gdLst/>
              <a:ahLst/>
              <a:cxnLst/>
              <a:rect l="l" t="t" r="r" b="b"/>
              <a:pathLst>
                <a:path w="1891" h="1132" extrusionOk="0">
                  <a:moveTo>
                    <a:pt x="956" y="0"/>
                  </a:moveTo>
                  <a:cubicBezTo>
                    <a:pt x="905" y="0"/>
                    <a:pt x="855" y="21"/>
                    <a:pt x="822" y="62"/>
                  </a:cubicBezTo>
                  <a:cubicBezTo>
                    <a:pt x="592" y="292"/>
                    <a:pt x="313" y="440"/>
                    <a:pt x="1" y="506"/>
                  </a:cubicBezTo>
                  <a:cubicBezTo>
                    <a:pt x="149" y="884"/>
                    <a:pt x="527" y="1130"/>
                    <a:pt x="954" y="1130"/>
                  </a:cubicBezTo>
                  <a:cubicBezTo>
                    <a:pt x="966" y="1131"/>
                    <a:pt x="978" y="1131"/>
                    <a:pt x="990" y="1131"/>
                  </a:cubicBezTo>
                  <a:cubicBezTo>
                    <a:pt x="1387" y="1131"/>
                    <a:pt x="1747" y="872"/>
                    <a:pt x="1891" y="489"/>
                  </a:cubicBezTo>
                  <a:cubicBezTo>
                    <a:pt x="1595" y="440"/>
                    <a:pt x="1316" y="292"/>
                    <a:pt x="1102" y="62"/>
                  </a:cubicBezTo>
                  <a:cubicBezTo>
                    <a:pt x="1061" y="21"/>
                    <a:pt x="1007" y="0"/>
                    <a:pt x="95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2"/>
            <p:cNvSpPr/>
            <p:nvPr/>
          </p:nvSpPr>
          <p:spPr>
            <a:xfrm>
              <a:off x="1645691" y="2855373"/>
              <a:ext cx="144040" cy="70233"/>
            </a:xfrm>
            <a:custGeom>
              <a:avLst/>
              <a:gdLst/>
              <a:ahLst/>
              <a:cxnLst/>
              <a:rect l="l" t="t" r="r" b="b"/>
              <a:pathLst>
                <a:path w="6247" h="3046" extrusionOk="0">
                  <a:moveTo>
                    <a:pt x="3298" y="1"/>
                  </a:moveTo>
                  <a:cubicBezTo>
                    <a:pt x="2286" y="1"/>
                    <a:pt x="1124" y="217"/>
                    <a:pt x="0" y="908"/>
                  </a:cubicBezTo>
                  <a:lnTo>
                    <a:pt x="181" y="3045"/>
                  </a:lnTo>
                  <a:cubicBezTo>
                    <a:pt x="181" y="3045"/>
                    <a:pt x="1418" y="2285"/>
                    <a:pt x="3371" y="2285"/>
                  </a:cubicBezTo>
                  <a:cubicBezTo>
                    <a:pt x="4203" y="2285"/>
                    <a:pt x="5163" y="2423"/>
                    <a:pt x="6213" y="2815"/>
                  </a:cubicBezTo>
                  <a:lnTo>
                    <a:pt x="6246" y="596"/>
                  </a:lnTo>
                  <a:cubicBezTo>
                    <a:pt x="6246" y="596"/>
                    <a:pt x="4978" y="1"/>
                    <a:pt x="3298" y="1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2"/>
            <p:cNvSpPr/>
            <p:nvPr/>
          </p:nvSpPr>
          <p:spPr>
            <a:xfrm>
              <a:off x="1485734" y="3098016"/>
              <a:ext cx="473762" cy="438139"/>
            </a:xfrm>
            <a:custGeom>
              <a:avLst/>
              <a:gdLst/>
              <a:ahLst/>
              <a:cxnLst/>
              <a:rect l="l" t="t" r="r" b="b"/>
              <a:pathLst>
                <a:path w="20547" h="19002" extrusionOk="0">
                  <a:moveTo>
                    <a:pt x="10455" y="1"/>
                  </a:moveTo>
                  <a:lnTo>
                    <a:pt x="1595" y="1102"/>
                  </a:lnTo>
                  <a:cubicBezTo>
                    <a:pt x="1562" y="1234"/>
                    <a:pt x="1529" y="1365"/>
                    <a:pt x="1513" y="1513"/>
                  </a:cubicBezTo>
                  <a:cubicBezTo>
                    <a:pt x="412" y="7003"/>
                    <a:pt x="1" y="18048"/>
                    <a:pt x="67" y="19001"/>
                  </a:cubicBezTo>
                  <a:lnTo>
                    <a:pt x="20415" y="19001"/>
                  </a:lnTo>
                  <a:cubicBezTo>
                    <a:pt x="20547" y="13660"/>
                    <a:pt x="19265" y="527"/>
                    <a:pt x="19265" y="527"/>
                  </a:cubicBezTo>
                  <a:lnTo>
                    <a:pt x="10455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2"/>
            <p:cNvSpPr/>
            <p:nvPr/>
          </p:nvSpPr>
          <p:spPr>
            <a:xfrm>
              <a:off x="1520230" y="3098016"/>
              <a:ext cx="409340" cy="180794"/>
            </a:xfrm>
            <a:custGeom>
              <a:avLst/>
              <a:gdLst/>
              <a:ahLst/>
              <a:cxnLst/>
              <a:rect l="l" t="t" r="r" b="b"/>
              <a:pathLst>
                <a:path w="17753" h="7841" extrusionOk="0">
                  <a:moveTo>
                    <a:pt x="8942" y="1"/>
                  </a:moveTo>
                  <a:lnTo>
                    <a:pt x="83" y="1102"/>
                  </a:lnTo>
                  <a:cubicBezTo>
                    <a:pt x="66" y="1234"/>
                    <a:pt x="33" y="1365"/>
                    <a:pt x="1" y="1513"/>
                  </a:cubicBezTo>
                  <a:cubicBezTo>
                    <a:pt x="1" y="1513"/>
                    <a:pt x="5047" y="6477"/>
                    <a:pt x="9353" y="7841"/>
                  </a:cubicBezTo>
                  <a:cubicBezTo>
                    <a:pt x="9353" y="7841"/>
                    <a:pt x="14596" y="4932"/>
                    <a:pt x="17752" y="527"/>
                  </a:cubicBezTo>
                  <a:lnTo>
                    <a:pt x="8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2"/>
            <p:cNvSpPr/>
            <p:nvPr/>
          </p:nvSpPr>
          <p:spPr>
            <a:xfrm>
              <a:off x="1564203" y="3290070"/>
              <a:ext cx="188380" cy="142611"/>
            </a:xfrm>
            <a:custGeom>
              <a:avLst/>
              <a:gdLst/>
              <a:ahLst/>
              <a:cxnLst/>
              <a:rect l="l" t="t" r="r" b="b"/>
              <a:pathLst>
                <a:path w="8170" h="6185" extrusionOk="0">
                  <a:moveTo>
                    <a:pt x="7511" y="1"/>
                  </a:moveTo>
                  <a:cubicBezTo>
                    <a:pt x="6429" y="1"/>
                    <a:pt x="5362" y="165"/>
                    <a:pt x="4323" y="482"/>
                  </a:cubicBezTo>
                  <a:cubicBezTo>
                    <a:pt x="2269" y="1106"/>
                    <a:pt x="0" y="2881"/>
                    <a:pt x="0" y="2881"/>
                  </a:cubicBezTo>
                  <a:cubicBezTo>
                    <a:pt x="0" y="2881"/>
                    <a:pt x="442" y="6184"/>
                    <a:pt x="2086" y="6184"/>
                  </a:cubicBezTo>
                  <a:cubicBezTo>
                    <a:pt x="2151" y="6184"/>
                    <a:pt x="2217" y="6179"/>
                    <a:pt x="2285" y="6169"/>
                  </a:cubicBezTo>
                  <a:cubicBezTo>
                    <a:pt x="3452" y="5972"/>
                    <a:pt x="4603" y="5709"/>
                    <a:pt x="5737" y="5380"/>
                  </a:cubicBezTo>
                  <a:cubicBezTo>
                    <a:pt x="5852" y="5331"/>
                    <a:pt x="5950" y="5265"/>
                    <a:pt x="6016" y="5166"/>
                  </a:cubicBezTo>
                  <a:lnTo>
                    <a:pt x="6213" y="4887"/>
                  </a:lnTo>
                  <a:cubicBezTo>
                    <a:pt x="6312" y="4722"/>
                    <a:pt x="6328" y="4525"/>
                    <a:pt x="6246" y="4361"/>
                  </a:cubicBezTo>
                  <a:cubicBezTo>
                    <a:pt x="6164" y="4180"/>
                    <a:pt x="6180" y="3966"/>
                    <a:pt x="6295" y="3818"/>
                  </a:cubicBezTo>
                  <a:lnTo>
                    <a:pt x="6345" y="3736"/>
                  </a:lnTo>
                  <a:cubicBezTo>
                    <a:pt x="6460" y="3572"/>
                    <a:pt x="6476" y="3358"/>
                    <a:pt x="6378" y="3194"/>
                  </a:cubicBezTo>
                  <a:lnTo>
                    <a:pt x="6279" y="2980"/>
                  </a:lnTo>
                  <a:cubicBezTo>
                    <a:pt x="6197" y="2816"/>
                    <a:pt x="6213" y="2635"/>
                    <a:pt x="6295" y="2487"/>
                  </a:cubicBezTo>
                  <a:lnTo>
                    <a:pt x="6411" y="2273"/>
                  </a:lnTo>
                  <a:cubicBezTo>
                    <a:pt x="6509" y="2109"/>
                    <a:pt x="6509" y="1895"/>
                    <a:pt x="6394" y="1731"/>
                  </a:cubicBezTo>
                  <a:lnTo>
                    <a:pt x="6115" y="1287"/>
                  </a:lnTo>
                  <a:cubicBezTo>
                    <a:pt x="6690" y="1041"/>
                    <a:pt x="7282" y="843"/>
                    <a:pt x="7890" y="712"/>
                  </a:cubicBezTo>
                  <a:cubicBezTo>
                    <a:pt x="8054" y="663"/>
                    <a:pt x="8169" y="515"/>
                    <a:pt x="8153" y="350"/>
                  </a:cubicBezTo>
                  <a:cubicBezTo>
                    <a:pt x="8169" y="153"/>
                    <a:pt x="8005" y="5"/>
                    <a:pt x="7808" y="5"/>
                  </a:cubicBezTo>
                  <a:cubicBezTo>
                    <a:pt x="7709" y="2"/>
                    <a:pt x="7610" y="1"/>
                    <a:pt x="751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2"/>
            <p:cNvSpPr/>
            <p:nvPr/>
          </p:nvSpPr>
          <p:spPr>
            <a:xfrm>
              <a:off x="1562622" y="3344115"/>
              <a:ext cx="92876" cy="82269"/>
            </a:xfrm>
            <a:custGeom>
              <a:avLst/>
              <a:gdLst/>
              <a:ahLst/>
              <a:cxnLst/>
              <a:rect l="l" t="t" r="r" b="b"/>
              <a:pathLst>
                <a:path w="4028" h="3568" extrusionOk="0">
                  <a:moveTo>
                    <a:pt x="362" y="1"/>
                  </a:moveTo>
                  <a:cubicBezTo>
                    <a:pt x="132" y="165"/>
                    <a:pt x="0" y="263"/>
                    <a:pt x="0" y="263"/>
                  </a:cubicBezTo>
                  <a:cubicBezTo>
                    <a:pt x="66" y="658"/>
                    <a:pt x="148" y="1036"/>
                    <a:pt x="263" y="1414"/>
                  </a:cubicBezTo>
                  <a:lnTo>
                    <a:pt x="2006" y="3567"/>
                  </a:lnTo>
                  <a:cubicBezTo>
                    <a:pt x="2104" y="3567"/>
                    <a:pt x="2186" y="3567"/>
                    <a:pt x="2285" y="3551"/>
                  </a:cubicBezTo>
                  <a:cubicBezTo>
                    <a:pt x="2877" y="3452"/>
                    <a:pt x="3485" y="3321"/>
                    <a:pt x="4027" y="3206"/>
                  </a:cubicBezTo>
                  <a:lnTo>
                    <a:pt x="3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2"/>
            <p:cNvSpPr/>
            <p:nvPr/>
          </p:nvSpPr>
          <p:spPr>
            <a:xfrm>
              <a:off x="1367490" y="3123796"/>
              <a:ext cx="283884" cy="430161"/>
            </a:xfrm>
            <a:custGeom>
              <a:avLst/>
              <a:gdLst/>
              <a:ahLst/>
              <a:cxnLst/>
              <a:rect l="l" t="t" r="r" b="b"/>
              <a:pathLst>
                <a:path w="12312" h="18656" extrusionOk="0">
                  <a:moveTo>
                    <a:pt x="6707" y="0"/>
                  </a:moveTo>
                  <a:cubicBezTo>
                    <a:pt x="806" y="4603"/>
                    <a:pt x="1" y="18656"/>
                    <a:pt x="1" y="18656"/>
                  </a:cubicBezTo>
                  <a:lnTo>
                    <a:pt x="8350" y="18656"/>
                  </a:lnTo>
                  <a:lnTo>
                    <a:pt x="12312" y="14711"/>
                  </a:lnTo>
                  <a:lnTo>
                    <a:pt x="8646" y="9599"/>
                  </a:lnTo>
                  <a:lnTo>
                    <a:pt x="5918" y="11506"/>
                  </a:lnTo>
                  <a:lnTo>
                    <a:pt x="5967" y="11013"/>
                  </a:lnTo>
                  <a:lnTo>
                    <a:pt x="6279" y="8301"/>
                  </a:lnTo>
                  <a:lnTo>
                    <a:pt x="7216" y="428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2"/>
            <p:cNvSpPr/>
            <p:nvPr/>
          </p:nvSpPr>
          <p:spPr>
            <a:xfrm>
              <a:off x="1445309" y="3316761"/>
              <a:ext cx="60664" cy="106895"/>
            </a:xfrm>
            <a:custGeom>
              <a:avLst/>
              <a:gdLst/>
              <a:ahLst/>
              <a:cxnLst/>
              <a:rect l="l" t="t" r="r" b="b"/>
              <a:pathLst>
                <a:path w="2631" h="4636" extrusionOk="0">
                  <a:moveTo>
                    <a:pt x="2630" y="1"/>
                  </a:moveTo>
                  <a:lnTo>
                    <a:pt x="1" y="4636"/>
                  </a:lnTo>
                  <a:lnTo>
                    <a:pt x="1" y="4636"/>
                  </a:lnTo>
                  <a:lnTo>
                    <a:pt x="2055" y="3338"/>
                  </a:lnTo>
                  <a:lnTo>
                    <a:pt x="2203" y="3206"/>
                  </a:lnTo>
                  <a:lnTo>
                    <a:pt x="2318" y="2713"/>
                  </a:lnTo>
                  <a:lnTo>
                    <a:pt x="2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2"/>
            <p:cNvSpPr/>
            <p:nvPr/>
          </p:nvSpPr>
          <p:spPr>
            <a:xfrm>
              <a:off x="1503559" y="3345133"/>
              <a:ext cx="147822" cy="178903"/>
            </a:xfrm>
            <a:custGeom>
              <a:avLst/>
              <a:gdLst/>
              <a:ahLst/>
              <a:cxnLst/>
              <a:rect l="l" t="t" r="r" b="b"/>
              <a:pathLst>
                <a:path w="6411" h="7759" fill="none" extrusionOk="0">
                  <a:moveTo>
                    <a:pt x="0" y="1907"/>
                  </a:moveTo>
                  <a:lnTo>
                    <a:pt x="2745" y="0"/>
                  </a:lnTo>
                  <a:lnTo>
                    <a:pt x="6411" y="5112"/>
                  </a:lnTo>
                  <a:lnTo>
                    <a:pt x="3748" y="7758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2"/>
            <p:cNvSpPr/>
            <p:nvPr/>
          </p:nvSpPr>
          <p:spPr>
            <a:xfrm>
              <a:off x="1521752" y="3376585"/>
              <a:ext cx="61033" cy="76574"/>
            </a:xfrm>
            <a:custGeom>
              <a:avLst/>
              <a:gdLst/>
              <a:ahLst/>
              <a:cxnLst/>
              <a:rect l="l" t="t" r="r" b="b"/>
              <a:pathLst>
                <a:path w="2647" h="3321" fill="none" extrusionOk="0">
                  <a:moveTo>
                    <a:pt x="0" y="1"/>
                  </a:moveTo>
                  <a:lnTo>
                    <a:pt x="2647" y="332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2"/>
            <p:cNvSpPr/>
            <p:nvPr/>
          </p:nvSpPr>
          <p:spPr>
            <a:xfrm>
              <a:off x="1451631" y="3389106"/>
              <a:ext cx="51949" cy="32972"/>
            </a:xfrm>
            <a:custGeom>
              <a:avLst/>
              <a:gdLst/>
              <a:ahLst/>
              <a:cxnLst/>
              <a:rect l="l" t="t" r="r" b="b"/>
              <a:pathLst>
                <a:path w="2253" h="1430" fill="none" extrusionOk="0">
                  <a:moveTo>
                    <a:pt x="1" y="1430"/>
                  </a:moveTo>
                  <a:lnTo>
                    <a:pt x="2055" y="132"/>
                  </a:lnTo>
                  <a:lnTo>
                    <a:pt x="2252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2"/>
            <p:cNvSpPr/>
            <p:nvPr/>
          </p:nvSpPr>
          <p:spPr>
            <a:xfrm>
              <a:off x="1510384" y="3078278"/>
              <a:ext cx="429031" cy="173254"/>
            </a:xfrm>
            <a:custGeom>
              <a:avLst/>
              <a:gdLst/>
              <a:ahLst/>
              <a:cxnLst/>
              <a:rect l="l" t="t" r="r" b="b"/>
              <a:pathLst>
                <a:path w="18607" h="7514" extrusionOk="0">
                  <a:moveTo>
                    <a:pt x="12184" y="0"/>
                  </a:moveTo>
                  <a:cubicBezTo>
                    <a:pt x="11898" y="0"/>
                    <a:pt x="11617" y="83"/>
                    <a:pt x="11391" y="249"/>
                  </a:cubicBezTo>
                  <a:cubicBezTo>
                    <a:pt x="10783" y="643"/>
                    <a:pt x="10076" y="857"/>
                    <a:pt x="9369" y="873"/>
                  </a:cubicBezTo>
                  <a:cubicBezTo>
                    <a:pt x="9297" y="876"/>
                    <a:pt x="9224" y="877"/>
                    <a:pt x="9152" y="877"/>
                  </a:cubicBezTo>
                  <a:cubicBezTo>
                    <a:pt x="8356" y="877"/>
                    <a:pt x="7578" y="712"/>
                    <a:pt x="6854" y="380"/>
                  </a:cubicBezTo>
                  <a:cubicBezTo>
                    <a:pt x="6682" y="305"/>
                    <a:pt x="6495" y="264"/>
                    <a:pt x="6308" y="264"/>
                  </a:cubicBezTo>
                  <a:cubicBezTo>
                    <a:pt x="6210" y="264"/>
                    <a:pt x="6112" y="275"/>
                    <a:pt x="6016" y="298"/>
                  </a:cubicBezTo>
                  <a:cubicBezTo>
                    <a:pt x="4537" y="577"/>
                    <a:pt x="3074" y="955"/>
                    <a:pt x="1644" y="1416"/>
                  </a:cubicBezTo>
                  <a:cubicBezTo>
                    <a:pt x="576" y="1761"/>
                    <a:pt x="0" y="2007"/>
                    <a:pt x="0" y="2007"/>
                  </a:cubicBezTo>
                  <a:cubicBezTo>
                    <a:pt x="3682" y="5344"/>
                    <a:pt x="9665" y="7514"/>
                    <a:pt x="9665" y="7514"/>
                  </a:cubicBezTo>
                  <a:cubicBezTo>
                    <a:pt x="13758" y="5706"/>
                    <a:pt x="18606" y="1070"/>
                    <a:pt x="18606" y="1070"/>
                  </a:cubicBezTo>
                  <a:cubicBezTo>
                    <a:pt x="17982" y="873"/>
                    <a:pt x="17341" y="725"/>
                    <a:pt x="16700" y="594"/>
                  </a:cubicBezTo>
                  <a:cubicBezTo>
                    <a:pt x="15237" y="298"/>
                    <a:pt x="13741" y="101"/>
                    <a:pt x="12262" y="2"/>
                  </a:cubicBezTo>
                  <a:cubicBezTo>
                    <a:pt x="12236" y="1"/>
                    <a:pt x="12210" y="0"/>
                    <a:pt x="1218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2"/>
            <p:cNvSpPr/>
            <p:nvPr/>
          </p:nvSpPr>
          <p:spPr>
            <a:xfrm>
              <a:off x="1510384" y="3092344"/>
              <a:ext cx="429031" cy="159189"/>
            </a:xfrm>
            <a:custGeom>
              <a:avLst/>
              <a:gdLst/>
              <a:ahLst/>
              <a:cxnLst/>
              <a:rect l="l" t="t" r="r" b="b"/>
              <a:pathLst>
                <a:path w="18607" h="6904" extrusionOk="0">
                  <a:moveTo>
                    <a:pt x="16683" y="0"/>
                  </a:moveTo>
                  <a:cubicBezTo>
                    <a:pt x="14185" y="2170"/>
                    <a:pt x="9649" y="5128"/>
                    <a:pt x="9649" y="5128"/>
                  </a:cubicBezTo>
                  <a:cubicBezTo>
                    <a:pt x="6641" y="4060"/>
                    <a:pt x="2762" y="1545"/>
                    <a:pt x="1644" y="806"/>
                  </a:cubicBezTo>
                  <a:cubicBezTo>
                    <a:pt x="576" y="1151"/>
                    <a:pt x="0" y="1397"/>
                    <a:pt x="0" y="1397"/>
                  </a:cubicBezTo>
                  <a:cubicBezTo>
                    <a:pt x="3682" y="4734"/>
                    <a:pt x="9665" y="6904"/>
                    <a:pt x="9665" y="6904"/>
                  </a:cubicBezTo>
                  <a:cubicBezTo>
                    <a:pt x="13758" y="5096"/>
                    <a:pt x="18606" y="460"/>
                    <a:pt x="18606" y="460"/>
                  </a:cubicBezTo>
                  <a:cubicBezTo>
                    <a:pt x="17982" y="263"/>
                    <a:pt x="17341" y="115"/>
                    <a:pt x="1668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2"/>
            <p:cNvSpPr/>
            <p:nvPr/>
          </p:nvSpPr>
          <p:spPr>
            <a:xfrm>
              <a:off x="708200" y="3177498"/>
              <a:ext cx="593800" cy="361625"/>
            </a:xfrm>
            <a:custGeom>
              <a:avLst/>
              <a:gdLst/>
              <a:ahLst/>
              <a:cxnLst/>
              <a:rect l="l" t="t" r="r" b="b"/>
              <a:pathLst>
                <a:path w="23752" h="14465" extrusionOk="0">
                  <a:moveTo>
                    <a:pt x="14547" y="0"/>
                  </a:moveTo>
                  <a:lnTo>
                    <a:pt x="11901" y="1052"/>
                  </a:lnTo>
                  <a:lnTo>
                    <a:pt x="8531" y="99"/>
                  </a:lnTo>
                  <a:lnTo>
                    <a:pt x="5556" y="1102"/>
                  </a:lnTo>
                  <a:lnTo>
                    <a:pt x="2630" y="2104"/>
                  </a:lnTo>
                  <a:lnTo>
                    <a:pt x="2581" y="2219"/>
                  </a:lnTo>
                  <a:cubicBezTo>
                    <a:pt x="904" y="5654"/>
                    <a:pt x="0" y="14464"/>
                    <a:pt x="0" y="14464"/>
                  </a:cubicBezTo>
                  <a:lnTo>
                    <a:pt x="23751" y="14464"/>
                  </a:lnTo>
                  <a:cubicBezTo>
                    <a:pt x="22223" y="7117"/>
                    <a:pt x="20037" y="2860"/>
                    <a:pt x="19248" y="1512"/>
                  </a:cubicBezTo>
                  <a:cubicBezTo>
                    <a:pt x="19067" y="1184"/>
                    <a:pt x="18952" y="1036"/>
                    <a:pt x="18952" y="1036"/>
                  </a:cubicBezTo>
                  <a:lnTo>
                    <a:pt x="18294" y="871"/>
                  </a:lnTo>
                  <a:lnTo>
                    <a:pt x="1454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2"/>
            <p:cNvSpPr/>
            <p:nvPr/>
          </p:nvSpPr>
          <p:spPr>
            <a:xfrm>
              <a:off x="772300" y="3177498"/>
              <a:ext cx="417100" cy="182050"/>
            </a:xfrm>
            <a:custGeom>
              <a:avLst/>
              <a:gdLst/>
              <a:ahLst/>
              <a:cxnLst/>
              <a:rect l="l" t="t" r="r" b="b"/>
              <a:pathLst>
                <a:path w="16684" h="7282" extrusionOk="0">
                  <a:moveTo>
                    <a:pt x="11983" y="0"/>
                  </a:moveTo>
                  <a:lnTo>
                    <a:pt x="9337" y="1052"/>
                  </a:lnTo>
                  <a:lnTo>
                    <a:pt x="5967" y="99"/>
                  </a:lnTo>
                  <a:lnTo>
                    <a:pt x="2976" y="1102"/>
                  </a:lnTo>
                  <a:lnTo>
                    <a:pt x="50" y="2104"/>
                  </a:lnTo>
                  <a:lnTo>
                    <a:pt x="1" y="2219"/>
                  </a:lnTo>
                  <a:cubicBezTo>
                    <a:pt x="806" y="2877"/>
                    <a:pt x="5458" y="6575"/>
                    <a:pt x="10684" y="7282"/>
                  </a:cubicBezTo>
                  <a:cubicBezTo>
                    <a:pt x="13035" y="5753"/>
                    <a:pt x="15056" y="3797"/>
                    <a:pt x="16684" y="1512"/>
                  </a:cubicBezTo>
                  <a:cubicBezTo>
                    <a:pt x="16486" y="1184"/>
                    <a:pt x="16388" y="1036"/>
                    <a:pt x="16388" y="1036"/>
                  </a:cubicBezTo>
                  <a:lnTo>
                    <a:pt x="15730" y="871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2"/>
            <p:cNvSpPr/>
            <p:nvPr/>
          </p:nvSpPr>
          <p:spPr>
            <a:xfrm>
              <a:off x="708200" y="3205023"/>
              <a:ext cx="138925" cy="334100"/>
            </a:xfrm>
            <a:custGeom>
              <a:avLst/>
              <a:gdLst/>
              <a:ahLst/>
              <a:cxnLst/>
              <a:rect l="l" t="t" r="r" b="b"/>
              <a:pathLst>
                <a:path w="5557" h="13364" extrusionOk="0">
                  <a:moveTo>
                    <a:pt x="5556" y="1"/>
                  </a:moveTo>
                  <a:lnTo>
                    <a:pt x="2630" y="1003"/>
                  </a:lnTo>
                  <a:cubicBezTo>
                    <a:pt x="921" y="4373"/>
                    <a:pt x="0" y="13363"/>
                    <a:pt x="0" y="13363"/>
                  </a:cubicBezTo>
                  <a:lnTo>
                    <a:pt x="4159" y="13363"/>
                  </a:lnTo>
                  <a:cubicBezTo>
                    <a:pt x="4373" y="8005"/>
                    <a:pt x="5178" y="2400"/>
                    <a:pt x="555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2"/>
            <p:cNvSpPr/>
            <p:nvPr/>
          </p:nvSpPr>
          <p:spPr>
            <a:xfrm>
              <a:off x="812575" y="3343175"/>
              <a:ext cx="16450" cy="185775"/>
            </a:xfrm>
            <a:custGeom>
              <a:avLst/>
              <a:gdLst/>
              <a:ahLst/>
              <a:cxnLst/>
              <a:rect l="l" t="t" r="r" b="b"/>
              <a:pathLst>
                <a:path w="658" h="7431" fill="none" extrusionOk="0">
                  <a:moveTo>
                    <a:pt x="658" y="1"/>
                  </a:moveTo>
                  <a:cubicBezTo>
                    <a:pt x="378" y="2236"/>
                    <a:pt x="132" y="4850"/>
                    <a:pt x="0" y="743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2"/>
            <p:cNvSpPr/>
            <p:nvPr/>
          </p:nvSpPr>
          <p:spPr>
            <a:xfrm>
              <a:off x="1165550" y="3202434"/>
              <a:ext cx="136450" cy="339850"/>
            </a:xfrm>
            <a:custGeom>
              <a:avLst/>
              <a:gdLst/>
              <a:ahLst/>
              <a:cxnLst/>
              <a:rect l="l" t="t" r="r" b="b"/>
              <a:pathLst>
                <a:path w="5458" h="13594" extrusionOk="0">
                  <a:moveTo>
                    <a:pt x="0" y="0"/>
                  </a:moveTo>
                  <a:lnTo>
                    <a:pt x="0" y="0"/>
                  </a:lnTo>
                  <a:cubicBezTo>
                    <a:pt x="839" y="3699"/>
                    <a:pt x="1463" y="7446"/>
                    <a:pt x="1841" y="11227"/>
                  </a:cubicBezTo>
                  <a:cubicBezTo>
                    <a:pt x="1923" y="11999"/>
                    <a:pt x="1989" y="12788"/>
                    <a:pt x="2055" y="13593"/>
                  </a:cubicBezTo>
                  <a:lnTo>
                    <a:pt x="5457" y="13593"/>
                  </a:lnTo>
                  <a:cubicBezTo>
                    <a:pt x="3567" y="4520"/>
                    <a:pt x="658" y="165"/>
                    <a:pt x="658" y="1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2"/>
            <p:cNvSpPr/>
            <p:nvPr/>
          </p:nvSpPr>
          <p:spPr>
            <a:xfrm>
              <a:off x="1184050" y="3295239"/>
              <a:ext cx="32475" cy="244525"/>
            </a:xfrm>
            <a:custGeom>
              <a:avLst/>
              <a:gdLst/>
              <a:ahLst/>
              <a:cxnLst/>
              <a:rect l="l" t="t" r="r" b="b"/>
              <a:pathLst>
                <a:path w="1299" h="9781" fill="none" extrusionOk="0">
                  <a:moveTo>
                    <a:pt x="1299" y="9780"/>
                  </a:moveTo>
                  <a:cubicBezTo>
                    <a:pt x="1249" y="9024"/>
                    <a:pt x="1167" y="8284"/>
                    <a:pt x="1101" y="7578"/>
                  </a:cubicBezTo>
                  <a:cubicBezTo>
                    <a:pt x="789" y="4668"/>
                    <a:pt x="394" y="2071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2"/>
            <p:cNvSpPr/>
            <p:nvPr/>
          </p:nvSpPr>
          <p:spPr>
            <a:xfrm>
              <a:off x="1217897" y="3476763"/>
              <a:ext cx="59200" cy="59200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0" y="1"/>
                  </a:moveTo>
                  <a:lnTo>
                    <a:pt x="0" y="1"/>
                  </a:lnTo>
                  <a:cubicBezTo>
                    <a:pt x="82" y="773"/>
                    <a:pt x="148" y="1562"/>
                    <a:pt x="214" y="2367"/>
                  </a:cubicBezTo>
                  <a:lnTo>
                    <a:pt x="2367" y="23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2"/>
            <p:cNvSpPr/>
            <p:nvPr/>
          </p:nvSpPr>
          <p:spPr>
            <a:xfrm>
              <a:off x="834350" y="2890773"/>
              <a:ext cx="295875" cy="240725"/>
            </a:xfrm>
            <a:custGeom>
              <a:avLst/>
              <a:gdLst/>
              <a:ahLst/>
              <a:cxnLst/>
              <a:rect l="l" t="t" r="r" b="b"/>
              <a:pathLst>
                <a:path w="11835" h="9629" extrusionOk="0">
                  <a:moveTo>
                    <a:pt x="7431" y="0"/>
                  </a:moveTo>
                  <a:cubicBezTo>
                    <a:pt x="5890" y="0"/>
                    <a:pt x="3875" y="1194"/>
                    <a:pt x="3304" y="2824"/>
                  </a:cubicBezTo>
                  <a:cubicBezTo>
                    <a:pt x="3304" y="2824"/>
                    <a:pt x="3123" y="4122"/>
                    <a:pt x="2236" y="4845"/>
                  </a:cubicBezTo>
                  <a:cubicBezTo>
                    <a:pt x="1348" y="5569"/>
                    <a:pt x="2482" y="6555"/>
                    <a:pt x="2482" y="6555"/>
                  </a:cubicBezTo>
                  <a:cubicBezTo>
                    <a:pt x="2482" y="6555"/>
                    <a:pt x="0" y="9628"/>
                    <a:pt x="5918" y="9628"/>
                  </a:cubicBezTo>
                  <a:cubicBezTo>
                    <a:pt x="11835" y="9628"/>
                    <a:pt x="8367" y="6768"/>
                    <a:pt x="8367" y="6768"/>
                  </a:cubicBezTo>
                  <a:cubicBezTo>
                    <a:pt x="8367" y="6768"/>
                    <a:pt x="9665" y="4352"/>
                    <a:pt x="9287" y="1525"/>
                  </a:cubicBezTo>
                  <a:cubicBezTo>
                    <a:pt x="9143" y="450"/>
                    <a:pt x="8377" y="0"/>
                    <a:pt x="743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2"/>
            <p:cNvSpPr/>
            <p:nvPr/>
          </p:nvSpPr>
          <p:spPr>
            <a:xfrm>
              <a:off x="854900" y="2905473"/>
              <a:ext cx="16450" cy="80150"/>
            </a:xfrm>
            <a:custGeom>
              <a:avLst/>
              <a:gdLst/>
              <a:ahLst/>
              <a:cxnLst/>
              <a:rect l="l" t="t" r="r" b="b"/>
              <a:pathLst>
                <a:path w="658" h="3206" fill="none" extrusionOk="0">
                  <a:moveTo>
                    <a:pt x="214" y="0"/>
                  </a:moveTo>
                  <a:cubicBezTo>
                    <a:pt x="214" y="0"/>
                    <a:pt x="658" y="1743"/>
                    <a:pt x="0" y="3205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2"/>
            <p:cNvSpPr/>
            <p:nvPr/>
          </p:nvSpPr>
          <p:spPr>
            <a:xfrm>
              <a:off x="846675" y="2985650"/>
              <a:ext cx="16875" cy="16125"/>
            </a:xfrm>
            <a:custGeom>
              <a:avLst/>
              <a:gdLst/>
              <a:ahLst/>
              <a:cxnLst/>
              <a:rect l="l" t="t" r="r" b="b"/>
              <a:pathLst>
                <a:path w="675" h="645" extrusionOk="0">
                  <a:moveTo>
                    <a:pt x="328" y="1"/>
                  </a:moveTo>
                  <a:cubicBezTo>
                    <a:pt x="163" y="1"/>
                    <a:pt x="32" y="112"/>
                    <a:pt x="17" y="282"/>
                  </a:cubicBezTo>
                  <a:cubicBezTo>
                    <a:pt x="1" y="462"/>
                    <a:pt x="132" y="627"/>
                    <a:pt x="296" y="643"/>
                  </a:cubicBezTo>
                  <a:cubicBezTo>
                    <a:pt x="307" y="644"/>
                    <a:pt x="317" y="645"/>
                    <a:pt x="327" y="645"/>
                  </a:cubicBezTo>
                  <a:cubicBezTo>
                    <a:pt x="495" y="645"/>
                    <a:pt x="643" y="518"/>
                    <a:pt x="658" y="347"/>
                  </a:cubicBezTo>
                  <a:cubicBezTo>
                    <a:pt x="674" y="167"/>
                    <a:pt x="543" y="19"/>
                    <a:pt x="362" y="2"/>
                  </a:cubicBezTo>
                  <a:cubicBezTo>
                    <a:pt x="351" y="1"/>
                    <a:pt x="339" y="1"/>
                    <a:pt x="328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2"/>
            <p:cNvSpPr/>
            <p:nvPr/>
          </p:nvSpPr>
          <p:spPr>
            <a:xfrm>
              <a:off x="823250" y="2985198"/>
              <a:ext cx="33325" cy="35075"/>
            </a:xfrm>
            <a:custGeom>
              <a:avLst/>
              <a:gdLst/>
              <a:ahLst/>
              <a:cxnLst/>
              <a:rect l="l" t="t" r="r" b="b"/>
              <a:pathLst>
                <a:path w="1333" h="1403" extrusionOk="0">
                  <a:moveTo>
                    <a:pt x="1332" y="0"/>
                  </a:moveTo>
                  <a:lnTo>
                    <a:pt x="379" y="477"/>
                  </a:lnTo>
                  <a:cubicBezTo>
                    <a:pt x="34" y="641"/>
                    <a:pt x="1" y="1118"/>
                    <a:pt x="329" y="1331"/>
                  </a:cubicBezTo>
                  <a:lnTo>
                    <a:pt x="362" y="1348"/>
                  </a:lnTo>
                  <a:cubicBezTo>
                    <a:pt x="433" y="1385"/>
                    <a:pt x="508" y="1403"/>
                    <a:pt x="582" y="1403"/>
                  </a:cubicBezTo>
                  <a:cubicBezTo>
                    <a:pt x="800" y="1403"/>
                    <a:pt x="1008" y="1252"/>
                    <a:pt x="1069" y="1019"/>
                  </a:cubicBezTo>
                  <a:lnTo>
                    <a:pt x="1332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2"/>
            <p:cNvSpPr/>
            <p:nvPr/>
          </p:nvSpPr>
          <p:spPr>
            <a:xfrm>
              <a:off x="825300" y="2773323"/>
              <a:ext cx="302875" cy="175725"/>
            </a:xfrm>
            <a:custGeom>
              <a:avLst/>
              <a:gdLst/>
              <a:ahLst/>
              <a:cxnLst/>
              <a:rect l="l" t="t" r="r" b="b"/>
              <a:pathLst>
                <a:path w="12115" h="7029" extrusionOk="0">
                  <a:moveTo>
                    <a:pt x="6610" y="1"/>
                  </a:moveTo>
                  <a:cubicBezTo>
                    <a:pt x="6384" y="1"/>
                    <a:pt x="6159" y="60"/>
                    <a:pt x="5967" y="175"/>
                  </a:cubicBezTo>
                  <a:cubicBezTo>
                    <a:pt x="2253" y="2410"/>
                    <a:pt x="1" y="5845"/>
                    <a:pt x="1" y="5845"/>
                  </a:cubicBezTo>
                  <a:cubicBezTo>
                    <a:pt x="2729" y="6963"/>
                    <a:pt x="7611" y="7029"/>
                    <a:pt x="7611" y="7029"/>
                  </a:cubicBezTo>
                  <a:cubicBezTo>
                    <a:pt x="9271" y="5944"/>
                    <a:pt x="10783" y="4645"/>
                    <a:pt x="12115" y="3150"/>
                  </a:cubicBezTo>
                  <a:cubicBezTo>
                    <a:pt x="10471" y="1588"/>
                    <a:pt x="8153" y="536"/>
                    <a:pt x="7085" y="92"/>
                  </a:cubicBezTo>
                  <a:cubicBezTo>
                    <a:pt x="6934" y="31"/>
                    <a:pt x="6772" y="1"/>
                    <a:pt x="661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2"/>
            <p:cNvSpPr/>
            <p:nvPr/>
          </p:nvSpPr>
          <p:spPr>
            <a:xfrm>
              <a:off x="948175" y="3030398"/>
              <a:ext cx="100700" cy="182875"/>
            </a:xfrm>
            <a:custGeom>
              <a:avLst/>
              <a:gdLst/>
              <a:ahLst/>
              <a:cxnLst/>
              <a:rect l="l" t="t" r="r" b="b"/>
              <a:pathLst>
                <a:path w="4028" h="7315" extrusionOk="0">
                  <a:moveTo>
                    <a:pt x="0" y="0"/>
                  </a:moveTo>
                  <a:lnTo>
                    <a:pt x="0" y="6197"/>
                  </a:lnTo>
                  <a:lnTo>
                    <a:pt x="2269" y="7314"/>
                  </a:lnTo>
                  <a:lnTo>
                    <a:pt x="4027" y="6131"/>
                  </a:lnTo>
                  <a:lnTo>
                    <a:pt x="3814" y="3649"/>
                  </a:lnTo>
                  <a:lnTo>
                    <a:pt x="3649" y="1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2"/>
            <p:cNvSpPr/>
            <p:nvPr/>
          </p:nvSpPr>
          <p:spPr>
            <a:xfrm>
              <a:off x="921050" y="2903848"/>
              <a:ext cx="160275" cy="192800"/>
            </a:xfrm>
            <a:custGeom>
              <a:avLst/>
              <a:gdLst/>
              <a:ahLst/>
              <a:cxnLst/>
              <a:rect l="l" t="t" r="r" b="b"/>
              <a:pathLst>
                <a:path w="6411" h="7712" extrusionOk="0">
                  <a:moveTo>
                    <a:pt x="3978" y="1"/>
                  </a:moveTo>
                  <a:cubicBezTo>
                    <a:pt x="1482" y="1"/>
                    <a:pt x="1" y="1841"/>
                    <a:pt x="1" y="1841"/>
                  </a:cubicBezTo>
                  <a:cubicBezTo>
                    <a:pt x="264" y="3057"/>
                    <a:pt x="559" y="4339"/>
                    <a:pt x="1085" y="5374"/>
                  </a:cubicBezTo>
                  <a:lnTo>
                    <a:pt x="2713" y="7232"/>
                  </a:lnTo>
                  <a:lnTo>
                    <a:pt x="2877" y="7314"/>
                  </a:lnTo>
                  <a:cubicBezTo>
                    <a:pt x="3432" y="7584"/>
                    <a:pt x="3978" y="7712"/>
                    <a:pt x="4467" y="7712"/>
                  </a:cubicBezTo>
                  <a:cubicBezTo>
                    <a:pt x="5557" y="7712"/>
                    <a:pt x="6367" y="7078"/>
                    <a:pt x="6378" y="5966"/>
                  </a:cubicBezTo>
                  <a:cubicBezTo>
                    <a:pt x="6411" y="4339"/>
                    <a:pt x="5589" y="263"/>
                    <a:pt x="5523" y="230"/>
                  </a:cubicBezTo>
                  <a:cubicBezTo>
                    <a:pt x="4973" y="68"/>
                    <a:pt x="4457" y="1"/>
                    <a:pt x="39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2"/>
            <p:cNvSpPr/>
            <p:nvPr/>
          </p:nvSpPr>
          <p:spPr>
            <a:xfrm>
              <a:off x="912425" y="2926023"/>
              <a:ext cx="59200" cy="93700"/>
            </a:xfrm>
            <a:custGeom>
              <a:avLst/>
              <a:gdLst/>
              <a:ahLst/>
              <a:cxnLst/>
              <a:rect l="l" t="t" r="r" b="b"/>
              <a:pathLst>
                <a:path w="2368" h="3748" extrusionOk="0">
                  <a:moveTo>
                    <a:pt x="1710" y="0"/>
                  </a:moveTo>
                  <a:lnTo>
                    <a:pt x="0" y="822"/>
                  </a:lnTo>
                  <a:lnTo>
                    <a:pt x="904" y="3748"/>
                  </a:lnTo>
                  <a:lnTo>
                    <a:pt x="1348" y="3304"/>
                  </a:lnTo>
                  <a:lnTo>
                    <a:pt x="1480" y="2811"/>
                  </a:lnTo>
                  <a:cubicBezTo>
                    <a:pt x="2367" y="1890"/>
                    <a:pt x="1776" y="33"/>
                    <a:pt x="171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2"/>
            <p:cNvSpPr/>
            <p:nvPr/>
          </p:nvSpPr>
          <p:spPr>
            <a:xfrm>
              <a:off x="907275" y="3009225"/>
              <a:ext cx="49150" cy="46325"/>
            </a:xfrm>
            <a:custGeom>
              <a:avLst/>
              <a:gdLst/>
              <a:ahLst/>
              <a:cxnLst/>
              <a:rect l="l" t="t" r="r" b="b"/>
              <a:pathLst>
                <a:path w="1966" h="1853" extrusionOk="0">
                  <a:moveTo>
                    <a:pt x="921" y="0"/>
                  </a:moveTo>
                  <a:cubicBezTo>
                    <a:pt x="811" y="0"/>
                    <a:pt x="693" y="22"/>
                    <a:pt x="568" y="78"/>
                  </a:cubicBezTo>
                  <a:cubicBezTo>
                    <a:pt x="0" y="347"/>
                    <a:pt x="234" y="1852"/>
                    <a:pt x="1540" y="1852"/>
                  </a:cubicBezTo>
                  <a:cubicBezTo>
                    <a:pt x="1671" y="1852"/>
                    <a:pt x="1813" y="1837"/>
                    <a:pt x="1965" y="1804"/>
                  </a:cubicBezTo>
                  <a:lnTo>
                    <a:pt x="1653" y="358"/>
                  </a:lnTo>
                  <a:cubicBezTo>
                    <a:pt x="1653" y="358"/>
                    <a:pt x="1358" y="0"/>
                    <a:pt x="9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2"/>
            <p:cNvSpPr/>
            <p:nvPr/>
          </p:nvSpPr>
          <p:spPr>
            <a:xfrm>
              <a:off x="900925" y="2871523"/>
              <a:ext cx="168075" cy="96025"/>
            </a:xfrm>
            <a:custGeom>
              <a:avLst/>
              <a:gdLst/>
              <a:ahLst/>
              <a:cxnLst/>
              <a:rect l="l" t="t" r="r" b="b"/>
              <a:pathLst>
                <a:path w="6723" h="3841" extrusionOk="0">
                  <a:moveTo>
                    <a:pt x="4436" y="0"/>
                  </a:moveTo>
                  <a:cubicBezTo>
                    <a:pt x="3240" y="0"/>
                    <a:pt x="1642" y="466"/>
                    <a:pt x="0" y="2312"/>
                  </a:cubicBezTo>
                  <a:lnTo>
                    <a:pt x="559" y="3840"/>
                  </a:lnTo>
                  <a:cubicBezTo>
                    <a:pt x="559" y="3840"/>
                    <a:pt x="2515" y="2328"/>
                    <a:pt x="4159" y="2098"/>
                  </a:cubicBezTo>
                  <a:cubicBezTo>
                    <a:pt x="4487" y="2052"/>
                    <a:pt x="4787" y="2034"/>
                    <a:pt x="5056" y="2034"/>
                  </a:cubicBezTo>
                  <a:cubicBezTo>
                    <a:pt x="6134" y="2034"/>
                    <a:pt x="6723" y="2328"/>
                    <a:pt x="6723" y="2328"/>
                  </a:cubicBezTo>
                  <a:lnTo>
                    <a:pt x="6460" y="487"/>
                  </a:lnTo>
                  <a:cubicBezTo>
                    <a:pt x="6460" y="487"/>
                    <a:pt x="5658" y="0"/>
                    <a:pt x="4436" y="0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2"/>
            <p:cNvSpPr/>
            <p:nvPr/>
          </p:nvSpPr>
          <p:spPr>
            <a:xfrm>
              <a:off x="759150" y="3166498"/>
              <a:ext cx="433125" cy="164700"/>
            </a:xfrm>
            <a:custGeom>
              <a:avLst/>
              <a:gdLst/>
              <a:ahLst/>
              <a:cxnLst/>
              <a:rect l="l" t="t" r="r" b="b"/>
              <a:pathLst>
                <a:path w="17325" h="6588" extrusionOk="0">
                  <a:moveTo>
                    <a:pt x="12194" y="0"/>
                  </a:moveTo>
                  <a:cubicBezTo>
                    <a:pt x="11923" y="0"/>
                    <a:pt x="11662" y="99"/>
                    <a:pt x="11457" y="276"/>
                  </a:cubicBezTo>
                  <a:cubicBezTo>
                    <a:pt x="10963" y="706"/>
                    <a:pt x="10316" y="951"/>
                    <a:pt x="9663" y="951"/>
                  </a:cubicBezTo>
                  <a:cubicBezTo>
                    <a:pt x="9642" y="951"/>
                    <a:pt x="9621" y="950"/>
                    <a:pt x="9600" y="950"/>
                  </a:cubicBezTo>
                  <a:cubicBezTo>
                    <a:pt x="8827" y="950"/>
                    <a:pt x="8071" y="703"/>
                    <a:pt x="7463" y="260"/>
                  </a:cubicBezTo>
                  <a:cubicBezTo>
                    <a:pt x="7267" y="125"/>
                    <a:pt x="7043" y="54"/>
                    <a:pt x="6819" y="54"/>
                  </a:cubicBezTo>
                  <a:cubicBezTo>
                    <a:pt x="6743" y="54"/>
                    <a:pt x="6667" y="62"/>
                    <a:pt x="6592" y="79"/>
                  </a:cubicBezTo>
                  <a:cubicBezTo>
                    <a:pt x="4981" y="440"/>
                    <a:pt x="3387" y="933"/>
                    <a:pt x="1874" y="1591"/>
                  </a:cubicBezTo>
                  <a:cubicBezTo>
                    <a:pt x="724" y="2084"/>
                    <a:pt x="1" y="2478"/>
                    <a:pt x="1" y="2478"/>
                  </a:cubicBezTo>
                  <a:cubicBezTo>
                    <a:pt x="4028" y="5108"/>
                    <a:pt x="10931" y="6588"/>
                    <a:pt x="10931" y="6588"/>
                  </a:cubicBezTo>
                  <a:cubicBezTo>
                    <a:pt x="14169" y="4960"/>
                    <a:pt x="17325" y="1279"/>
                    <a:pt x="17325" y="1279"/>
                  </a:cubicBezTo>
                  <a:cubicBezTo>
                    <a:pt x="16799" y="1098"/>
                    <a:pt x="16273" y="950"/>
                    <a:pt x="15780" y="802"/>
                  </a:cubicBezTo>
                  <a:cubicBezTo>
                    <a:pt x="14300" y="391"/>
                    <a:pt x="13051" y="144"/>
                    <a:pt x="12361" y="13"/>
                  </a:cubicBezTo>
                  <a:cubicBezTo>
                    <a:pt x="12305" y="5"/>
                    <a:pt x="12249" y="0"/>
                    <a:pt x="1219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2"/>
            <p:cNvSpPr/>
            <p:nvPr/>
          </p:nvSpPr>
          <p:spPr>
            <a:xfrm>
              <a:off x="759150" y="3186523"/>
              <a:ext cx="433125" cy="144675"/>
            </a:xfrm>
            <a:custGeom>
              <a:avLst/>
              <a:gdLst/>
              <a:ahLst/>
              <a:cxnLst/>
              <a:rect l="l" t="t" r="r" b="b"/>
              <a:pathLst>
                <a:path w="17325" h="5787" extrusionOk="0">
                  <a:moveTo>
                    <a:pt x="15780" y="1"/>
                  </a:moveTo>
                  <a:cubicBezTo>
                    <a:pt x="13725" y="2154"/>
                    <a:pt x="10849" y="3995"/>
                    <a:pt x="10849" y="3995"/>
                  </a:cubicBezTo>
                  <a:cubicBezTo>
                    <a:pt x="7693" y="3551"/>
                    <a:pt x="3452" y="1562"/>
                    <a:pt x="1874" y="790"/>
                  </a:cubicBezTo>
                  <a:cubicBezTo>
                    <a:pt x="724" y="1283"/>
                    <a:pt x="1" y="1677"/>
                    <a:pt x="1" y="1677"/>
                  </a:cubicBezTo>
                  <a:cubicBezTo>
                    <a:pt x="4028" y="4307"/>
                    <a:pt x="10931" y="5787"/>
                    <a:pt x="10931" y="5787"/>
                  </a:cubicBezTo>
                  <a:cubicBezTo>
                    <a:pt x="14169" y="4159"/>
                    <a:pt x="17325" y="478"/>
                    <a:pt x="17325" y="478"/>
                  </a:cubicBezTo>
                  <a:cubicBezTo>
                    <a:pt x="16799" y="297"/>
                    <a:pt x="16273" y="149"/>
                    <a:pt x="1578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2"/>
            <p:cNvSpPr/>
            <p:nvPr/>
          </p:nvSpPr>
          <p:spPr>
            <a:xfrm>
              <a:off x="765875" y="2134995"/>
              <a:ext cx="427225" cy="402650"/>
            </a:xfrm>
            <a:custGeom>
              <a:avLst/>
              <a:gdLst/>
              <a:ahLst/>
              <a:cxnLst/>
              <a:rect l="l" t="t" r="r" b="b"/>
              <a:pathLst>
                <a:path w="17089" h="16106" extrusionOk="0">
                  <a:moveTo>
                    <a:pt x="11348" y="0"/>
                  </a:moveTo>
                  <a:cubicBezTo>
                    <a:pt x="9082" y="0"/>
                    <a:pt x="6898" y="2670"/>
                    <a:pt x="6898" y="2670"/>
                  </a:cubicBezTo>
                  <a:cubicBezTo>
                    <a:pt x="6175" y="3295"/>
                    <a:pt x="5419" y="3870"/>
                    <a:pt x="4630" y="4396"/>
                  </a:cubicBezTo>
                  <a:cubicBezTo>
                    <a:pt x="3348" y="5251"/>
                    <a:pt x="3216" y="6681"/>
                    <a:pt x="3693" y="7798"/>
                  </a:cubicBezTo>
                  <a:cubicBezTo>
                    <a:pt x="4153" y="8916"/>
                    <a:pt x="3923" y="9475"/>
                    <a:pt x="2394" y="10642"/>
                  </a:cubicBezTo>
                  <a:cubicBezTo>
                    <a:pt x="899" y="11800"/>
                    <a:pt x="1" y="16105"/>
                    <a:pt x="7985" y="16105"/>
                  </a:cubicBezTo>
                  <a:cubicBezTo>
                    <a:pt x="8161" y="16105"/>
                    <a:pt x="8341" y="16103"/>
                    <a:pt x="8525" y="16099"/>
                  </a:cubicBezTo>
                  <a:cubicBezTo>
                    <a:pt x="17089" y="15901"/>
                    <a:pt x="16957" y="9836"/>
                    <a:pt x="15083" y="7897"/>
                  </a:cubicBezTo>
                  <a:cubicBezTo>
                    <a:pt x="13210" y="5974"/>
                    <a:pt x="16727" y="4610"/>
                    <a:pt x="13522" y="1043"/>
                  </a:cubicBezTo>
                  <a:cubicBezTo>
                    <a:pt x="12838" y="286"/>
                    <a:pt x="12088" y="0"/>
                    <a:pt x="11348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2"/>
            <p:cNvSpPr/>
            <p:nvPr/>
          </p:nvSpPr>
          <p:spPr>
            <a:xfrm>
              <a:off x="935025" y="2263370"/>
              <a:ext cx="107675" cy="207725"/>
            </a:xfrm>
            <a:custGeom>
              <a:avLst/>
              <a:gdLst/>
              <a:ahLst/>
              <a:cxnLst/>
              <a:rect l="l" t="t" r="r" b="b"/>
              <a:pathLst>
                <a:path w="4307" h="8309" extrusionOk="0">
                  <a:moveTo>
                    <a:pt x="904" y="1"/>
                  </a:moveTo>
                  <a:lnTo>
                    <a:pt x="0" y="7035"/>
                  </a:lnTo>
                  <a:cubicBezTo>
                    <a:pt x="576" y="7726"/>
                    <a:pt x="1398" y="8170"/>
                    <a:pt x="2302" y="8285"/>
                  </a:cubicBezTo>
                  <a:cubicBezTo>
                    <a:pt x="2401" y="8300"/>
                    <a:pt x="2499" y="8308"/>
                    <a:pt x="2598" y="8308"/>
                  </a:cubicBezTo>
                  <a:cubicBezTo>
                    <a:pt x="3315" y="8308"/>
                    <a:pt x="3989" y="7896"/>
                    <a:pt x="4307" y="7216"/>
                  </a:cubicBezTo>
                  <a:lnTo>
                    <a:pt x="4307" y="2515"/>
                  </a:lnTo>
                  <a:lnTo>
                    <a:pt x="1135" y="165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2"/>
            <p:cNvSpPr/>
            <p:nvPr/>
          </p:nvSpPr>
          <p:spPr>
            <a:xfrm>
              <a:off x="665050" y="2442945"/>
              <a:ext cx="131525" cy="309850"/>
            </a:xfrm>
            <a:custGeom>
              <a:avLst/>
              <a:gdLst/>
              <a:ahLst/>
              <a:cxnLst/>
              <a:rect l="l" t="t" r="r" b="b"/>
              <a:pathLst>
                <a:path w="5261" h="12394" extrusionOk="0">
                  <a:moveTo>
                    <a:pt x="5030" y="0"/>
                  </a:moveTo>
                  <a:cubicBezTo>
                    <a:pt x="5030" y="0"/>
                    <a:pt x="3452" y="247"/>
                    <a:pt x="2696" y="2416"/>
                  </a:cubicBezTo>
                  <a:cubicBezTo>
                    <a:pt x="1924" y="4586"/>
                    <a:pt x="1" y="12393"/>
                    <a:pt x="1" y="12393"/>
                  </a:cubicBezTo>
                  <a:lnTo>
                    <a:pt x="5260" y="1239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2"/>
            <p:cNvSpPr/>
            <p:nvPr/>
          </p:nvSpPr>
          <p:spPr>
            <a:xfrm>
              <a:off x="711475" y="2566873"/>
              <a:ext cx="81800" cy="179600"/>
            </a:xfrm>
            <a:custGeom>
              <a:avLst/>
              <a:gdLst/>
              <a:ahLst/>
              <a:cxnLst/>
              <a:rect l="l" t="t" r="r" b="b"/>
              <a:pathLst>
                <a:path w="3272" h="7184" extrusionOk="0">
                  <a:moveTo>
                    <a:pt x="3272" y="1"/>
                  </a:moveTo>
                  <a:lnTo>
                    <a:pt x="1" y="7183"/>
                  </a:lnTo>
                  <a:lnTo>
                    <a:pt x="3272" y="718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2"/>
            <p:cNvSpPr/>
            <p:nvPr/>
          </p:nvSpPr>
          <p:spPr>
            <a:xfrm>
              <a:off x="1181975" y="2442945"/>
              <a:ext cx="145075" cy="309850"/>
            </a:xfrm>
            <a:custGeom>
              <a:avLst/>
              <a:gdLst/>
              <a:ahLst/>
              <a:cxnLst/>
              <a:rect l="l" t="t" r="r" b="b"/>
              <a:pathLst>
                <a:path w="5803" h="12394" extrusionOk="0">
                  <a:moveTo>
                    <a:pt x="1" y="0"/>
                  </a:moveTo>
                  <a:lnTo>
                    <a:pt x="1497" y="8301"/>
                  </a:lnTo>
                  <a:lnTo>
                    <a:pt x="2236" y="12393"/>
                  </a:lnTo>
                  <a:lnTo>
                    <a:pt x="5803" y="12393"/>
                  </a:lnTo>
                  <a:cubicBezTo>
                    <a:pt x="5803" y="12393"/>
                    <a:pt x="3107" y="2992"/>
                    <a:pt x="2466" y="1562"/>
                  </a:cubicBezTo>
                  <a:cubicBezTo>
                    <a:pt x="1809" y="13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2"/>
            <p:cNvSpPr/>
            <p:nvPr/>
          </p:nvSpPr>
          <p:spPr>
            <a:xfrm>
              <a:off x="1210325" y="2593998"/>
              <a:ext cx="82625" cy="152475"/>
            </a:xfrm>
            <a:custGeom>
              <a:avLst/>
              <a:gdLst/>
              <a:ahLst/>
              <a:cxnLst/>
              <a:rect l="l" t="t" r="r" b="b"/>
              <a:pathLst>
                <a:path w="3305" h="6099" extrusionOk="0">
                  <a:moveTo>
                    <a:pt x="1" y="1"/>
                  </a:moveTo>
                  <a:lnTo>
                    <a:pt x="1102" y="6098"/>
                  </a:lnTo>
                  <a:lnTo>
                    <a:pt x="3305" y="6098"/>
                  </a:lnTo>
                  <a:cubicBezTo>
                    <a:pt x="2384" y="5014"/>
                    <a:pt x="1086" y="123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2"/>
            <p:cNvSpPr/>
            <p:nvPr/>
          </p:nvSpPr>
          <p:spPr>
            <a:xfrm>
              <a:off x="774775" y="2442945"/>
              <a:ext cx="468450" cy="309850"/>
            </a:xfrm>
            <a:custGeom>
              <a:avLst/>
              <a:gdLst/>
              <a:ahLst/>
              <a:cxnLst/>
              <a:rect l="l" t="t" r="r" b="b"/>
              <a:pathLst>
                <a:path w="18738" h="12394" extrusionOk="0">
                  <a:moveTo>
                    <a:pt x="641" y="0"/>
                  </a:moveTo>
                  <a:lnTo>
                    <a:pt x="345" y="1808"/>
                  </a:lnTo>
                  <a:lnTo>
                    <a:pt x="0" y="12393"/>
                  </a:lnTo>
                  <a:lnTo>
                    <a:pt x="18738" y="12393"/>
                  </a:lnTo>
                  <a:lnTo>
                    <a:pt x="16585" y="1496"/>
                  </a:lnTo>
                  <a:lnTo>
                    <a:pt x="16289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2"/>
            <p:cNvSpPr/>
            <p:nvPr/>
          </p:nvSpPr>
          <p:spPr>
            <a:xfrm>
              <a:off x="790800" y="2442945"/>
              <a:ext cx="394500" cy="206350"/>
            </a:xfrm>
            <a:custGeom>
              <a:avLst/>
              <a:gdLst/>
              <a:ahLst/>
              <a:cxnLst/>
              <a:rect l="l" t="t" r="r" b="b"/>
              <a:pathLst>
                <a:path w="15780" h="8254" extrusionOk="0">
                  <a:moveTo>
                    <a:pt x="0" y="0"/>
                  </a:moveTo>
                  <a:lnTo>
                    <a:pt x="575" y="1628"/>
                  </a:lnTo>
                  <a:cubicBezTo>
                    <a:pt x="1825" y="3764"/>
                    <a:pt x="5145" y="6887"/>
                    <a:pt x="8860" y="8202"/>
                  </a:cubicBezTo>
                  <a:cubicBezTo>
                    <a:pt x="8963" y="8237"/>
                    <a:pt x="9070" y="8253"/>
                    <a:pt x="9178" y="8253"/>
                  </a:cubicBezTo>
                  <a:cubicBezTo>
                    <a:pt x="9430" y="8253"/>
                    <a:pt x="9683" y="8161"/>
                    <a:pt x="9879" y="7988"/>
                  </a:cubicBezTo>
                  <a:cubicBezTo>
                    <a:pt x="10996" y="6953"/>
                    <a:pt x="14021" y="4044"/>
                    <a:pt x="15779" y="855"/>
                  </a:cubicBezTo>
                  <a:lnTo>
                    <a:pt x="156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2"/>
            <p:cNvSpPr/>
            <p:nvPr/>
          </p:nvSpPr>
          <p:spPr>
            <a:xfrm>
              <a:off x="768200" y="2410895"/>
              <a:ext cx="436400" cy="212450"/>
            </a:xfrm>
            <a:custGeom>
              <a:avLst/>
              <a:gdLst/>
              <a:ahLst/>
              <a:cxnLst/>
              <a:rect l="l" t="t" r="r" b="b"/>
              <a:pathLst>
                <a:path w="17456" h="8498" extrusionOk="0">
                  <a:moveTo>
                    <a:pt x="6169" y="0"/>
                  </a:moveTo>
                  <a:cubicBezTo>
                    <a:pt x="6101" y="0"/>
                    <a:pt x="6033" y="6"/>
                    <a:pt x="5967" y="17"/>
                  </a:cubicBezTo>
                  <a:cubicBezTo>
                    <a:pt x="4586" y="280"/>
                    <a:pt x="3140" y="576"/>
                    <a:pt x="1710" y="970"/>
                  </a:cubicBezTo>
                  <a:cubicBezTo>
                    <a:pt x="1134" y="1134"/>
                    <a:pt x="559" y="1315"/>
                    <a:pt x="0" y="1512"/>
                  </a:cubicBezTo>
                  <a:cubicBezTo>
                    <a:pt x="4027" y="5687"/>
                    <a:pt x="10158" y="8498"/>
                    <a:pt x="10158" y="8498"/>
                  </a:cubicBezTo>
                  <a:cubicBezTo>
                    <a:pt x="13478" y="5950"/>
                    <a:pt x="17456" y="1381"/>
                    <a:pt x="17456" y="1381"/>
                  </a:cubicBezTo>
                  <a:cubicBezTo>
                    <a:pt x="16963" y="1266"/>
                    <a:pt x="16437" y="1151"/>
                    <a:pt x="15911" y="1036"/>
                  </a:cubicBezTo>
                  <a:cubicBezTo>
                    <a:pt x="14382" y="707"/>
                    <a:pt x="12821" y="411"/>
                    <a:pt x="11917" y="263"/>
                  </a:cubicBezTo>
                  <a:cubicBezTo>
                    <a:pt x="11839" y="247"/>
                    <a:pt x="11761" y="239"/>
                    <a:pt x="11683" y="239"/>
                  </a:cubicBezTo>
                  <a:cubicBezTo>
                    <a:pt x="11366" y="239"/>
                    <a:pt x="11056" y="371"/>
                    <a:pt x="10832" y="608"/>
                  </a:cubicBezTo>
                  <a:cubicBezTo>
                    <a:pt x="10569" y="888"/>
                    <a:pt x="10076" y="1184"/>
                    <a:pt x="9188" y="1217"/>
                  </a:cubicBezTo>
                  <a:cubicBezTo>
                    <a:pt x="9150" y="1218"/>
                    <a:pt x="9111" y="1219"/>
                    <a:pt x="9073" y="1219"/>
                  </a:cubicBezTo>
                  <a:cubicBezTo>
                    <a:pt x="8311" y="1219"/>
                    <a:pt x="7600" y="910"/>
                    <a:pt x="7068" y="378"/>
                  </a:cubicBezTo>
                  <a:cubicBezTo>
                    <a:pt x="6836" y="132"/>
                    <a:pt x="6501" y="0"/>
                    <a:pt x="616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2"/>
            <p:cNvSpPr/>
            <p:nvPr/>
          </p:nvSpPr>
          <p:spPr>
            <a:xfrm>
              <a:off x="768200" y="2435145"/>
              <a:ext cx="436400" cy="188200"/>
            </a:xfrm>
            <a:custGeom>
              <a:avLst/>
              <a:gdLst/>
              <a:ahLst/>
              <a:cxnLst/>
              <a:rect l="l" t="t" r="r" b="b"/>
              <a:pathLst>
                <a:path w="17456" h="7528" extrusionOk="0">
                  <a:moveTo>
                    <a:pt x="1710" y="0"/>
                  </a:moveTo>
                  <a:cubicBezTo>
                    <a:pt x="1134" y="164"/>
                    <a:pt x="559" y="345"/>
                    <a:pt x="0" y="542"/>
                  </a:cubicBezTo>
                  <a:cubicBezTo>
                    <a:pt x="4027" y="4717"/>
                    <a:pt x="10158" y="7528"/>
                    <a:pt x="10158" y="7528"/>
                  </a:cubicBezTo>
                  <a:cubicBezTo>
                    <a:pt x="13478" y="4980"/>
                    <a:pt x="17456" y="411"/>
                    <a:pt x="17456" y="411"/>
                  </a:cubicBezTo>
                  <a:cubicBezTo>
                    <a:pt x="16963" y="296"/>
                    <a:pt x="16437" y="181"/>
                    <a:pt x="15911" y="66"/>
                  </a:cubicBezTo>
                  <a:cubicBezTo>
                    <a:pt x="13971" y="2728"/>
                    <a:pt x="9928" y="5868"/>
                    <a:pt x="9928" y="5868"/>
                  </a:cubicBezTo>
                  <a:cubicBezTo>
                    <a:pt x="6493" y="4274"/>
                    <a:pt x="2909" y="1101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2"/>
            <p:cNvSpPr/>
            <p:nvPr/>
          </p:nvSpPr>
          <p:spPr>
            <a:xfrm>
              <a:off x="854475" y="2162695"/>
              <a:ext cx="12350" cy="63300"/>
            </a:xfrm>
            <a:custGeom>
              <a:avLst/>
              <a:gdLst/>
              <a:ahLst/>
              <a:cxnLst/>
              <a:rect l="l" t="t" r="r" b="b"/>
              <a:pathLst>
                <a:path w="494" h="2532" fill="none" extrusionOk="0">
                  <a:moveTo>
                    <a:pt x="1" y="1"/>
                  </a:moveTo>
                  <a:cubicBezTo>
                    <a:pt x="1" y="1"/>
                    <a:pt x="494" y="1332"/>
                    <a:pt x="99" y="2532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2"/>
            <p:cNvSpPr/>
            <p:nvPr/>
          </p:nvSpPr>
          <p:spPr>
            <a:xfrm>
              <a:off x="850375" y="2219820"/>
              <a:ext cx="12775" cy="12750"/>
            </a:xfrm>
            <a:custGeom>
              <a:avLst/>
              <a:gdLst/>
              <a:ahLst/>
              <a:cxnLst/>
              <a:rect l="l" t="t" r="r" b="b"/>
              <a:pathLst>
                <a:path w="511" h="510" extrusionOk="0">
                  <a:moveTo>
                    <a:pt x="247" y="0"/>
                  </a:moveTo>
                  <a:cubicBezTo>
                    <a:pt x="116" y="0"/>
                    <a:pt x="1" y="115"/>
                    <a:pt x="1" y="247"/>
                  </a:cubicBezTo>
                  <a:cubicBezTo>
                    <a:pt x="1" y="395"/>
                    <a:pt x="116" y="510"/>
                    <a:pt x="247" y="510"/>
                  </a:cubicBezTo>
                  <a:cubicBezTo>
                    <a:pt x="395" y="510"/>
                    <a:pt x="510" y="395"/>
                    <a:pt x="510" y="247"/>
                  </a:cubicBezTo>
                  <a:cubicBezTo>
                    <a:pt x="510" y="115"/>
                    <a:pt x="395" y="0"/>
                    <a:pt x="247" y="0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2"/>
            <p:cNvSpPr/>
            <p:nvPr/>
          </p:nvSpPr>
          <p:spPr>
            <a:xfrm>
              <a:off x="830250" y="2228445"/>
              <a:ext cx="24250" cy="29150"/>
            </a:xfrm>
            <a:custGeom>
              <a:avLst/>
              <a:gdLst/>
              <a:ahLst/>
              <a:cxnLst/>
              <a:rect l="l" t="t" r="r" b="b"/>
              <a:pathLst>
                <a:path w="970" h="1166" extrusionOk="0">
                  <a:moveTo>
                    <a:pt x="970" y="0"/>
                  </a:moveTo>
                  <a:lnTo>
                    <a:pt x="280" y="444"/>
                  </a:lnTo>
                  <a:cubicBezTo>
                    <a:pt x="0" y="625"/>
                    <a:pt x="49" y="1036"/>
                    <a:pt x="362" y="1151"/>
                  </a:cubicBezTo>
                  <a:cubicBezTo>
                    <a:pt x="396" y="1161"/>
                    <a:pt x="431" y="1166"/>
                    <a:pt x="465" y="1166"/>
                  </a:cubicBezTo>
                  <a:cubicBezTo>
                    <a:pt x="657" y="1166"/>
                    <a:pt x="827" y="1018"/>
                    <a:pt x="855" y="822"/>
                  </a:cubicBez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2"/>
            <p:cNvSpPr/>
            <p:nvPr/>
          </p:nvSpPr>
          <p:spPr>
            <a:xfrm>
              <a:off x="833125" y="2004495"/>
              <a:ext cx="332025" cy="180050"/>
            </a:xfrm>
            <a:custGeom>
              <a:avLst/>
              <a:gdLst/>
              <a:ahLst/>
              <a:cxnLst/>
              <a:rect l="l" t="t" r="r" b="b"/>
              <a:pathLst>
                <a:path w="13281" h="7202" extrusionOk="0">
                  <a:moveTo>
                    <a:pt x="5835" y="1"/>
                  </a:moveTo>
                  <a:cubicBezTo>
                    <a:pt x="5835" y="1"/>
                    <a:pt x="2038" y="2203"/>
                    <a:pt x="0" y="6246"/>
                  </a:cubicBezTo>
                  <a:cubicBezTo>
                    <a:pt x="0" y="6246"/>
                    <a:pt x="2172" y="7201"/>
                    <a:pt x="6108" y="7201"/>
                  </a:cubicBezTo>
                  <a:cubicBezTo>
                    <a:pt x="6905" y="7201"/>
                    <a:pt x="7774" y="7162"/>
                    <a:pt x="8712" y="7068"/>
                  </a:cubicBezTo>
                  <a:cubicBezTo>
                    <a:pt x="8712" y="7068"/>
                    <a:pt x="11736" y="5277"/>
                    <a:pt x="13281" y="2499"/>
                  </a:cubicBezTo>
                  <a:cubicBezTo>
                    <a:pt x="13281" y="2483"/>
                    <a:pt x="9698" y="773"/>
                    <a:pt x="583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2"/>
            <p:cNvSpPr/>
            <p:nvPr/>
          </p:nvSpPr>
          <p:spPr>
            <a:xfrm>
              <a:off x="935025" y="2127995"/>
              <a:ext cx="187000" cy="233825"/>
            </a:xfrm>
            <a:custGeom>
              <a:avLst/>
              <a:gdLst/>
              <a:ahLst/>
              <a:cxnLst/>
              <a:rect l="l" t="t" r="r" b="b"/>
              <a:pathLst>
                <a:path w="7480" h="9353" extrusionOk="0">
                  <a:moveTo>
                    <a:pt x="4965" y="1"/>
                  </a:moveTo>
                  <a:cubicBezTo>
                    <a:pt x="3012" y="1"/>
                    <a:pt x="0" y="1832"/>
                    <a:pt x="0" y="1832"/>
                  </a:cubicBezTo>
                  <a:cubicBezTo>
                    <a:pt x="247" y="3213"/>
                    <a:pt x="625" y="4577"/>
                    <a:pt x="1135" y="5892"/>
                  </a:cubicBezTo>
                  <a:lnTo>
                    <a:pt x="2351" y="8095"/>
                  </a:lnTo>
                  <a:cubicBezTo>
                    <a:pt x="3049" y="8963"/>
                    <a:pt x="3910" y="9352"/>
                    <a:pt x="4708" y="9352"/>
                  </a:cubicBezTo>
                  <a:cubicBezTo>
                    <a:pt x="5844" y="9352"/>
                    <a:pt x="6853" y="8563"/>
                    <a:pt x="7085" y="7240"/>
                  </a:cubicBezTo>
                  <a:cubicBezTo>
                    <a:pt x="7479" y="4972"/>
                    <a:pt x="7150" y="4035"/>
                    <a:pt x="6542" y="1126"/>
                  </a:cubicBezTo>
                  <a:cubicBezTo>
                    <a:pt x="6363" y="296"/>
                    <a:pt x="5749" y="1"/>
                    <a:pt x="496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2"/>
            <p:cNvSpPr/>
            <p:nvPr/>
          </p:nvSpPr>
          <p:spPr>
            <a:xfrm>
              <a:off x="935025" y="2085375"/>
              <a:ext cx="187000" cy="299175"/>
            </a:xfrm>
            <a:custGeom>
              <a:avLst/>
              <a:gdLst/>
              <a:ahLst/>
              <a:cxnLst/>
              <a:rect l="l" t="t" r="r" b="b"/>
              <a:pathLst>
                <a:path w="7480" h="11967" fill="none" extrusionOk="0">
                  <a:moveTo>
                    <a:pt x="2351" y="9863"/>
                  </a:moveTo>
                  <a:cubicBezTo>
                    <a:pt x="4044" y="11967"/>
                    <a:pt x="6690" y="11260"/>
                    <a:pt x="7085" y="9008"/>
                  </a:cubicBezTo>
                  <a:cubicBezTo>
                    <a:pt x="7479" y="6740"/>
                    <a:pt x="7150" y="5803"/>
                    <a:pt x="6542" y="2894"/>
                  </a:cubicBezTo>
                  <a:cubicBezTo>
                    <a:pt x="5918" y="1"/>
                    <a:pt x="0" y="3600"/>
                    <a:pt x="0" y="3600"/>
                  </a:cubicBezTo>
                  <a:cubicBezTo>
                    <a:pt x="247" y="4981"/>
                    <a:pt x="625" y="6345"/>
                    <a:pt x="1135" y="766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2"/>
            <p:cNvSpPr/>
            <p:nvPr/>
          </p:nvSpPr>
          <p:spPr>
            <a:xfrm>
              <a:off x="922725" y="2150395"/>
              <a:ext cx="64500" cy="120000"/>
            </a:xfrm>
            <a:custGeom>
              <a:avLst/>
              <a:gdLst/>
              <a:ahLst/>
              <a:cxnLst/>
              <a:rect l="l" t="t" r="r" b="b"/>
              <a:pathLst>
                <a:path w="2580" h="4800" extrusionOk="0">
                  <a:moveTo>
                    <a:pt x="1123" y="1"/>
                  </a:moveTo>
                  <a:cubicBezTo>
                    <a:pt x="546" y="1"/>
                    <a:pt x="0" y="504"/>
                    <a:pt x="98" y="1002"/>
                  </a:cubicBezTo>
                  <a:cubicBezTo>
                    <a:pt x="262" y="1840"/>
                    <a:pt x="1396" y="4799"/>
                    <a:pt x="1396" y="4799"/>
                  </a:cubicBezTo>
                  <a:lnTo>
                    <a:pt x="1298" y="3846"/>
                  </a:lnTo>
                  <a:lnTo>
                    <a:pt x="1676" y="3418"/>
                  </a:lnTo>
                  <a:cubicBezTo>
                    <a:pt x="2580" y="2383"/>
                    <a:pt x="2153" y="871"/>
                    <a:pt x="2153" y="871"/>
                  </a:cubicBezTo>
                  <a:cubicBezTo>
                    <a:pt x="1926" y="236"/>
                    <a:pt x="1517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2"/>
            <p:cNvSpPr/>
            <p:nvPr/>
          </p:nvSpPr>
          <p:spPr>
            <a:xfrm>
              <a:off x="913650" y="2107620"/>
              <a:ext cx="198925" cy="105725"/>
            </a:xfrm>
            <a:custGeom>
              <a:avLst/>
              <a:gdLst/>
              <a:ahLst/>
              <a:cxnLst/>
              <a:rect l="l" t="t" r="r" b="b"/>
              <a:pathLst>
                <a:path w="7957" h="4229" extrusionOk="0">
                  <a:moveTo>
                    <a:pt x="5611" y="0"/>
                  </a:moveTo>
                  <a:cubicBezTo>
                    <a:pt x="4044" y="0"/>
                    <a:pt x="1651" y="365"/>
                    <a:pt x="1" y="2302"/>
                  </a:cubicBezTo>
                  <a:lnTo>
                    <a:pt x="609" y="3995"/>
                  </a:lnTo>
                  <a:cubicBezTo>
                    <a:pt x="666" y="4143"/>
                    <a:pt x="809" y="4228"/>
                    <a:pt x="952" y="4228"/>
                  </a:cubicBezTo>
                  <a:cubicBezTo>
                    <a:pt x="1016" y="4228"/>
                    <a:pt x="1079" y="4211"/>
                    <a:pt x="1135" y="4176"/>
                  </a:cubicBezTo>
                  <a:cubicBezTo>
                    <a:pt x="2004" y="3633"/>
                    <a:pt x="4221" y="2382"/>
                    <a:pt x="6514" y="2382"/>
                  </a:cubicBezTo>
                  <a:cubicBezTo>
                    <a:pt x="6995" y="2382"/>
                    <a:pt x="7480" y="2437"/>
                    <a:pt x="7956" y="2565"/>
                  </a:cubicBezTo>
                  <a:lnTo>
                    <a:pt x="7200" y="133"/>
                  </a:lnTo>
                  <a:cubicBezTo>
                    <a:pt x="7200" y="133"/>
                    <a:pt x="6555" y="0"/>
                    <a:pt x="561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2"/>
            <p:cNvSpPr/>
            <p:nvPr/>
          </p:nvSpPr>
          <p:spPr>
            <a:xfrm>
              <a:off x="907500" y="2240970"/>
              <a:ext cx="70275" cy="55375"/>
            </a:xfrm>
            <a:custGeom>
              <a:avLst/>
              <a:gdLst/>
              <a:ahLst/>
              <a:cxnLst/>
              <a:rect l="l" t="t" r="r" b="b"/>
              <a:pathLst>
                <a:path w="2811" h="2215" extrusionOk="0">
                  <a:moveTo>
                    <a:pt x="1281" y="0"/>
                  </a:moveTo>
                  <a:cubicBezTo>
                    <a:pt x="1103" y="0"/>
                    <a:pt x="903" y="55"/>
                    <a:pt x="691" y="206"/>
                  </a:cubicBezTo>
                  <a:cubicBezTo>
                    <a:pt x="1" y="695"/>
                    <a:pt x="806" y="2214"/>
                    <a:pt x="2185" y="2214"/>
                  </a:cubicBezTo>
                  <a:cubicBezTo>
                    <a:pt x="2383" y="2214"/>
                    <a:pt x="2592" y="2183"/>
                    <a:pt x="2811" y="2113"/>
                  </a:cubicBezTo>
                  <a:lnTo>
                    <a:pt x="2088" y="403"/>
                  </a:lnTo>
                  <a:cubicBezTo>
                    <a:pt x="2088" y="403"/>
                    <a:pt x="1763" y="0"/>
                    <a:pt x="128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2"/>
            <p:cNvSpPr/>
            <p:nvPr/>
          </p:nvSpPr>
          <p:spPr>
            <a:xfrm>
              <a:off x="905025" y="2233725"/>
              <a:ext cx="72750" cy="75625"/>
            </a:xfrm>
            <a:custGeom>
              <a:avLst/>
              <a:gdLst/>
              <a:ahLst/>
              <a:cxnLst/>
              <a:rect l="l" t="t" r="r" b="b"/>
              <a:pathLst>
                <a:path w="2910" h="3025" fill="none" extrusionOk="0">
                  <a:moveTo>
                    <a:pt x="2187" y="756"/>
                  </a:moveTo>
                  <a:cubicBezTo>
                    <a:pt x="2187" y="756"/>
                    <a:pt x="1578" y="0"/>
                    <a:pt x="790" y="559"/>
                  </a:cubicBezTo>
                  <a:cubicBezTo>
                    <a:pt x="1" y="1118"/>
                    <a:pt x="1168" y="3025"/>
                    <a:pt x="2910" y="2466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2"/>
            <p:cNvSpPr/>
            <p:nvPr/>
          </p:nvSpPr>
          <p:spPr>
            <a:xfrm>
              <a:off x="2513750" y="2889550"/>
              <a:ext cx="17700" cy="70275"/>
            </a:xfrm>
            <a:custGeom>
              <a:avLst/>
              <a:gdLst/>
              <a:ahLst/>
              <a:cxnLst/>
              <a:rect l="l" t="t" r="r" b="b"/>
              <a:pathLst>
                <a:path w="708" h="2811" fill="none" extrusionOk="0">
                  <a:moveTo>
                    <a:pt x="198" y="0"/>
                  </a:moveTo>
                  <a:cubicBezTo>
                    <a:pt x="198" y="0"/>
                    <a:pt x="1" y="1578"/>
                    <a:pt x="708" y="2811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2"/>
            <p:cNvSpPr/>
            <p:nvPr/>
          </p:nvSpPr>
          <p:spPr>
            <a:xfrm>
              <a:off x="2524025" y="2952250"/>
              <a:ext cx="15650" cy="14725"/>
            </a:xfrm>
            <a:custGeom>
              <a:avLst/>
              <a:gdLst/>
              <a:ahLst/>
              <a:cxnLst/>
              <a:rect l="l" t="t" r="r" b="b"/>
              <a:pathLst>
                <a:path w="626" h="589" extrusionOk="0">
                  <a:moveTo>
                    <a:pt x="310" y="1"/>
                  </a:moveTo>
                  <a:cubicBezTo>
                    <a:pt x="289" y="1"/>
                    <a:pt x="268" y="3"/>
                    <a:pt x="247" y="7"/>
                  </a:cubicBezTo>
                  <a:cubicBezTo>
                    <a:pt x="99" y="56"/>
                    <a:pt x="1" y="204"/>
                    <a:pt x="34" y="352"/>
                  </a:cubicBezTo>
                  <a:cubicBezTo>
                    <a:pt x="62" y="495"/>
                    <a:pt x="178" y="588"/>
                    <a:pt x="316" y="588"/>
                  </a:cubicBezTo>
                  <a:cubicBezTo>
                    <a:pt x="337" y="588"/>
                    <a:pt x="358" y="586"/>
                    <a:pt x="379" y="582"/>
                  </a:cubicBezTo>
                  <a:cubicBezTo>
                    <a:pt x="527" y="549"/>
                    <a:pt x="625" y="385"/>
                    <a:pt x="592" y="237"/>
                  </a:cubicBezTo>
                  <a:cubicBezTo>
                    <a:pt x="564" y="94"/>
                    <a:pt x="448" y="1"/>
                    <a:pt x="310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2"/>
            <p:cNvSpPr/>
            <p:nvPr/>
          </p:nvSpPr>
          <p:spPr>
            <a:xfrm>
              <a:off x="2530200" y="2958575"/>
              <a:ext cx="32075" cy="28875"/>
            </a:xfrm>
            <a:custGeom>
              <a:avLst/>
              <a:gdLst/>
              <a:ahLst/>
              <a:cxnLst/>
              <a:rect l="l" t="t" r="r" b="b"/>
              <a:pathLst>
                <a:path w="1283" h="1155" extrusionOk="0">
                  <a:moveTo>
                    <a:pt x="0" y="0"/>
                  </a:moveTo>
                  <a:lnTo>
                    <a:pt x="329" y="872"/>
                  </a:lnTo>
                  <a:cubicBezTo>
                    <a:pt x="396" y="1051"/>
                    <a:pt x="571" y="1154"/>
                    <a:pt x="749" y="1154"/>
                  </a:cubicBezTo>
                  <a:cubicBezTo>
                    <a:pt x="831" y="1154"/>
                    <a:pt x="914" y="1132"/>
                    <a:pt x="986" y="1085"/>
                  </a:cubicBezTo>
                  <a:lnTo>
                    <a:pt x="1003" y="1069"/>
                  </a:lnTo>
                  <a:cubicBezTo>
                    <a:pt x="1282" y="855"/>
                    <a:pt x="1200" y="428"/>
                    <a:pt x="871" y="3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2"/>
            <p:cNvSpPr/>
            <p:nvPr/>
          </p:nvSpPr>
          <p:spPr>
            <a:xfrm>
              <a:off x="2250350" y="2767900"/>
              <a:ext cx="295900" cy="162750"/>
            </a:xfrm>
            <a:custGeom>
              <a:avLst/>
              <a:gdLst/>
              <a:ahLst/>
              <a:cxnLst/>
              <a:rect l="l" t="t" r="r" b="b"/>
              <a:pathLst>
                <a:path w="11836" h="6510" extrusionOk="0">
                  <a:moveTo>
                    <a:pt x="4932" y="1"/>
                  </a:moveTo>
                  <a:cubicBezTo>
                    <a:pt x="4932" y="1"/>
                    <a:pt x="1645" y="1234"/>
                    <a:pt x="1" y="3502"/>
                  </a:cubicBezTo>
                  <a:cubicBezTo>
                    <a:pt x="1579" y="4850"/>
                    <a:pt x="3403" y="5869"/>
                    <a:pt x="5376" y="6510"/>
                  </a:cubicBezTo>
                  <a:cubicBezTo>
                    <a:pt x="5376" y="6510"/>
                    <a:pt x="8762" y="6181"/>
                    <a:pt x="11835" y="4751"/>
                  </a:cubicBezTo>
                  <a:cubicBezTo>
                    <a:pt x="11835" y="4751"/>
                    <a:pt x="8137" y="1086"/>
                    <a:pt x="493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2"/>
            <p:cNvSpPr/>
            <p:nvPr/>
          </p:nvSpPr>
          <p:spPr>
            <a:xfrm>
              <a:off x="2296375" y="2890350"/>
              <a:ext cx="279450" cy="311925"/>
            </a:xfrm>
            <a:custGeom>
              <a:avLst/>
              <a:gdLst/>
              <a:ahLst/>
              <a:cxnLst/>
              <a:rect l="l" t="t" r="r" b="b"/>
              <a:pathLst>
                <a:path w="11178" h="12477" extrusionOk="0">
                  <a:moveTo>
                    <a:pt x="1266" y="1"/>
                  </a:moveTo>
                  <a:lnTo>
                    <a:pt x="806" y="5146"/>
                  </a:lnTo>
                  <a:cubicBezTo>
                    <a:pt x="806" y="5146"/>
                    <a:pt x="50" y="6214"/>
                    <a:pt x="17" y="8088"/>
                  </a:cubicBezTo>
                  <a:cubicBezTo>
                    <a:pt x="1" y="10175"/>
                    <a:pt x="1332" y="11753"/>
                    <a:pt x="4110" y="12328"/>
                  </a:cubicBezTo>
                  <a:cubicBezTo>
                    <a:pt x="4595" y="12426"/>
                    <a:pt x="5117" y="12476"/>
                    <a:pt x="5649" y="12476"/>
                  </a:cubicBezTo>
                  <a:cubicBezTo>
                    <a:pt x="8150" y="12476"/>
                    <a:pt x="10878" y="11374"/>
                    <a:pt x="11013" y="8975"/>
                  </a:cubicBezTo>
                  <a:cubicBezTo>
                    <a:pt x="11063" y="8449"/>
                    <a:pt x="10865" y="7940"/>
                    <a:pt x="10520" y="7562"/>
                  </a:cubicBezTo>
                  <a:cubicBezTo>
                    <a:pt x="11178" y="5770"/>
                    <a:pt x="10718" y="4636"/>
                    <a:pt x="8992" y="3863"/>
                  </a:cubicBezTo>
                  <a:cubicBezTo>
                    <a:pt x="7282" y="3091"/>
                    <a:pt x="7447" y="626"/>
                    <a:pt x="7447" y="626"/>
                  </a:cubicBezTo>
                  <a:lnTo>
                    <a:pt x="1266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2"/>
            <p:cNvSpPr/>
            <p:nvPr/>
          </p:nvSpPr>
          <p:spPr>
            <a:xfrm>
              <a:off x="2357600" y="3003775"/>
              <a:ext cx="102350" cy="203425"/>
            </a:xfrm>
            <a:custGeom>
              <a:avLst/>
              <a:gdLst/>
              <a:ahLst/>
              <a:cxnLst/>
              <a:rect l="l" t="t" r="r" b="b"/>
              <a:pathLst>
                <a:path w="4094" h="8137" extrusionOk="0">
                  <a:moveTo>
                    <a:pt x="3453" y="0"/>
                  </a:moveTo>
                  <a:lnTo>
                    <a:pt x="1" y="3337"/>
                  </a:lnTo>
                  <a:lnTo>
                    <a:pt x="116" y="4175"/>
                  </a:lnTo>
                  <a:cubicBezTo>
                    <a:pt x="198" y="4783"/>
                    <a:pt x="215" y="5408"/>
                    <a:pt x="165" y="6016"/>
                  </a:cubicBezTo>
                  <a:lnTo>
                    <a:pt x="67" y="7101"/>
                  </a:lnTo>
                  <a:lnTo>
                    <a:pt x="2384" y="8136"/>
                  </a:lnTo>
                  <a:lnTo>
                    <a:pt x="4094" y="7068"/>
                  </a:lnTo>
                  <a:lnTo>
                    <a:pt x="3469" y="26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2"/>
            <p:cNvSpPr/>
            <p:nvPr/>
          </p:nvSpPr>
          <p:spPr>
            <a:xfrm>
              <a:off x="2288175" y="2887275"/>
              <a:ext cx="171775" cy="210425"/>
            </a:xfrm>
            <a:custGeom>
              <a:avLst/>
              <a:gdLst/>
              <a:ahLst/>
              <a:cxnLst/>
              <a:rect l="l" t="t" r="r" b="b"/>
              <a:pathLst>
                <a:path w="6871" h="8417" extrusionOk="0">
                  <a:moveTo>
                    <a:pt x="2367" y="1"/>
                  </a:moveTo>
                  <a:cubicBezTo>
                    <a:pt x="1875" y="1"/>
                    <a:pt x="1425" y="40"/>
                    <a:pt x="1068" y="140"/>
                  </a:cubicBezTo>
                  <a:cubicBezTo>
                    <a:pt x="838" y="1258"/>
                    <a:pt x="740" y="2392"/>
                    <a:pt x="806" y="3526"/>
                  </a:cubicBezTo>
                  <a:cubicBezTo>
                    <a:pt x="806" y="3526"/>
                    <a:pt x="0" y="7833"/>
                    <a:pt x="2383" y="8326"/>
                  </a:cubicBezTo>
                  <a:cubicBezTo>
                    <a:pt x="2606" y="8387"/>
                    <a:pt x="2834" y="8417"/>
                    <a:pt x="3060" y="8417"/>
                  </a:cubicBezTo>
                  <a:cubicBezTo>
                    <a:pt x="3685" y="8417"/>
                    <a:pt x="4300" y="8189"/>
                    <a:pt x="4783" y="7767"/>
                  </a:cubicBezTo>
                  <a:lnTo>
                    <a:pt x="6295" y="4775"/>
                  </a:lnTo>
                  <a:cubicBezTo>
                    <a:pt x="6558" y="3395"/>
                    <a:pt x="6756" y="2014"/>
                    <a:pt x="6871" y="617"/>
                  </a:cubicBezTo>
                  <a:cubicBezTo>
                    <a:pt x="6871" y="617"/>
                    <a:pt x="4300" y="1"/>
                    <a:pt x="23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2"/>
            <p:cNvSpPr/>
            <p:nvPr/>
          </p:nvSpPr>
          <p:spPr>
            <a:xfrm>
              <a:off x="2288175" y="2878450"/>
              <a:ext cx="171775" cy="222725"/>
            </a:xfrm>
            <a:custGeom>
              <a:avLst/>
              <a:gdLst/>
              <a:ahLst/>
              <a:cxnLst/>
              <a:rect l="l" t="t" r="r" b="b"/>
              <a:pathLst>
                <a:path w="6871" h="8909" fill="none" extrusionOk="0">
                  <a:moveTo>
                    <a:pt x="6295" y="5128"/>
                  </a:moveTo>
                  <a:cubicBezTo>
                    <a:pt x="6558" y="3748"/>
                    <a:pt x="6756" y="2367"/>
                    <a:pt x="6871" y="970"/>
                  </a:cubicBezTo>
                  <a:cubicBezTo>
                    <a:pt x="6871" y="970"/>
                    <a:pt x="2827" y="0"/>
                    <a:pt x="1068" y="493"/>
                  </a:cubicBezTo>
                  <a:cubicBezTo>
                    <a:pt x="838" y="1611"/>
                    <a:pt x="740" y="2745"/>
                    <a:pt x="806" y="3879"/>
                  </a:cubicBezTo>
                  <a:cubicBezTo>
                    <a:pt x="806" y="3879"/>
                    <a:pt x="0" y="8186"/>
                    <a:pt x="2383" y="8679"/>
                  </a:cubicBezTo>
                  <a:cubicBezTo>
                    <a:pt x="3222" y="8909"/>
                    <a:pt x="4126" y="8695"/>
                    <a:pt x="4783" y="812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2"/>
            <p:cNvSpPr/>
            <p:nvPr/>
          </p:nvSpPr>
          <p:spPr>
            <a:xfrm>
              <a:off x="2310350" y="2882550"/>
              <a:ext cx="162750" cy="114675"/>
            </a:xfrm>
            <a:custGeom>
              <a:avLst/>
              <a:gdLst/>
              <a:ahLst/>
              <a:cxnLst/>
              <a:rect l="l" t="t" r="r" b="b"/>
              <a:pathLst>
                <a:path w="6510" h="4587" extrusionOk="0">
                  <a:moveTo>
                    <a:pt x="99" y="1"/>
                  </a:moveTo>
                  <a:lnTo>
                    <a:pt x="1" y="905"/>
                  </a:lnTo>
                  <a:lnTo>
                    <a:pt x="4077" y="1250"/>
                  </a:lnTo>
                  <a:cubicBezTo>
                    <a:pt x="3535" y="3058"/>
                    <a:pt x="4669" y="3403"/>
                    <a:pt x="4669" y="3403"/>
                  </a:cubicBezTo>
                  <a:lnTo>
                    <a:pt x="4488" y="4586"/>
                  </a:lnTo>
                  <a:lnTo>
                    <a:pt x="5162" y="4586"/>
                  </a:lnTo>
                  <a:cubicBezTo>
                    <a:pt x="6460" y="3419"/>
                    <a:pt x="6510" y="790"/>
                    <a:pt x="6510" y="790"/>
                  </a:cubicBezTo>
                  <a:lnTo>
                    <a:pt x="2992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2"/>
            <p:cNvSpPr/>
            <p:nvPr/>
          </p:nvSpPr>
          <p:spPr>
            <a:xfrm>
              <a:off x="2310350" y="2860250"/>
              <a:ext cx="177125" cy="76150"/>
            </a:xfrm>
            <a:custGeom>
              <a:avLst/>
              <a:gdLst/>
              <a:ahLst/>
              <a:cxnLst/>
              <a:rect l="l" t="t" r="r" b="b"/>
              <a:pathLst>
                <a:path w="7085" h="3046" extrusionOk="0">
                  <a:moveTo>
                    <a:pt x="2534" y="0"/>
                  </a:moveTo>
                  <a:cubicBezTo>
                    <a:pt x="1841" y="0"/>
                    <a:pt x="1128" y="93"/>
                    <a:pt x="444" y="334"/>
                  </a:cubicBezTo>
                  <a:cubicBezTo>
                    <a:pt x="297" y="400"/>
                    <a:pt x="181" y="531"/>
                    <a:pt x="165" y="695"/>
                  </a:cubicBezTo>
                  <a:lnTo>
                    <a:pt x="1" y="2240"/>
                  </a:lnTo>
                  <a:cubicBezTo>
                    <a:pt x="1" y="2240"/>
                    <a:pt x="673" y="2138"/>
                    <a:pt x="1727" y="2138"/>
                  </a:cubicBezTo>
                  <a:cubicBezTo>
                    <a:pt x="3061" y="2138"/>
                    <a:pt x="5005" y="2302"/>
                    <a:pt x="6970" y="3046"/>
                  </a:cubicBezTo>
                  <a:lnTo>
                    <a:pt x="7085" y="1106"/>
                  </a:lnTo>
                  <a:cubicBezTo>
                    <a:pt x="7085" y="1106"/>
                    <a:pt x="4922" y="0"/>
                    <a:pt x="2534" y="0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2"/>
            <p:cNvSpPr/>
            <p:nvPr/>
          </p:nvSpPr>
          <p:spPr>
            <a:xfrm>
              <a:off x="2430350" y="2967425"/>
              <a:ext cx="53025" cy="59375"/>
            </a:xfrm>
            <a:custGeom>
              <a:avLst/>
              <a:gdLst/>
              <a:ahLst/>
              <a:cxnLst/>
              <a:rect l="l" t="t" r="r" b="b"/>
              <a:pathLst>
                <a:path w="2121" h="2375" extrusionOk="0">
                  <a:moveTo>
                    <a:pt x="1026" y="1"/>
                  </a:moveTo>
                  <a:cubicBezTo>
                    <a:pt x="559" y="1"/>
                    <a:pt x="296" y="485"/>
                    <a:pt x="296" y="485"/>
                  </a:cubicBezTo>
                  <a:lnTo>
                    <a:pt x="0" y="2375"/>
                  </a:lnTo>
                  <a:cubicBezTo>
                    <a:pt x="1496" y="2375"/>
                    <a:pt x="2120" y="485"/>
                    <a:pt x="1414" y="107"/>
                  </a:cubicBezTo>
                  <a:cubicBezTo>
                    <a:pt x="1272" y="31"/>
                    <a:pt x="114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2"/>
            <p:cNvSpPr/>
            <p:nvPr/>
          </p:nvSpPr>
          <p:spPr>
            <a:xfrm>
              <a:off x="2430350" y="2960625"/>
              <a:ext cx="53025" cy="66175"/>
            </a:xfrm>
            <a:custGeom>
              <a:avLst/>
              <a:gdLst/>
              <a:ahLst/>
              <a:cxnLst/>
              <a:rect l="l" t="t" r="r" b="b"/>
              <a:pathLst>
                <a:path w="2121" h="2647" fill="none" extrusionOk="0">
                  <a:moveTo>
                    <a:pt x="0" y="2647"/>
                  </a:moveTo>
                  <a:cubicBezTo>
                    <a:pt x="1496" y="2647"/>
                    <a:pt x="2120" y="757"/>
                    <a:pt x="1414" y="379"/>
                  </a:cubicBezTo>
                  <a:cubicBezTo>
                    <a:pt x="707" y="1"/>
                    <a:pt x="296" y="757"/>
                    <a:pt x="296" y="757"/>
                  </a:cubicBez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2133650" y="3222375"/>
              <a:ext cx="628725" cy="312725"/>
            </a:xfrm>
            <a:custGeom>
              <a:avLst/>
              <a:gdLst/>
              <a:ahLst/>
              <a:cxnLst/>
              <a:rect l="l" t="t" r="r" b="b"/>
              <a:pathLst>
                <a:path w="25149" h="12509" extrusionOk="0">
                  <a:moveTo>
                    <a:pt x="18558" y="1"/>
                  </a:moveTo>
                  <a:lnTo>
                    <a:pt x="17062" y="50"/>
                  </a:lnTo>
                  <a:lnTo>
                    <a:pt x="3798" y="395"/>
                  </a:lnTo>
                  <a:lnTo>
                    <a:pt x="3091" y="412"/>
                  </a:lnTo>
                  <a:cubicBezTo>
                    <a:pt x="2992" y="461"/>
                    <a:pt x="2894" y="510"/>
                    <a:pt x="2812" y="559"/>
                  </a:cubicBezTo>
                  <a:cubicBezTo>
                    <a:pt x="2286" y="905"/>
                    <a:pt x="1184" y="1940"/>
                    <a:pt x="856" y="4718"/>
                  </a:cubicBezTo>
                  <a:cubicBezTo>
                    <a:pt x="412" y="8449"/>
                    <a:pt x="1" y="12509"/>
                    <a:pt x="1" y="12509"/>
                  </a:cubicBezTo>
                  <a:lnTo>
                    <a:pt x="25149" y="12509"/>
                  </a:lnTo>
                  <a:cubicBezTo>
                    <a:pt x="25149" y="12509"/>
                    <a:pt x="23604" y="5786"/>
                    <a:pt x="22799" y="3650"/>
                  </a:cubicBezTo>
                  <a:cubicBezTo>
                    <a:pt x="22503" y="2976"/>
                    <a:pt x="22059" y="2367"/>
                    <a:pt x="21500" y="1891"/>
                  </a:cubicBezTo>
                  <a:cubicBezTo>
                    <a:pt x="20612" y="1135"/>
                    <a:pt x="19626" y="494"/>
                    <a:pt x="1855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2201450" y="3222375"/>
              <a:ext cx="416700" cy="190100"/>
            </a:xfrm>
            <a:custGeom>
              <a:avLst/>
              <a:gdLst/>
              <a:ahLst/>
              <a:cxnLst/>
              <a:rect l="l" t="t" r="r" b="b"/>
              <a:pathLst>
                <a:path w="16668" h="7604" extrusionOk="0">
                  <a:moveTo>
                    <a:pt x="15862" y="1"/>
                  </a:moveTo>
                  <a:lnTo>
                    <a:pt x="14367" y="50"/>
                  </a:lnTo>
                  <a:lnTo>
                    <a:pt x="1086" y="395"/>
                  </a:lnTo>
                  <a:lnTo>
                    <a:pt x="395" y="412"/>
                  </a:lnTo>
                  <a:cubicBezTo>
                    <a:pt x="280" y="461"/>
                    <a:pt x="198" y="510"/>
                    <a:pt x="100" y="559"/>
                  </a:cubicBezTo>
                  <a:cubicBezTo>
                    <a:pt x="1" y="1266"/>
                    <a:pt x="856" y="2121"/>
                    <a:pt x="856" y="2121"/>
                  </a:cubicBezTo>
                  <a:cubicBezTo>
                    <a:pt x="856" y="2121"/>
                    <a:pt x="3896" y="6033"/>
                    <a:pt x="7463" y="7545"/>
                  </a:cubicBezTo>
                  <a:cubicBezTo>
                    <a:pt x="7574" y="7582"/>
                    <a:pt x="7690" y="7603"/>
                    <a:pt x="7805" y="7603"/>
                  </a:cubicBezTo>
                  <a:cubicBezTo>
                    <a:pt x="7895" y="7603"/>
                    <a:pt x="7985" y="7590"/>
                    <a:pt x="8071" y="7561"/>
                  </a:cubicBezTo>
                  <a:cubicBezTo>
                    <a:pt x="8959" y="7282"/>
                    <a:pt x="11655" y="6263"/>
                    <a:pt x="15073" y="3370"/>
                  </a:cubicBezTo>
                  <a:cubicBezTo>
                    <a:pt x="16668" y="1759"/>
                    <a:pt x="15862" y="1"/>
                    <a:pt x="15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2560600" y="3222375"/>
              <a:ext cx="201775" cy="312725"/>
            </a:xfrm>
            <a:custGeom>
              <a:avLst/>
              <a:gdLst/>
              <a:ahLst/>
              <a:cxnLst/>
              <a:rect l="l" t="t" r="r" b="b"/>
              <a:pathLst>
                <a:path w="8071" h="12509" extrusionOk="0">
                  <a:moveTo>
                    <a:pt x="1496" y="1"/>
                  </a:moveTo>
                  <a:lnTo>
                    <a:pt x="1" y="50"/>
                  </a:lnTo>
                  <a:lnTo>
                    <a:pt x="2088" y="9747"/>
                  </a:lnTo>
                  <a:lnTo>
                    <a:pt x="2696" y="12509"/>
                  </a:lnTo>
                  <a:lnTo>
                    <a:pt x="8071" y="12509"/>
                  </a:lnTo>
                  <a:cubicBezTo>
                    <a:pt x="8071" y="12509"/>
                    <a:pt x="6526" y="5786"/>
                    <a:pt x="5737" y="3650"/>
                  </a:cubicBezTo>
                  <a:cubicBezTo>
                    <a:pt x="4932" y="1513"/>
                    <a:pt x="1496" y="1"/>
                    <a:pt x="149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2"/>
            <p:cNvSpPr/>
            <p:nvPr/>
          </p:nvSpPr>
          <p:spPr>
            <a:xfrm>
              <a:off x="2612800" y="3459729"/>
              <a:ext cx="97000" cy="69050"/>
            </a:xfrm>
            <a:custGeom>
              <a:avLst/>
              <a:gdLst/>
              <a:ahLst/>
              <a:cxnLst/>
              <a:rect l="l" t="t" r="r" b="b"/>
              <a:pathLst>
                <a:path w="3880" h="2762" extrusionOk="0">
                  <a:moveTo>
                    <a:pt x="0" y="0"/>
                  </a:moveTo>
                  <a:lnTo>
                    <a:pt x="592" y="2762"/>
                  </a:lnTo>
                  <a:lnTo>
                    <a:pt x="3879" y="2762"/>
                  </a:lnTo>
                  <a:cubicBezTo>
                    <a:pt x="2646" y="1891"/>
                    <a:pt x="1003" y="7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2"/>
            <p:cNvSpPr/>
            <p:nvPr/>
          </p:nvSpPr>
          <p:spPr>
            <a:xfrm>
              <a:off x="2133650" y="3232250"/>
              <a:ext cx="94950" cy="302850"/>
            </a:xfrm>
            <a:custGeom>
              <a:avLst/>
              <a:gdLst/>
              <a:ahLst/>
              <a:cxnLst/>
              <a:rect l="l" t="t" r="r" b="b"/>
              <a:pathLst>
                <a:path w="3798" h="12114" extrusionOk="0">
                  <a:moveTo>
                    <a:pt x="3798" y="0"/>
                  </a:moveTo>
                  <a:lnTo>
                    <a:pt x="3091" y="17"/>
                  </a:lnTo>
                  <a:cubicBezTo>
                    <a:pt x="3091" y="17"/>
                    <a:pt x="1299" y="608"/>
                    <a:pt x="856" y="4323"/>
                  </a:cubicBezTo>
                  <a:cubicBezTo>
                    <a:pt x="412" y="8054"/>
                    <a:pt x="1" y="12114"/>
                    <a:pt x="1" y="12114"/>
                  </a:cubicBezTo>
                  <a:lnTo>
                    <a:pt x="2779" y="12114"/>
                  </a:lnTo>
                  <a:cubicBezTo>
                    <a:pt x="2812" y="7380"/>
                    <a:pt x="3486" y="2235"/>
                    <a:pt x="379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2"/>
            <p:cNvSpPr/>
            <p:nvPr/>
          </p:nvSpPr>
          <p:spPr>
            <a:xfrm>
              <a:off x="2186250" y="3158825"/>
              <a:ext cx="480400" cy="227125"/>
            </a:xfrm>
            <a:custGeom>
              <a:avLst/>
              <a:gdLst/>
              <a:ahLst/>
              <a:cxnLst/>
              <a:rect l="l" t="t" r="r" b="b"/>
              <a:pathLst>
                <a:path w="19216" h="9085" extrusionOk="0">
                  <a:moveTo>
                    <a:pt x="11332" y="0"/>
                  </a:moveTo>
                  <a:cubicBezTo>
                    <a:pt x="11156" y="0"/>
                    <a:pt x="10980" y="48"/>
                    <a:pt x="10833" y="143"/>
                  </a:cubicBezTo>
                  <a:cubicBezTo>
                    <a:pt x="10405" y="406"/>
                    <a:pt x="9649" y="784"/>
                    <a:pt x="8893" y="817"/>
                  </a:cubicBezTo>
                  <a:cubicBezTo>
                    <a:pt x="8203" y="817"/>
                    <a:pt x="7529" y="636"/>
                    <a:pt x="6904" y="324"/>
                  </a:cubicBezTo>
                  <a:cubicBezTo>
                    <a:pt x="6777" y="255"/>
                    <a:pt x="6633" y="216"/>
                    <a:pt x="6485" y="216"/>
                  </a:cubicBezTo>
                  <a:cubicBezTo>
                    <a:pt x="6384" y="216"/>
                    <a:pt x="6281" y="234"/>
                    <a:pt x="6181" y="274"/>
                  </a:cubicBezTo>
                  <a:cubicBezTo>
                    <a:pt x="4685" y="817"/>
                    <a:pt x="3222" y="1474"/>
                    <a:pt x="1809" y="2197"/>
                  </a:cubicBezTo>
                  <a:cubicBezTo>
                    <a:pt x="708" y="2756"/>
                    <a:pt x="1" y="3167"/>
                    <a:pt x="1" y="3167"/>
                  </a:cubicBezTo>
                  <a:cubicBezTo>
                    <a:pt x="2302" y="6027"/>
                    <a:pt x="8104" y="9084"/>
                    <a:pt x="8104" y="9084"/>
                  </a:cubicBezTo>
                  <a:cubicBezTo>
                    <a:pt x="13051" y="7901"/>
                    <a:pt x="19215" y="3808"/>
                    <a:pt x="19215" y="3808"/>
                  </a:cubicBezTo>
                  <a:cubicBezTo>
                    <a:pt x="18607" y="3332"/>
                    <a:pt x="17966" y="2888"/>
                    <a:pt x="17292" y="2510"/>
                  </a:cubicBezTo>
                  <a:cubicBezTo>
                    <a:pt x="15468" y="1524"/>
                    <a:pt x="13577" y="702"/>
                    <a:pt x="11622" y="44"/>
                  </a:cubicBezTo>
                  <a:cubicBezTo>
                    <a:pt x="11528" y="15"/>
                    <a:pt x="11429" y="0"/>
                    <a:pt x="1133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2"/>
            <p:cNvSpPr/>
            <p:nvPr/>
          </p:nvSpPr>
          <p:spPr>
            <a:xfrm>
              <a:off x="2186250" y="3213750"/>
              <a:ext cx="480400" cy="172200"/>
            </a:xfrm>
            <a:custGeom>
              <a:avLst/>
              <a:gdLst/>
              <a:ahLst/>
              <a:cxnLst/>
              <a:rect l="l" t="t" r="r" b="b"/>
              <a:pathLst>
                <a:path w="19216" h="6888" extrusionOk="0">
                  <a:moveTo>
                    <a:pt x="1809" y="0"/>
                  </a:moveTo>
                  <a:cubicBezTo>
                    <a:pt x="708" y="559"/>
                    <a:pt x="1" y="970"/>
                    <a:pt x="1" y="970"/>
                  </a:cubicBezTo>
                  <a:cubicBezTo>
                    <a:pt x="2302" y="3830"/>
                    <a:pt x="8104" y="6887"/>
                    <a:pt x="8104" y="6887"/>
                  </a:cubicBezTo>
                  <a:cubicBezTo>
                    <a:pt x="13051" y="5704"/>
                    <a:pt x="19215" y="1611"/>
                    <a:pt x="19215" y="1611"/>
                  </a:cubicBezTo>
                  <a:cubicBezTo>
                    <a:pt x="18607" y="1135"/>
                    <a:pt x="17966" y="707"/>
                    <a:pt x="17292" y="329"/>
                  </a:cubicBezTo>
                  <a:cubicBezTo>
                    <a:pt x="13117" y="2795"/>
                    <a:pt x="8219" y="4619"/>
                    <a:pt x="8219" y="4619"/>
                  </a:cubicBezTo>
                  <a:cubicBezTo>
                    <a:pt x="5491" y="3452"/>
                    <a:pt x="2828" y="1019"/>
                    <a:pt x="180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2"/>
            <p:cNvSpPr/>
            <p:nvPr/>
          </p:nvSpPr>
          <p:spPr>
            <a:xfrm>
              <a:off x="2300075" y="3355200"/>
              <a:ext cx="118375" cy="178275"/>
            </a:xfrm>
            <a:custGeom>
              <a:avLst/>
              <a:gdLst/>
              <a:ahLst/>
              <a:cxnLst/>
              <a:rect l="l" t="t" r="r" b="b"/>
              <a:pathLst>
                <a:path w="4735" h="7131" extrusionOk="0">
                  <a:moveTo>
                    <a:pt x="1883" y="0"/>
                  </a:moveTo>
                  <a:cubicBezTo>
                    <a:pt x="1649" y="0"/>
                    <a:pt x="1355" y="58"/>
                    <a:pt x="1053" y="177"/>
                  </a:cubicBezTo>
                  <a:cubicBezTo>
                    <a:pt x="428" y="424"/>
                    <a:pt x="1" y="818"/>
                    <a:pt x="99" y="1081"/>
                  </a:cubicBezTo>
                  <a:lnTo>
                    <a:pt x="2466" y="7130"/>
                  </a:lnTo>
                  <a:lnTo>
                    <a:pt x="4735" y="6242"/>
                  </a:lnTo>
                  <a:lnTo>
                    <a:pt x="2368" y="194"/>
                  </a:lnTo>
                  <a:cubicBezTo>
                    <a:pt x="2317" y="66"/>
                    <a:pt x="2134" y="0"/>
                    <a:pt x="18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2"/>
            <p:cNvSpPr/>
            <p:nvPr/>
          </p:nvSpPr>
          <p:spPr>
            <a:xfrm>
              <a:off x="2318975" y="3408575"/>
              <a:ext cx="83050" cy="77625"/>
            </a:xfrm>
            <a:custGeom>
              <a:avLst/>
              <a:gdLst/>
              <a:ahLst/>
              <a:cxnLst/>
              <a:rect l="l" t="t" r="r" b="b"/>
              <a:pathLst>
                <a:path w="3322" h="3105" extrusionOk="0">
                  <a:moveTo>
                    <a:pt x="2046" y="0"/>
                  </a:moveTo>
                  <a:cubicBezTo>
                    <a:pt x="1791" y="0"/>
                    <a:pt x="1467" y="66"/>
                    <a:pt x="1135" y="196"/>
                  </a:cubicBezTo>
                  <a:cubicBezTo>
                    <a:pt x="461" y="459"/>
                    <a:pt x="1" y="886"/>
                    <a:pt x="116" y="1165"/>
                  </a:cubicBezTo>
                  <a:lnTo>
                    <a:pt x="866" y="3089"/>
                  </a:lnTo>
                  <a:lnTo>
                    <a:pt x="866" y="3089"/>
                  </a:lnTo>
                  <a:cubicBezTo>
                    <a:pt x="775" y="2825"/>
                    <a:pt x="1231" y="2393"/>
                    <a:pt x="1908" y="2135"/>
                  </a:cubicBezTo>
                  <a:cubicBezTo>
                    <a:pt x="2239" y="2006"/>
                    <a:pt x="2559" y="1940"/>
                    <a:pt x="2812" y="1940"/>
                  </a:cubicBezTo>
                  <a:cubicBezTo>
                    <a:pt x="3073" y="1940"/>
                    <a:pt x="3263" y="2010"/>
                    <a:pt x="3321" y="2152"/>
                  </a:cubicBezTo>
                  <a:lnTo>
                    <a:pt x="2549" y="212"/>
                  </a:lnTo>
                  <a:cubicBezTo>
                    <a:pt x="2498" y="70"/>
                    <a:pt x="2309" y="0"/>
                    <a:pt x="2046" y="0"/>
                  </a:cubicBezTo>
                  <a:close/>
                  <a:moveTo>
                    <a:pt x="866" y="3089"/>
                  </a:moveTo>
                  <a:cubicBezTo>
                    <a:pt x="868" y="3095"/>
                    <a:pt x="870" y="3100"/>
                    <a:pt x="872" y="3105"/>
                  </a:cubicBezTo>
                  <a:lnTo>
                    <a:pt x="866" y="3089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2"/>
            <p:cNvSpPr/>
            <p:nvPr/>
          </p:nvSpPr>
          <p:spPr>
            <a:xfrm>
              <a:off x="2321450" y="3449550"/>
              <a:ext cx="159875" cy="85550"/>
            </a:xfrm>
            <a:custGeom>
              <a:avLst/>
              <a:gdLst/>
              <a:ahLst/>
              <a:cxnLst/>
              <a:rect l="l" t="t" r="r" b="b"/>
              <a:pathLst>
                <a:path w="6395" h="3422" extrusionOk="0">
                  <a:moveTo>
                    <a:pt x="2383" y="0"/>
                  </a:moveTo>
                  <a:cubicBezTo>
                    <a:pt x="1971" y="0"/>
                    <a:pt x="309" y="1046"/>
                    <a:pt x="165" y="1285"/>
                  </a:cubicBezTo>
                  <a:cubicBezTo>
                    <a:pt x="0" y="1532"/>
                    <a:pt x="99" y="2025"/>
                    <a:pt x="559" y="2041"/>
                  </a:cubicBezTo>
                  <a:cubicBezTo>
                    <a:pt x="444" y="2255"/>
                    <a:pt x="428" y="2501"/>
                    <a:pt x="494" y="2715"/>
                  </a:cubicBezTo>
                  <a:cubicBezTo>
                    <a:pt x="592" y="2912"/>
                    <a:pt x="757" y="3044"/>
                    <a:pt x="970" y="3077"/>
                  </a:cubicBezTo>
                  <a:cubicBezTo>
                    <a:pt x="954" y="3208"/>
                    <a:pt x="1003" y="3323"/>
                    <a:pt x="1085" y="3422"/>
                  </a:cubicBezTo>
                  <a:lnTo>
                    <a:pt x="5835" y="3422"/>
                  </a:lnTo>
                  <a:lnTo>
                    <a:pt x="6394" y="1663"/>
                  </a:lnTo>
                  <a:cubicBezTo>
                    <a:pt x="6394" y="1663"/>
                    <a:pt x="2762" y="69"/>
                    <a:pt x="2417" y="3"/>
                  </a:cubicBezTo>
                  <a:cubicBezTo>
                    <a:pt x="2407" y="1"/>
                    <a:pt x="2396" y="0"/>
                    <a:pt x="2383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2"/>
            <p:cNvSpPr/>
            <p:nvPr/>
          </p:nvSpPr>
          <p:spPr>
            <a:xfrm>
              <a:off x="2438550" y="3480679"/>
              <a:ext cx="42775" cy="48100"/>
            </a:xfrm>
            <a:custGeom>
              <a:avLst/>
              <a:gdLst/>
              <a:ahLst/>
              <a:cxnLst/>
              <a:rect l="l" t="t" r="r" b="b"/>
              <a:pathLst>
                <a:path w="1711" h="1924" extrusionOk="0">
                  <a:moveTo>
                    <a:pt x="1332" y="1"/>
                  </a:moveTo>
                  <a:lnTo>
                    <a:pt x="1" y="1924"/>
                  </a:lnTo>
                  <a:lnTo>
                    <a:pt x="1151" y="1924"/>
                  </a:lnTo>
                  <a:lnTo>
                    <a:pt x="1710" y="165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2"/>
            <p:cNvSpPr/>
            <p:nvPr/>
          </p:nvSpPr>
          <p:spPr>
            <a:xfrm>
              <a:off x="2463625" y="3478375"/>
              <a:ext cx="228500" cy="56725"/>
            </a:xfrm>
            <a:custGeom>
              <a:avLst/>
              <a:gdLst/>
              <a:ahLst/>
              <a:cxnLst/>
              <a:rect l="l" t="t" r="r" b="b"/>
              <a:pathLst>
                <a:path w="9140" h="2269" extrusionOk="0">
                  <a:moveTo>
                    <a:pt x="576" y="1"/>
                  </a:moveTo>
                  <a:cubicBezTo>
                    <a:pt x="329" y="740"/>
                    <a:pt x="148" y="1496"/>
                    <a:pt x="1" y="2269"/>
                  </a:cubicBezTo>
                  <a:lnTo>
                    <a:pt x="9139" y="2269"/>
                  </a:lnTo>
                  <a:lnTo>
                    <a:pt x="6394" y="1480"/>
                  </a:lnTo>
                  <a:cubicBezTo>
                    <a:pt x="3239" y="559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2"/>
            <p:cNvSpPr/>
            <p:nvPr/>
          </p:nvSpPr>
          <p:spPr>
            <a:xfrm>
              <a:off x="2464850" y="3347300"/>
              <a:ext cx="162750" cy="181650"/>
            </a:xfrm>
            <a:custGeom>
              <a:avLst/>
              <a:gdLst/>
              <a:ahLst/>
              <a:cxnLst/>
              <a:rect l="l" t="t" r="r" b="b"/>
              <a:pathLst>
                <a:path w="6510" h="7266" fill="none" extrusionOk="0">
                  <a:moveTo>
                    <a:pt x="1" y="7265"/>
                  </a:moveTo>
                  <a:cubicBezTo>
                    <a:pt x="132" y="6575"/>
                    <a:pt x="313" y="5901"/>
                    <a:pt x="527" y="5244"/>
                  </a:cubicBezTo>
                  <a:cubicBezTo>
                    <a:pt x="2532" y="5605"/>
                    <a:pt x="4537" y="6082"/>
                    <a:pt x="6510" y="6657"/>
                  </a:cubicBezTo>
                  <a:cubicBezTo>
                    <a:pt x="5852" y="4455"/>
                    <a:pt x="5326" y="2252"/>
                    <a:pt x="4899" y="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2"/>
            <p:cNvSpPr/>
            <p:nvPr/>
          </p:nvSpPr>
          <p:spPr>
            <a:xfrm>
              <a:off x="2068325" y="2452550"/>
              <a:ext cx="736800" cy="300600"/>
            </a:xfrm>
            <a:custGeom>
              <a:avLst/>
              <a:gdLst/>
              <a:ahLst/>
              <a:cxnLst/>
              <a:rect l="l" t="t" r="r" b="b"/>
              <a:pathLst>
                <a:path w="29472" h="12024" extrusionOk="0">
                  <a:moveTo>
                    <a:pt x="15679" y="1"/>
                  </a:moveTo>
                  <a:cubicBezTo>
                    <a:pt x="14169" y="1"/>
                    <a:pt x="12777" y="102"/>
                    <a:pt x="11901" y="386"/>
                  </a:cubicBezTo>
                  <a:cubicBezTo>
                    <a:pt x="10241" y="945"/>
                    <a:pt x="7282" y="2063"/>
                    <a:pt x="5260" y="2852"/>
                  </a:cubicBezTo>
                  <a:lnTo>
                    <a:pt x="3978" y="3361"/>
                  </a:lnTo>
                  <a:cubicBezTo>
                    <a:pt x="3814" y="3427"/>
                    <a:pt x="3649" y="3509"/>
                    <a:pt x="3518" y="3608"/>
                  </a:cubicBezTo>
                  <a:cubicBezTo>
                    <a:pt x="3156" y="3854"/>
                    <a:pt x="2877" y="4199"/>
                    <a:pt x="2713" y="4594"/>
                  </a:cubicBezTo>
                  <a:cubicBezTo>
                    <a:pt x="1759" y="6911"/>
                    <a:pt x="1" y="11957"/>
                    <a:pt x="1" y="11990"/>
                  </a:cubicBezTo>
                  <a:cubicBezTo>
                    <a:pt x="1" y="12007"/>
                    <a:pt x="2318" y="12023"/>
                    <a:pt x="5638" y="12023"/>
                  </a:cubicBezTo>
                  <a:cubicBezTo>
                    <a:pt x="10799" y="12023"/>
                    <a:pt x="18410" y="12007"/>
                    <a:pt x="23620" y="12007"/>
                  </a:cubicBezTo>
                  <a:lnTo>
                    <a:pt x="29471" y="11990"/>
                  </a:lnTo>
                  <a:cubicBezTo>
                    <a:pt x="29471" y="11990"/>
                    <a:pt x="23932" y="698"/>
                    <a:pt x="23061" y="550"/>
                  </a:cubicBezTo>
                  <a:lnTo>
                    <a:pt x="22782" y="501"/>
                  </a:lnTo>
                  <a:cubicBezTo>
                    <a:pt x="22371" y="452"/>
                    <a:pt x="21631" y="353"/>
                    <a:pt x="20711" y="271"/>
                  </a:cubicBezTo>
                  <a:cubicBezTo>
                    <a:pt x="19268" y="131"/>
                    <a:pt x="17397" y="1"/>
                    <a:pt x="15679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2"/>
            <p:cNvSpPr/>
            <p:nvPr/>
          </p:nvSpPr>
          <p:spPr>
            <a:xfrm>
              <a:off x="2156250" y="2452200"/>
              <a:ext cx="452875" cy="213000"/>
            </a:xfrm>
            <a:custGeom>
              <a:avLst/>
              <a:gdLst/>
              <a:ahLst/>
              <a:cxnLst/>
              <a:rect l="l" t="t" r="r" b="b"/>
              <a:pathLst>
                <a:path w="18115" h="8520" extrusionOk="0">
                  <a:moveTo>
                    <a:pt x="12210" y="1"/>
                  </a:moveTo>
                  <a:cubicBezTo>
                    <a:pt x="10681" y="1"/>
                    <a:pt x="9270" y="105"/>
                    <a:pt x="8384" y="400"/>
                  </a:cubicBezTo>
                  <a:cubicBezTo>
                    <a:pt x="6724" y="943"/>
                    <a:pt x="3765" y="2077"/>
                    <a:pt x="1743" y="2866"/>
                  </a:cubicBezTo>
                  <a:lnTo>
                    <a:pt x="461" y="3359"/>
                  </a:lnTo>
                  <a:cubicBezTo>
                    <a:pt x="297" y="3424"/>
                    <a:pt x="149" y="3507"/>
                    <a:pt x="1" y="3622"/>
                  </a:cubicBezTo>
                  <a:cubicBezTo>
                    <a:pt x="34" y="3918"/>
                    <a:pt x="1793" y="4115"/>
                    <a:pt x="1793" y="4115"/>
                  </a:cubicBezTo>
                  <a:cubicBezTo>
                    <a:pt x="1793" y="4115"/>
                    <a:pt x="6181" y="7550"/>
                    <a:pt x="11244" y="8503"/>
                  </a:cubicBezTo>
                  <a:cubicBezTo>
                    <a:pt x="11295" y="8514"/>
                    <a:pt x="11345" y="8519"/>
                    <a:pt x="11396" y="8519"/>
                  </a:cubicBezTo>
                  <a:cubicBezTo>
                    <a:pt x="11574" y="8519"/>
                    <a:pt x="11747" y="8454"/>
                    <a:pt x="11901" y="8339"/>
                  </a:cubicBezTo>
                  <a:cubicBezTo>
                    <a:pt x="12854" y="7566"/>
                    <a:pt x="15977" y="4920"/>
                    <a:pt x="17621" y="1699"/>
                  </a:cubicBezTo>
                  <a:cubicBezTo>
                    <a:pt x="17194" y="1633"/>
                    <a:pt x="18114" y="351"/>
                    <a:pt x="17194" y="269"/>
                  </a:cubicBezTo>
                  <a:cubicBezTo>
                    <a:pt x="15764" y="130"/>
                    <a:pt x="13914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2"/>
            <p:cNvSpPr/>
            <p:nvPr/>
          </p:nvSpPr>
          <p:spPr>
            <a:xfrm>
              <a:off x="2586075" y="2458500"/>
              <a:ext cx="219050" cy="293825"/>
            </a:xfrm>
            <a:custGeom>
              <a:avLst/>
              <a:gdLst/>
              <a:ahLst/>
              <a:cxnLst/>
              <a:rect l="l" t="t" r="r" b="b"/>
              <a:pathLst>
                <a:path w="8762" h="11753" extrusionOk="0">
                  <a:moveTo>
                    <a:pt x="1" y="0"/>
                  </a:moveTo>
                  <a:cubicBezTo>
                    <a:pt x="346" y="1118"/>
                    <a:pt x="1233" y="4109"/>
                    <a:pt x="2236" y="8531"/>
                  </a:cubicBezTo>
                  <a:cubicBezTo>
                    <a:pt x="2450" y="9533"/>
                    <a:pt x="2680" y="10602"/>
                    <a:pt x="2910" y="11752"/>
                  </a:cubicBezTo>
                  <a:lnTo>
                    <a:pt x="8761" y="11752"/>
                  </a:lnTo>
                  <a:cubicBezTo>
                    <a:pt x="8761" y="11752"/>
                    <a:pt x="3222" y="460"/>
                    <a:pt x="2351" y="280"/>
                  </a:cubicBezTo>
                  <a:cubicBezTo>
                    <a:pt x="2088" y="230"/>
                    <a:pt x="1201" y="11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2"/>
            <p:cNvSpPr/>
            <p:nvPr/>
          </p:nvSpPr>
          <p:spPr>
            <a:xfrm>
              <a:off x="2646716" y="2665854"/>
              <a:ext cx="110150" cy="80150"/>
            </a:xfrm>
            <a:custGeom>
              <a:avLst/>
              <a:gdLst/>
              <a:ahLst/>
              <a:cxnLst/>
              <a:rect l="l" t="t" r="r" b="b"/>
              <a:pathLst>
                <a:path w="4406" h="3206" extrusionOk="0">
                  <a:moveTo>
                    <a:pt x="0" y="0"/>
                  </a:moveTo>
                  <a:cubicBezTo>
                    <a:pt x="214" y="1003"/>
                    <a:pt x="444" y="2071"/>
                    <a:pt x="674" y="3205"/>
                  </a:cubicBezTo>
                  <a:lnTo>
                    <a:pt x="4405" y="3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2"/>
            <p:cNvSpPr/>
            <p:nvPr/>
          </p:nvSpPr>
          <p:spPr>
            <a:xfrm>
              <a:off x="2068325" y="2523825"/>
              <a:ext cx="140975" cy="229725"/>
            </a:xfrm>
            <a:custGeom>
              <a:avLst/>
              <a:gdLst/>
              <a:ahLst/>
              <a:cxnLst/>
              <a:rect l="l" t="t" r="r" b="b"/>
              <a:pathLst>
                <a:path w="5639" h="9189" extrusionOk="0">
                  <a:moveTo>
                    <a:pt x="5260" y="1"/>
                  </a:moveTo>
                  <a:lnTo>
                    <a:pt x="3978" y="510"/>
                  </a:lnTo>
                  <a:cubicBezTo>
                    <a:pt x="3403" y="724"/>
                    <a:pt x="2943" y="1184"/>
                    <a:pt x="2713" y="1759"/>
                  </a:cubicBezTo>
                  <a:cubicBezTo>
                    <a:pt x="1759" y="4077"/>
                    <a:pt x="1" y="9139"/>
                    <a:pt x="1" y="9156"/>
                  </a:cubicBezTo>
                  <a:cubicBezTo>
                    <a:pt x="1" y="9172"/>
                    <a:pt x="1315" y="9189"/>
                    <a:pt x="3370" y="9189"/>
                  </a:cubicBezTo>
                  <a:lnTo>
                    <a:pt x="5638" y="9189"/>
                  </a:lnTo>
                  <a:lnTo>
                    <a:pt x="5540" y="6559"/>
                  </a:lnTo>
                  <a:lnTo>
                    <a:pt x="526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2"/>
            <p:cNvSpPr/>
            <p:nvPr/>
          </p:nvSpPr>
          <p:spPr>
            <a:xfrm>
              <a:off x="2331725" y="2338100"/>
              <a:ext cx="114675" cy="161050"/>
            </a:xfrm>
            <a:custGeom>
              <a:avLst/>
              <a:gdLst/>
              <a:ahLst/>
              <a:cxnLst/>
              <a:rect l="l" t="t" r="r" b="b"/>
              <a:pathLst>
                <a:path w="4587" h="6442" extrusionOk="0">
                  <a:moveTo>
                    <a:pt x="214" y="0"/>
                  </a:moveTo>
                  <a:lnTo>
                    <a:pt x="181" y="839"/>
                  </a:lnTo>
                  <a:lnTo>
                    <a:pt x="0" y="5572"/>
                  </a:lnTo>
                  <a:cubicBezTo>
                    <a:pt x="0" y="5572"/>
                    <a:pt x="984" y="6442"/>
                    <a:pt x="2274" y="6442"/>
                  </a:cubicBezTo>
                  <a:cubicBezTo>
                    <a:pt x="2369" y="6442"/>
                    <a:pt x="2466" y="6437"/>
                    <a:pt x="2565" y="6427"/>
                  </a:cubicBezTo>
                  <a:cubicBezTo>
                    <a:pt x="3419" y="6328"/>
                    <a:pt x="4175" y="5819"/>
                    <a:pt x="4586" y="5079"/>
                  </a:cubicBezTo>
                  <a:lnTo>
                    <a:pt x="4504" y="3452"/>
                  </a:lnTo>
                  <a:lnTo>
                    <a:pt x="4422" y="154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2"/>
            <p:cNvSpPr/>
            <p:nvPr/>
          </p:nvSpPr>
          <p:spPr>
            <a:xfrm>
              <a:off x="2367728" y="2352075"/>
              <a:ext cx="70300" cy="69450"/>
            </a:xfrm>
            <a:custGeom>
              <a:avLst/>
              <a:gdLst/>
              <a:ahLst/>
              <a:cxnLst/>
              <a:rect l="l" t="t" r="r" b="b"/>
              <a:pathLst>
                <a:path w="2812" h="2778" extrusionOk="0">
                  <a:moveTo>
                    <a:pt x="17" y="0"/>
                  </a:moveTo>
                  <a:lnTo>
                    <a:pt x="0" y="263"/>
                  </a:lnTo>
                  <a:cubicBezTo>
                    <a:pt x="362" y="1348"/>
                    <a:pt x="1151" y="2433"/>
                    <a:pt x="2811" y="2778"/>
                  </a:cubicBezTo>
                  <a:lnTo>
                    <a:pt x="2729" y="100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2"/>
            <p:cNvSpPr/>
            <p:nvPr/>
          </p:nvSpPr>
          <p:spPr>
            <a:xfrm>
              <a:off x="2237625" y="2206200"/>
              <a:ext cx="12750" cy="66575"/>
            </a:xfrm>
            <a:custGeom>
              <a:avLst/>
              <a:gdLst/>
              <a:ahLst/>
              <a:cxnLst/>
              <a:rect l="l" t="t" r="r" b="b"/>
              <a:pathLst>
                <a:path w="510" h="2663" fill="none" extrusionOk="0">
                  <a:moveTo>
                    <a:pt x="0" y="0"/>
                  </a:moveTo>
                  <a:cubicBezTo>
                    <a:pt x="0" y="0"/>
                    <a:pt x="510" y="1397"/>
                    <a:pt x="83" y="2663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2"/>
            <p:cNvSpPr/>
            <p:nvPr/>
          </p:nvSpPr>
          <p:spPr>
            <a:xfrm>
              <a:off x="2233100" y="2266175"/>
              <a:ext cx="13600" cy="13175"/>
            </a:xfrm>
            <a:custGeom>
              <a:avLst/>
              <a:gdLst/>
              <a:ahLst/>
              <a:cxnLst/>
              <a:rect l="l" t="t" r="r" b="b"/>
              <a:pathLst>
                <a:path w="544" h="527" extrusionOk="0">
                  <a:moveTo>
                    <a:pt x="264" y="1"/>
                  </a:moveTo>
                  <a:cubicBezTo>
                    <a:pt x="116" y="1"/>
                    <a:pt x="1" y="116"/>
                    <a:pt x="1" y="264"/>
                  </a:cubicBezTo>
                  <a:cubicBezTo>
                    <a:pt x="1" y="412"/>
                    <a:pt x="116" y="527"/>
                    <a:pt x="264" y="527"/>
                  </a:cubicBezTo>
                  <a:cubicBezTo>
                    <a:pt x="412" y="527"/>
                    <a:pt x="543" y="412"/>
                    <a:pt x="543" y="264"/>
                  </a:cubicBezTo>
                  <a:cubicBezTo>
                    <a:pt x="543" y="116"/>
                    <a:pt x="412" y="1"/>
                    <a:pt x="264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2"/>
            <p:cNvSpPr/>
            <p:nvPr/>
          </p:nvSpPr>
          <p:spPr>
            <a:xfrm>
              <a:off x="2213800" y="2272350"/>
              <a:ext cx="25900" cy="30675"/>
            </a:xfrm>
            <a:custGeom>
              <a:avLst/>
              <a:gdLst/>
              <a:ahLst/>
              <a:cxnLst/>
              <a:rect l="l" t="t" r="r" b="b"/>
              <a:pathLst>
                <a:path w="1036" h="1227" extrusionOk="0">
                  <a:moveTo>
                    <a:pt x="1036" y="0"/>
                  </a:moveTo>
                  <a:lnTo>
                    <a:pt x="296" y="461"/>
                  </a:lnTo>
                  <a:cubicBezTo>
                    <a:pt x="0" y="641"/>
                    <a:pt x="49" y="1102"/>
                    <a:pt x="378" y="1217"/>
                  </a:cubicBezTo>
                  <a:lnTo>
                    <a:pt x="395" y="1217"/>
                  </a:lnTo>
                  <a:cubicBezTo>
                    <a:pt x="424" y="1223"/>
                    <a:pt x="454" y="1226"/>
                    <a:pt x="484" y="1226"/>
                  </a:cubicBezTo>
                  <a:cubicBezTo>
                    <a:pt x="685" y="1226"/>
                    <a:pt x="875" y="1086"/>
                    <a:pt x="904" y="872"/>
                  </a:cubicBezTo>
                  <a:lnTo>
                    <a:pt x="1036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2203100" y="2066900"/>
              <a:ext cx="311500" cy="170125"/>
            </a:xfrm>
            <a:custGeom>
              <a:avLst/>
              <a:gdLst/>
              <a:ahLst/>
              <a:cxnLst/>
              <a:rect l="l" t="t" r="r" b="b"/>
              <a:pathLst>
                <a:path w="12460" h="6805" extrusionOk="0">
                  <a:moveTo>
                    <a:pt x="7216" y="0"/>
                  </a:moveTo>
                  <a:cubicBezTo>
                    <a:pt x="3551" y="2005"/>
                    <a:pt x="1" y="5424"/>
                    <a:pt x="1" y="5424"/>
                  </a:cubicBezTo>
                  <a:cubicBezTo>
                    <a:pt x="2236" y="6213"/>
                    <a:pt x="4570" y="6673"/>
                    <a:pt x="6937" y="6805"/>
                  </a:cubicBezTo>
                  <a:cubicBezTo>
                    <a:pt x="10027" y="5621"/>
                    <a:pt x="12460" y="3288"/>
                    <a:pt x="12460" y="3288"/>
                  </a:cubicBezTo>
                  <a:cubicBezTo>
                    <a:pt x="10454" y="1118"/>
                    <a:pt x="7216" y="0"/>
                    <a:pt x="7216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2"/>
            <p:cNvSpPr/>
            <p:nvPr/>
          </p:nvSpPr>
          <p:spPr>
            <a:xfrm>
              <a:off x="2312650" y="2181750"/>
              <a:ext cx="175650" cy="214500"/>
            </a:xfrm>
            <a:custGeom>
              <a:avLst/>
              <a:gdLst/>
              <a:ahLst/>
              <a:cxnLst/>
              <a:rect l="l" t="t" r="r" b="b"/>
              <a:pathLst>
                <a:path w="7026" h="8580" extrusionOk="0">
                  <a:moveTo>
                    <a:pt x="4023" y="1"/>
                  </a:moveTo>
                  <a:cubicBezTo>
                    <a:pt x="2238" y="1"/>
                    <a:pt x="1" y="1272"/>
                    <a:pt x="648" y="4726"/>
                  </a:cubicBezTo>
                  <a:cubicBezTo>
                    <a:pt x="714" y="5252"/>
                    <a:pt x="813" y="5761"/>
                    <a:pt x="961" y="6271"/>
                  </a:cubicBezTo>
                  <a:lnTo>
                    <a:pt x="2851" y="8342"/>
                  </a:lnTo>
                  <a:cubicBezTo>
                    <a:pt x="3483" y="8464"/>
                    <a:pt x="4348" y="8580"/>
                    <a:pt x="5032" y="8580"/>
                  </a:cubicBezTo>
                  <a:cubicBezTo>
                    <a:pt x="5452" y="8580"/>
                    <a:pt x="5803" y="8536"/>
                    <a:pt x="5990" y="8424"/>
                  </a:cubicBezTo>
                  <a:cubicBezTo>
                    <a:pt x="6812" y="7964"/>
                    <a:pt x="7026" y="6649"/>
                    <a:pt x="6763" y="5383"/>
                  </a:cubicBezTo>
                  <a:cubicBezTo>
                    <a:pt x="6516" y="4118"/>
                    <a:pt x="6566" y="2540"/>
                    <a:pt x="5974" y="912"/>
                  </a:cubicBezTo>
                  <a:cubicBezTo>
                    <a:pt x="5765" y="348"/>
                    <a:pt x="4956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2"/>
            <p:cNvSpPr/>
            <p:nvPr/>
          </p:nvSpPr>
          <p:spPr>
            <a:xfrm>
              <a:off x="2304200" y="2163450"/>
              <a:ext cx="184100" cy="236300"/>
            </a:xfrm>
            <a:custGeom>
              <a:avLst/>
              <a:gdLst/>
              <a:ahLst/>
              <a:cxnLst/>
              <a:rect l="l" t="t" r="r" b="b"/>
              <a:pathLst>
                <a:path w="7364" h="9452" fill="none" extrusionOk="0">
                  <a:moveTo>
                    <a:pt x="3189" y="9074"/>
                  </a:moveTo>
                  <a:cubicBezTo>
                    <a:pt x="4208" y="9271"/>
                    <a:pt x="5835" y="9452"/>
                    <a:pt x="6328" y="9156"/>
                  </a:cubicBezTo>
                  <a:cubicBezTo>
                    <a:pt x="7150" y="8696"/>
                    <a:pt x="7364" y="7381"/>
                    <a:pt x="7101" y="6115"/>
                  </a:cubicBezTo>
                  <a:cubicBezTo>
                    <a:pt x="6854" y="4850"/>
                    <a:pt x="6904" y="3272"/>
                    <a:pt x="6312" y="1644"/>
                  </a:cubicBezTo>
                  <a:cubicBezTo>
                    <a:pt x="5704" y="1"/>
                    <a:pt x="0" y="198"/>
                    <a:pt x="986" y="5458"/>
                  </a:cubicBezTo>
                  <a:cubicBezTo>
                    <a:pt x="1052" y="5984"/>
                    <a:pt x="1151" y="6493"/>
                    <a:pt x="1299" y="7003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2"/>
            <p:cNvSpPr/>
            <p:nvPr/>
          </p:nvSpPr>
          <p:spPr>
            <a:xfrm>
              <a:off x="2267200" y="2225100"/>
              <a:ext cx="106875" cy="172600"/>
            </a:xfrm>
            <a:custGeom>
              <a:avLst/>
              <a:gdLst/>
              <a:ahLst/>
              <a:cxnLst/>
              <a:rect l="l" t="t" r="r" b="b"/>
              <a:pathLst>
                <a:path w="4275" h="6904" extrusionOk="0">
                  <a:moveTo>
                    <a:pt x="3683" y="0"/>
                  </a:moveTo>
                  <a:lnTo>
                    <a:pt x="839" y="1200"/>
                  </a:lnTo>
                  <a:cubicBezTo>
                    <a:pt x="510" y="1660"/>
                    <a:pt x="510" y="2268"/>
                    <a:pt x="839" y="2729"/>
                  </a:cubicBezTo>
                  <a:cubicBezTo>
                    <a:pt x="839" y="2729"/>
                    <a:pt x="1" y="4224"/>
                    <a:pt x="231" y="5112"/>
                  </a:cubicBezTo>
                  <a:cubicBezTo>
                    <a:pt x="461" y="5983"/>
                    <a:pt x="1184" y="6000"/>
                    <a:pt x="1184" y="6000"/>
                  </a:cubicBezTo>
                  <a:cubicBezTo>
                    <a:pt x="1184" y="6000"/>
                    <a:pt x="1234" y="6904"/>
                    <a:pt x="2713" y="6904"/>
                  </a:cubicBezTo>
                  <a:lnTo>
                    <a:pt x="2795" y="4520"/>
                  </a:lnTo>
                  <a:lnTo>
                    <a:pt x="2598" y="3748"/>
                  </a:lnTo>
                  <a:lnTo>
                    <a:pt x="3009" y="3304"/>
                  </a:lnTo>
                  <a:cubicBezTo>
                    <a:pt x="3009" y="3304"/>
                    <a:pt x="2812" y="2515"/>
                    <a:pt x="3420" y="2055"/>
                  </a:cubicBezTo>
                  <a:cubicBezTo>
                    <a:pt x="4044" y="1578"/>
                    <a:pt x="4274" y="937"/>
                    <a:pt x="368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2270500" y="2163700"/>
              <a:ext cx="200550" cy="97575"/>
            </a:xfrm>
            <a:custGeom>
              <a:avLst/>
              <a:gdLst/>
              <a:ahLst/>
              <a:cxnLst/>
              <a:rect l="l" t="t" r="r" b="b"/>
              <a:pathLst>
                <a:path w="8022" h="3903" extrusionOk="0">
                  <a:moveTo>
                    <a:pt x="5652" y="0"/>
                  </a:moveTo>
                  <a:cubicBezTo>
                    <a:pt x="4110" y="0"/>
                    <a:pt x="1905" y="333"/>
                    <a:pt x="0" y="1881"/>
                  </a:cubicBezTo>
                  <a:lnTo>
                    <a:pt x="444" y="3903"/>
                  </a:lnTo>
                  <a:cubicBezTo>
                    <a:pt x="444" y="3903"/>
                    <a:pt x="3454" y="2253"/>
                    <a:pt x="7260" y="2253"/>
                  </a:cubicBezTo>
                  <a:cubicBezTo>
                    <a:pt x="7511" y="2253"/>
                    <a:pt x="7765" y="2260"/>
                    <a:pt x="8021" y="2275"/>
                  </a:cubicBezTo>
                  <a:lnTo>
                    <a:pt x="7594" y="188"/>
                  </a:lnTo>
                  <a:cubicBezTo>
                    <a:pt x="7594" y="188"/>
                    <a:pt x="6810" y="0"/>
                    <a:pt x="5652" y="0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2283250" y="2292600"/>
              <a:ext cx="64925" cy="58250"/>
            </a:xfrm>
            <a:custGeom>
              <a:avLst/>
              <a:gdLst/>
              <a:ahLst/>
              <a:cxnLst/>
              <a:rect l="l" t="t" r="r" b="b"/>
              <a:pathLst>
                <a:path w="2597" h="2330" extrusionOk="0">
                  <a:moveTo>
                    <a:pt x="1407" y="1"/>
                  </a:moveTo>
                  <a:cubicBezTo>
                    <a:pt x="1234" y="1"/>
                    <a:pt x="1039" y="50"/>
                    <a:pt x="822" y="177"/>
                  </a:cubicBezTo>
                  <a:cubicBezTo>
                    <a:pt x="1" y="664"/>
                    <a:pt x="546" y="2329"/>
                    <a:pt x="1831" y="2329"/>
                  </a:cubicBezTo>
                  <a:cubicBezTo>
                    <a:pt x="2063" y="2329"/>
                    <a:pt x="2320" y="2275"/>
                    <a:pt x="2597" y="2149"/>
                  </a:cubicBezTo>
                  <a:lnTo>
                    <a:pt x="2350" y="620"/>
                  </a:lnTo>
                  <a:cubicBezTo>
                    <a:pt x="2350" y="620"/>
                    <a:pt x="2020" y="1"/>
                    <a:pt x="140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2279525" y="2282625"/>
              <a:ext cx="68650" cy="84250"/>
            </a:xfrm>
            <a:custGeom>
              <a:avLst/>
              <a:gdLst/>
              <a:ahLst/>
              <a:cxnLst/>
              <a:rect l="l" t="t" r="r" b="b"/>
              <a:pathLst>
                <a:path w="2746" h="3370" fill="none" extrusionOk="0">
                  <a:moveTo>
                    <a:pt x="2499" y="1019"/>
                  </a:moveTo>
                  <a:cubicBezTo>
                    <a:pt x="2499" y="1019"/>
                    <a:pt x="1957" y="0"/>
                    <a:pt x="971" y="576"/>
                  </a:cubicBezTo>
                  <a:cubicBezTo>
                    <a:pt x="1" y="1151"/>
                    <a:pt x="938" y="3370"/>
                    <a:pt x="2746" y="2548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2"/>
            <p:cNvSpPr/>
            <p:nvPr/>
          </p:nvSpPr>
          <p:spPr>
            <a:xfrm>
              <a:off x="2149275" y="2443700"/>
              <a:ext cx="482450" cy="197675"/>
            </a:xfrm>
            <a:custGeom>
              <a:avLst/>
              <a:gdLst/>
              <a:ahLst/>
              <a:cxnLst/>
              <a:rect l="l" t="t" r="r" b="b"/>
              <a:pathLst>
                <a:path w="19298" h="7907" extrusionOk="0">
                  <a:moveTo>
                    <a:pt x="12640" y="0"/>
                  </a:moveTo>
                  <a:cubicBezTo>
                    <a:pt x="12361" y="0"/>
                    <a:pt x="12098" y="132"/>
                    <a:pt x="11934" y="362"/>
                  </a:cubicBezTo>
                  <a:cubicBezTo>
                    <a:pt x="11687" y="740"/>
                    <a:pt x="11128" y="1315"/>
                    <a:pt x="10010" y="1529"/>
                  </a:cubicBezTo>
                  <a:cubicBezTo>
                    <a:pt x="9801" y="1570"/>
                    <a:pt x="9598" y="1589"/>
                    <a:pt x="9403" y="1589"/>
                  </a:cubicBezTo>
                  <a:cubicBezTo>
                    <a:pt x="8434" y="1589"/>
                    <a:pt x="7659" y="1140"/>
                    <a:pt x="7249" y="839"/>
                  </a:cubicBezTo>
                  <a:cubicBezTo>
                    <a:pt x="7110" y="740"/>
                    <a:pt x="6948" y="688"/>
                    <a:pt x="6787" y="688"/>
                  </a:cubicBezTo>
                  <a:cubicBezTo>
                    <a:pt x="6680" y="688"/>
                    <a:pt x="6575" y="711"/>
                    <a:pt x="6477" y="757"/>
                  </a:cubicBezTo>
                  <a:cubicBezTo>
                    <a:pt x="5540" y="1135"/>
                    <a:pt x="3288" y="2055"/>
                    <a:pt x="1529" y="2877"/>
                  </a:cubicBezTo>
                  <a:cubicBezTo>
                    <a:pt x="937" y="3140"/>
                    <a:pt x="411" y="3403"/>
                    <a:pt x="1" y="3633"/>
                  </a:cubicBezTo>
                  <a:cubicBezTo>
                    <a:pt x="1" y="3633"/>
                    <a:pt x="6296" y="6230"/>
                    <a:pt x="11490" y="7906"/>
                  </a:cubicBezTo>
                  <a:cubicBezTo>
                    <a:pt x="11490" y="7906"/>
                    <a:pt x="16980" y="3354"/>
                    <a:pt x="19297" y="444"/>
                  </a:cubicBezTo>
                  <a:cubicBezTo>
                    <a:pt x="19297" y="444"/>
                    <a:pt x="18590" y="379"/>
                    <a:pt x="17571" y="296"/>
                  </a:cubicBezTo>
                  <a:cubicBezTo>
                    <a:pt x="16158" y="181"/>
                    <a:pt x="14152" y="50"/>
                    <a:pt x="126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2"/>
            <p:cNvSpPr/>
            <p:nvPr/>
          </p:nvSpPr>
          <p:spPr>
            <a:xfrm>
              <a:off x="2149275" y="2450250"/>
              <a:ext cx="482450" cy="191125"/>
            </a:xfrm>
            <a:custGeom>
              <a:avLst/>
              <a:gdLst/>
              <a:ahLst/>
              <a:cxnLst/>
              <a:rect l="l" t="t" r="r" b="b"/>
              <a:pathLst>
                <a:path w="19298" h="7645" extrusionOk="0">
                  <a:moveTo>
                    <a:pt x="18161" y="1"/>
                  </a:moveTo>
                  <a:cubicBezTo>
                    <a:pt x="17964" y="1"/>
                    <a:pt x="17767" y="17"/>
                    <a:pt x="17571" y="51"/>
                  </a:cubicBezTo>
                  <a:cubicBezTo>
                    <a:pt x="15385" y="2352"/>
                    <a:pt x="11358" y="6099"/>
                    <a:pt x="11358" y="6099"/>
                  </a:cubicBezTo>
                  <a:cubicBezTo>
                    <a:pt x="8186" y="5195"/>
                    <a:pt x="3255" y="3289"/>
                    <a:pt x="1529" y="2615"/>
                  </a:cubicBezTo>
                  <a:cubicBezTo>
                    <a:pt x="937" y="2681"/>
                    <a:pt x="411" y="2944"/>
                    <a:pt x="1" y="3371"/>
                  </a:cubicBezTo>
                  <a:cubicBezTo>
                    <a:pt x="1" y="3371"/>
                    <a:pt x="6296" y="5968"/>
                    <a:pt x="11490" y="7644"/>
                  </a:cubicBezTo>
                  <a:cubicBezTo>
                    <a:pt x="11490" y="7644"/>
                    <a:pt x="16980" y="3092"/>
                    <a:pt x="19297" y="182"/>
                  </a:cubicBezTo>
                  <a:cubicBezTo>
                    <a:pt x="18928" y="63"/>
                    <a:pt x="18545" y="1"/>
                    <a:pt x="18161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2"/>
            <p:cNvSpPr/>
            <p:nvPr/>
          </p:nvSpPr>
          <p:spPr>
            <a:xfrm>
              <a:off x="2279525" y="2555050"/>
              <a:ext cx="160700" cy="196850"/>
            </a:xfrm>
            <a:custGeom>
              <a:avLst/>
              <a:gdLst/>
              <a:ahLst/>
              <a:cxnLst/>
              <a:rect l="l" t="t" r="r" b="b"/>
              <a:pathLst>
                <a:path w="6428" h="7874" extrusionOk="0">
                  <a:moveTo>
                    <a:pt x="3378" y="0"/>
                  </a:moveTo>
                  <a:cubicBezTo>
                    <a:pt x="3289" y="0"/>
                    <a:pt x="3196" y="40"/>
                    <a:pt x="3124" y="132"/>
                  </a:cubicBezTo>
                  <a:lnTo>
                    <a:pt x="1168" y="2746"/>
                  </a:lnTo>
                  <a:lnTo>
                    <a:pt x="1152" y="1365"/>
                  </a:lnTo>
                  <a:cubicBezTo>
                    <a:pt x="1135" y="1184"/>
                    <a:pt x="987" y="1053"/>
                    <a:pt x="823" y="1053"/>
                  </a:cubicBezTo>
                  <a:lnTo>
                    <a:pt x="806" y="1053"/>
                  </a:lnTo>
                  <a:cubicBezTo>
                    <a:pt x="675" y="1053"/>
                    <a:pt x="560" y="1151"/>
                    <a:pt x="510" y="1266"/>
                  </a:cubicBezTo>
                  <a:cubicBezTo>
                    <a:pt x="231" y="2269"/>
                    <a:pt x="100" y="3666"/>
                    <a:pt x="50" y="4702"/>
                  </a:cubicBezTo>
                  <a:cubicBezTo>
                    <a:pt x="1" y="5474"/>
                    <a:pt x="1" y="6049"/>
                    <a:pt x="1" y="6049"/>
                  </a:cubicBezTo>
                  <a:lnTo>
                    <a:pt x="1776" y="7874"/>
                  </a:lnTo>
                  <a:cubicBezTo>
                    <a:pt x="2861" y="7134"/>
                    <a:pt x="3864" y="6329"/>
                    <a:pt x="4833" y="5441"/>
                  </a:cubicBezTo>
                  <a:cubicBezTo>
                    <a:pt x="5474" y="4866"/>
                    <a:pt x="6017" y="4356"/>
                    <a:pt x="6296" y="4077"/>
                  </a:cubicBezTo>
                  <a:cubicBezTo>
                    <a:pt x="6378" y="4011"/>
                    <a:pt x="6428" y="3896"/>
                    <a:pt x="6428" y="3798"/>
                  </a:cubicBezTo>
                  <a:cubicBezTo>
                    <a:pt x="6428" y="3748"/>
                    <a:pt x="6411" y="3699"/>
                    <a:pt x="6395" y="3666"/>
                  </a:cubicBezTo>
                  <a:cubicBezTo>
                    <a:pt x="6333" y="3505"/>
                    <a:pt x="6178" y="3400"/>
                    <a:pt x="6014" y="3400"/>
                  </a:cubicBezTo>
                  <a:cubicBezTo>
                    <a:pt x="5960" y="3400"/>
                    <a:pt x="5905" y="3412"/>
                    <a:pt x="5852" y="3436"/>
                  </a:cubicBezTo>
                  <a:lnTo>
                    <a:pt x="4390" y="4274"/>
                  </a:lnTo>
                  <a:lnTo>
                    <a:pt x="5951" y="2696"/>
                  </a:lnTo>
                  <a:cubicBezTo>
                    <a:pt x="6050" y="2614"/>
                    <a:pt x="6099" y="2499"/>
                    <a:pt x="6099" y="2384"/>
                  </a:cubicBezTo>
                  <a:cubicBezTo>
                    <a:pt x="6099" y="2318"/>
                    <a:pt x="6082" y="2236"/>
                    <a:pt x="6050" y="2187"/>
                  </a:cubicBezTo>
                  <a:cubicBezTo>
                    <a:pt x="5968" y="2064"/>
                    <a:pt x="5841" y="1998"/>
                    <a:pt x="5713" y="1998"/>
                  </a:cubicBezTo>
                  <a:cubicBezTo>
                    <a:pt x="5636" y="1998"/>
                    <a:pt x="5559" y="2022"/>
                    <a:pt x="5491" y="2072"/>
                  </a:cubicBezTo>
                  <a:lnTo>
                    <a:pt x="3666" y="3337"/>
                  </a:lnTo>
                  <a:lnTo>
                    <a:pt x="3666" y="3337"/>
                  </a:lnTo>
                  <a:lnTo>
                    <a:pt x="5096" y="1102"/>
                  </a:lnTo>
                  <a:cubicBezTo>
                    <a:pt x="5276" y="814"/>
                    <a:pt x="5044" y="526"/>
                    <a:pt x="4785" y="526"/>
                  </a:cubicBezTo>
                  <a:cubicBezTo>
                    <a:pt x="4689" y="526"/>
                    <a:pt x="4589" y="565"/>
                    <a:pt x="4505" y="658"/>
                  </a:cubicBezTo>
                  <a:lnTo>
                    <a:pt x="2828" y="2565"/>
                  </a:lnTo>
                  <a:lnTo>
                    <a:pt x="3666" y="428"/>
                  </a:lnTo>
                  <a:cubicBezTo>
                    <a:pt x="3757" y="191"/>
                    <a:pt x="3575" y="0"/>
                    <a:pt x="337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2"/>
            <p:cNvSpPr/>
            <p:nvPr/>
          </p:nvSpPr>
          <p:spPr>
            <a:xfrm>
              <a:off x="2274784" y="2669414"/>
              <a:ext cx="97425" cy="79325"/>
            </a:xfrm>
            <a:custGeom>
              <a:avLst/>
              <a:gdLst/>
              <a:ahLst/>
              <a:cxnLst/>
              <a:rect l="l" t="t" r="r" b="b"/>
              <a:pathLst>
                <a:path w="3897" h="3173" extrusionOk="0">
                  <a:moveTo>
                    <a:pt x="50" y="1"/>
                  </a:moveTo>
                  <a:cubicBezTo>
                    <a:pt x="1" y="773"/>
                    <a:pt x="1" y="1348"/>
                    <a:pt x="1" y="1348"/>
                  </a:cubicBezTo>
                  <a:lnTo>
                    <a:pt x="1793" y="3173"/>
                  </a:lnTo>
                  <a:cubicBezTo>
                    <a:pt x="2516" y="2663"/>
                    <a:pt x="3223" y="2137"/>
                    <a:pt x="3896" y="1562"/>
                  </a:cubicBezTo>
                  <a:cubicBezTo>
                    <a:pt x="2203" y="1332"/>
                    <a:pt x="757" y="23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2"/>
            <p:cNvSpPr/>
            <p:nvPr/>
          </p:nvSpPr>
          <p:spPr>
            <a:xfrm>
              <a:off x="2175575" y="2661475"/>
              <a:ext cx="183300" cy="92400"/>
            </a:xfrm>
            <a:custGeom>
              <a:avLst/>
              <a:gdLst/>
              <a:ahLst/>
              <a:cxnLst/>
              <a:rect l="l" t="t" r="r" b="b"/>
              <a:pathLst>
                <a:path w="7332" h="3696" extrusionOk="0">
                  <a:moveTo>
                    <a:pt x="3337" y="1"/>
                  </a:moveTo>
                  <a:lnTo>
                    <a:pt x="17" y="3666"/>
                  </a:lnTo>
                  <a:cubicBezTo>
                    <a:pt x="0" y="3688"/>
                    <a:pt x="768" y="3695"/>
                    <a:pt x="1798" y="3695"/>
                  </a:cubicBezTo>
                  <a:cubicBezTo>
                    <a:pt x="3858" y="3695"/>
                    <a:pt x="6970" y="3666"/>
                    <a:pt x="6970" y="3666"/>
                  </a:cubicBezTo>
                  <a:lnTo>
                    <a:pt x="7331" y="3305"/>
                  </a:lnTo>
                  <a:cubicBezTo>
                    <a:pt x="6148" y="2022"/>
                    <a:pt x="4816" y="905"/>
                    <a:pt x="3337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2"/>
            <p:cNvSpPr/>
            <p:nvPr/>
          </p:nvSpPr>
          <p:spPr>
            <a:xfrm>
              <a:off x="2175975" y="2661475"/>
              <a:ext cx="182900" cy="91675"/>
            </a:xfrm>
            <a:custGeom>
              <a:avLst/>
              <a:gdLst/>
              <a:ahLst/>
              <a:cxnLst/>
              <a:rect l="l" t="t" r="r" b="b"/>
              <a:pathLst>
                <a:path w="7316" h="3667" fill="none" extrusionOk="0">
                  <a:moveTo>
                    <a:pt x="1" y="3666"/>
                  </a:moveTo>
                  <a:lnTo>
                    <a:pt x="3321" y="1"/>
                  </a:lnTo>
                  <a:cubicBezTo>
                    <a:pt x="4800" y="905"/>
                    <a:pt x="6132" y="2022"/>
                    <a:pt x="7315" y="3305"/>
                  </a:cubicBezTo>
                  <a:lnTo>
                    <a:pt x="7052" y="3568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2"/>
            <p:cNvSpPr/>
            <p:nvPr/>
          </p:nvSpPr>
          <p:spPr>
            <a:xfrm>
              <a:off x="2236400" y="2686550"/>
              <a:ext cx="70275" cy="56725"/>
            </a:xfrm>
            <a:custGeom>
              <a:avLst/>
              <a:gdLst/>
              <a:ahLst/>
              <a:cxnLst/>
              <a:rect l="l" t="t" r="r" b="b"/>
              <a:pathLst>
                <a:path w="2811" h="2269" fill="none" extrusionOk="0">
                  <a:moveTo>
                    <a:pt x="0" y="0"/>
                  </a:moveTo>
                  <a:cubicBezTo>
                    <a:pt x="0" y="0"/>
                    <a:pt x="1710" y="1085"/>
                    <a:pt x="2811" y="2269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2"/>
            <p:cNvSpPr/>
            <p:nvPr/>
          </p:nvSpPr>
          <p:spPr>
            <a:xfrm>
              <a:off x="1327025" y="2455625"/>
              <a:ext cx="777475" cy="296275"/>
            </a:xfrm>
            <a:custGeom>
              <a:avLst/>
              <a:gdLst/>
              <a:ahLst/>
              <a:cxnLst/>
              <a:rect l="l" t="t" r="r" b="b"/>
              <a:pathLst>
                <a:path w="31099" h="11851" extrusionOk="0">
                  <a:moveTo>
                    <a:pt x="16783" y="0"/>
                  </a:moveTo>
                  <a:lnTo>
                    <a:pt x="12526" y="49"/>
                  </a:lnTo>
                  <a:cubicBezTo>
                    <a:pt x="12526" y="49"/>
                    <a:pt x="9781" y="575"/>
                    <a:pt x="7463" y="1233"/>
                  </a:cubicBezTo>
                  <a:cubicBezTo>
                    <a:pt x="6756" y="1414"/>
                    <a:pt x="6050" y="1644"/>
                    <a:pt x="5359" y="1907"/>
                  </a:cubicBezTo>
                  <a:cubicBezTo>
                    <a:pt x="5359" y="1907"/>
                    <a:pt x="5162" y="2153"/>
                    <a:pt x="4833" y="2614"/>
                  </a:cubicBezTo>
                  <a:cubicBezTo>
                    <a:pt x="3748" y="4093"/>
                    <a:pt x="1283" y="7742"/>
                    <a:pt x="1" y="11851"/>
                  </a:cubicBezTo>
                  <a:lnTo>
                    <a:pt x="31099" y="11851"/>
                  </a:lnTo>
                  <a:cubicBezTo>
                    <a:pt x="31099" y="11851"/>
                    <a:pt x="25708" y="2285"/>
                    <a:pt x="24574" y="1216"/>
                  </a:cubicBezTo>
                  <a:cubicBezTo>
                    <a:pt x="24426" y="1101"/>
                    <a:pt x="24245" y="986"/>
                    <a:pt x="24064" y="921"/>
                  </a:cubicBezTo>
                  <a:cubicBezTo>
                    <a:pt x="23472" y="674"/>
                    <a:pt x="22568" y="493"/>
                    <a:pt x="21566" y="362"/>
                  </a:cubicBezTo>
                  <a:cubicBezTo>
                    <a:pt x="19347" y="49"/>
                    <a:pt x="16783" y="0"/>
                    <a:pt x="1678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2"/>
            <p:cNvSpPr/>
            <p:nvPr/>
          </p:nvSpPr>
          <p:spPr>
            <a:xfrm>
              <a:off x="1447425" y="2455625"/>
              <a:ext cx="481225" cy="199300"/>
            </a:xfrm>
            <a:custGeom>
              <a:avLst/>
              <a:gdLst/>
              <a:ahLst/>
              <a:cxnLst/>
              <a:rect l="l" t="t" r="r" b="b"/>
              <a:pathLst>
                <a:path w="19249" h="7972" extrusionOk="0">
                  <a:moveTo>
                    <a:pt x="11967" y="0"/>
                  </a:moveTo>
                  <a:lnTo>
                    <a:pt x="7710" y="49"/>
                  </a:lnTo>
                  <a:cubicBezTo>
                    <a:pt x="7710" y="49"/>
                    <a:pt x="4965" y="575"/>
                    <a:pt x="2647" y="1233"/>
                  </a:cubicBezTo>
                  <a:cubicBezTo>
                    <a:pt x="1924" y="1414"/>
                    <a:pt x="1234" y="1644"/>
                    <a:pt x="543" y="1907"/>
                  </a:cubicBezTo>
                  <a:cubicBezTo>
                    <a:pt x="543" y="1907"/>
                    <a:pt x="346" y="2170"/>
                    <a:pt x="1" y="2614"/>
                  </a:cubicBezTo>
                  <a:cubicBezTo>
                    <a:pt x="294" y="3025"/>
                    <a:pt x="804" y="3132"/>
                    <a:pt x="1254" y="3132"/>
                  </a:cubicBezTo>
                  <a:cubicBezTo>
                    <a:pt x="1739" y="3132"/>
                    <a:pt x="2154" y="3008"/>
                    <a:pt x="2154" y="3008"/>
                  </a:cubicBezTo>
                  <a:cubicBezTo>
                    <a:pt x="2154" y="3008"/>
                    <a:pt x="5951" y="7117"/>
                    <a:pt x="11342" y="7972"/>
                  </a:cubicBezTo>
                  <a:cubicBezTo>
                    <a:pt x="11342" y="7972"/>
                    <a:pt x="16454" y="5309"/>
                    <a:pt x="19248" y="921"/>
                  </a:cubicBezTo>
                  <a:cubicBezTo>
                    <a:pt x="18656" y="674"/>
                    <a:pt x="17736" y="493"/>
                    <a:pt x="16750" y="362"/>
                  </a:cubicBezTo>
                  <a:cubicBezTo>
                    <a:pt x="14531" y="49"/>
                    <a:pt x="11967" y="0"/>
                    <a:pt x="11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2"/>
            <p:cNvSpPr/>
            <p:nvPr/>
          </p:nvSpPr>
          <p:spPr>
            <a:xfrm>
              <a:off x="1866575" y="2464250"/>
              <a:ext cx="237925" cy="287650"/>
            </a:xfrm>
            <a:custGeom>
              <a:avLst/>
              <a:gdLst/>
              <a:ahLst/>
              <a:cxnLst/>
              <a:rect l="l" t="t" r="r" b="b"/>
              <a:pathLst>
                <a:path w="9517" h="11506" extrusionOk="0">
                  <a:moveTo>
                    <a:pt x="0" y="0"/>
                  </a:moveTo>
                  <a:lnTo>
                    <a:pt x="247" y="428"/>
                  </a:lnTo>
                  <a:cubicBezTo>
                    <a:pt x="247" y="428"/>
                    <a:pt x="3156" y="6361"/>
                    <a:pt x="4356" y="11506"/>
                  </a:cubicBezTo>
                  <a:lnTo>
                    <a:pt x="9517" y="11506"/>
                  </a:lnTo>
                  <a:cubicBezTo>
                    <a:pt x="9517" y="11506"/>
                    <a:pt x="4126" y="1940"/>
                    <a:pt x="2992" y="871"/>
                  </a:cubicBezTo>
                  <a:cubicBezTo>
                    <a:pt x="2564" y="461"/>
                    <a:pt x="1348" y="19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2"/>
            <p:cNvSpPr/>
            <p:nvPr/>
          </p:nvSpPr>
          <p:spPr>
            <a:xfrm>
              <a:off x="1327025" y="2486425"/>
              <a:ext cx="186600" cy="265900"/>
            </a:xfrm>
            <a:custGeom>
              <a:avLst/>
              <a:gdLst/>
              <a:ahLst/>
              <a:cxnLst/>
              <a:rect l="l" t="t" r="r" b="b"/>
              <a:pathLst>
                <a:path w="7464" h="10636" extrusionOk="0">
                  <a:moveTo>
                    <a:pt x="7463" y="1"/>
                  </a:moveTo>
                  <a:lnTo>
                    <a:pt x="7463" y="1"/>
                  </a:lnTo>
                  <a:cubicBezTo>
                    <a:pt x="6756" y="182"/>
                    <a:pt x="6050" y="412"/>
                    <a:pt x="5359" y="691"/>
                  </a:cubicBezTo>
                  <a:cubicBezTo>
                    <a:pt x="5359" y="691"/>
                    <a:pt x="1677" y="5261"/>
                    <a:pt x="1" y="10635"/>
                  </a:cubicBezTo>
                  <a:lnTo>
                    <a:pt x="4685" y="10635"/>
                  </a:lnTo>
                  <a:cubicBezTo>
                    <a:pt x="4915" y="9403"/>
                    <a:pt x="5195" y="8137"/>
                    <a:pt x="5507" y="6937"/>
                  </a:cubicBezTo>
                  <a:cubicBezTo>
                    <a:pt x="6198" y="4126"/>
                    <a:pt x="6970" y="1546"/>
                    <a:pt x="7463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2"/>
            <p:cNvSpPr/>
            <p:nvPr/>
          </p:nvSpPr>
          <p:spPr>
            <a:xfrm>
              <a:off x="1378184" y="2653104"/>
              <a:ext cx="81800" cy="92475"/>
            </a:xfrm>
            <a:custGeom>
              <a:avLst/>
              <a:gdLst/>
              <a:ahLst/>
              <a:cxnLst/>
              <a:rect l="l" t="t" r="r" b="b"/>
              <a:pathLst>
                <a:path w="3272" h="3699" extrusionOk="0">
                  <a:moveTo>
                    <a:pt x="3271" y="1"/>
                  </a:moveTo>
                  <a:lnTo>
                    <a:pt x="0" y="3699"/>
                  </a:lnTo>
                  <a:lnTo>
                    <a:pt x="2449" y="3699"/>
                  </a:lnTo>
                  <a:cubicBezTo>
                    <a:pt x="2679" y="2466"/>
                    <a:pt x="2959" y="1217"/>
                    <a:pt x="3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2"/>
            <p:cNvSpPr/>
            <p:nvPr/>
          </p:nvSpPr>
          <p:spPr>
            <a:xfrm>
              <a:off x="1486050" y="2030325"/>
              <a:ext cx="355075" cy="194825"/>
            </a:xfrm>
            <a:custGeom>
              <a:avLst/>
              <a:gdLst/>
              <a:ahLst/>
              <a:cxnLst/>
              <a:rect l="l" t="t" r="r" b="b"/>
              <a:pathLst>
                <a:path w="14203" h="7793" extrusionOk="0">
                  <a:moveTo>
                    <a:pt x="7053" y="0"/>
                  </a:moveTo>
                  <a:cubicBezTo>
                    <a:pt x="6902" y="0"/>
                    <a:pt x="6756" y="44"/>
                    <a:pt x="6625" y="132"/>
                  </a:cubicBezTo>
                  <a:cubicBezTo>
                    <a:pt x="3485" y="2384"/>
                    <a:pt x="1" y="6197"/>
                    <a:pt x="1" y="6197"/>
                  </a:cubicBezTo>
                  <a:cubicBezTo>
                    <a:pt x="3087" y="7703"/>
                    <a:pt x="7360" y="7793"/>
                    <a:pt x="8330" y="7793"/>
                  </a:cubicBezTo>
                  <a:cubicBezTo>
                    <a:pt x="8461" y="7793"/>
                    <a:pt x="8531" y="7791"/>
                    <a:pt x="8531" y="7791"/>
                  </a:cubicBezTo>
                  <a:cubicBezTo>
                    <a:pt x="10701" y="6838"/>
                    <a:pt x="12641" y="5408"/>
                    <a:pt x="14202" y="3616"/>
                  </a:cubicBezTo>
                  <a:cubicBezTo>
                    <a:pt x="11507" y="1578"/>
                    <a:pt x="8334" y="395"/>
                    <a:pt x="7282" y="33"/>
                  </a:cubicBezTo>
                  <a:cubicBezTo>
                    <a:pt x="7206" y="11"/>
                    <a:pt x="7129" y="0"/>
                    <a:pt x="705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2"/>
            <p:cNvSpPr/>
            <p:nvPr/>
          </p:nvSpPr>
          <p:spPr>
            <a:xfrm>
              <a:off x="1526750" y="2197975"/>
              <a:ext cx="12750" cy="65775"/>
            </a:xfrm>
            <a:custGeom>
              <a:avLst/>
              <a:gdLst/>
              <a:ahLst/>
              <a:cxnLst/>
              <a:rect l="l" t="t" r="r" b="b"/>
              <a:pathLst>
                <a:path w="510" h="2631" fill="none" extrusionOk="0">
                  <a:moveTo>
                    <a:pt x="0" y="0"/>
                  </a:moveTo>
                  <a:cubicBezTo>
                    <a:pt x="0" y="0"/>
                    <a:pt x="510" y="1381"/>
                    <a:pt x="99" y="263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2"/>
            <p:cNvSpPr/>
            <p:nvPr/>
          </p:nvSpPr>
          <p:spPr>
            <a:xfrm>
              <a:off x="1522625" y="2256725"/>
              <a:ext cx="13175" cy="13600"/>
            </a:xfrm>
            <a:custGeom>
              <a:avLst/>
              <a:gdLst/>
              <a:ahLst/>
              <a:cxnLst/>
              <a:rect l="l" t="t" r="r" b="b"/>
              <a:pathLst>
                <a:path w="527" h="544" extrusionOk="0">
                  <a:moveTo>
                    <a:pt x="264" y="1"/>
                  </a:moveTo>
                  <a:cubicBezTo>
                    <a:pt x="116" y="1"/>
                    <a:pt x="1" y="132"/>
                    <a:pt x="1" y="280"/>
                  </a:cubicBezTo>
                  <a:cubicBezTo>
                    <a:pt x="1" y="428"/>
                    <a:pt x="116" y="543"/>
                    <a:pt x="264" y="543"/>
                  </a:cubicBezTo>
                  <a:cubicBezTo>
                    <a:pt x="412" y="543"/>
                    <a:pt x="527" y="428"/>
                    <a:pt x="527" y="280"/>
                  </a:cubicBezTo>
                  <a:cubicBezTo>
                    <a:pt x="527" y="132"/>
                    <a:pt x="412" y="1"/>
                    <a:pt x="264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2"/>
            <p:cNvSpPr/>
            <p:nvPr/>
          </p:nvSpPr>
          <p:spPr>
            <a:xfrm>
              <a:off x="1500850" y="2263725"/>
              <a:ext cx="28375" cy="32450"/>
            </a:xfrm>
            <a:custGeom>
              <a:avLst/>
              <a:gdLst/>
              <a:ahLst/>
              <a:cxnLst/>
              <a:rect l="l" t="t" r="r" b="b"/>
              <a:pathLst>
                <a:path w="1135" h="1298" extrusionOk="0">
                  <a:moveTo>
                    <a:pt x="1135" y="0"/>
                  </a:moveTo>
                  <a:lnTo>
                    <a:pt x="313" y="543"/>
                  </a:lnTo>
                  <a:cubicBezTo>
                    <a:pt x="1" y="723"/>
                    <a:pt x="50" y="1167"/>
                    <a:pt x="395" y="1282"/>
                  </a:cubicBezTo>
                  <a:lnTo>
                    <a:pt x="412" y="1282"/>
                  </a:lnTo>
                  <a:cubicBezTo>
                    <a:pt x="449" y="1293"/>
                    <a:pt x="486" y="1298"/>
                    <a:pt x="522" y="1298"/>
                  </a:cubicBezTo>
                  <a:cubicBezTo>
                    <a:pt x="711" y="1298"/>
                    <a:pt x="880" y="1160"/>
                    <a:pt x="921" y="954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2"/>
            <p:cNvSpPr/>
            <p:nvPr/>
          </p:nvSpPr>
          <p:spPr>
            <a:xfrm>
              <a:off x="1608100" y="2259600"/>
              <a:ext cx="50575" cy="122550"/>
            </a:xfrm>
            <a:custGeom>
              <a:avLst/>
              <a:gdLst/>
              <a:ahLst/>
              <a:cxnLst/>
              <a:rect l="l" t="t" r="r" b="b"/>
              <a:pathLst>
                <a:path w="2023" h="4902" extrusionOk="0">
                  <a:moveTo>
                    <a:pt x="1" y="1"/>
                  </a:moveTo>
                  <a:cubicBezTo>
                    <a:pt x="1" y="1"/>
                    <a:pt x="33" y="2631"/>
                    <a:pt x="148" y="3617"/>
                  </a:cubicBezTo>
                  <a:cubicBezTo>
                    <a:pt x="259" y="4545"/>
                    <a:pt x="836" y="4901"/>
                    <a:pt x="1288" y="4901"/>
                  </a:cubicBezTo>
                  <a:cubicBezTo>
                    <a:pt x="1309" y="4901"/>
                    <a:pt x="1329" y="4900"/>
                    <a:pt x="1348" y="4899"/>
                  </a:cubicBezTo>
                  <a:cubicBezTo>
                    <a:pt x="1809" y="4850"/>
                    <a:pt x="2022" y="428"/>
                    <a:pt x="2022" y="4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2"/>
            <p:cNvSpPr/>
            <p:nvPr/>
          </p:nvSpPr>
          <p:spPr>
            <a:xfrm>
              <a:off x="1629875" y="2326175"/>
              <a:ext cx="122475" cy="182050"/>
            </a:xfrm>
            <a:custGeom>
              <a:avLst/>
              <a:gdLst/>
              <a:ahLst/>
              <a:cxnLst/>
              <a:rect l="l" t="t" r="r" b="b"/>
              <a:pathLst>
                <a:path w="4899" h="7282" extrusionOk="0">
                  <a:moveTo>
                    <a:pt x="1" y="1"/>
                  </a:moveTo>
                  <a:cubicBezTo>
                    <a:pt x="313" y="1924"/>
                    <a:pt x="362" y="3880"/>
                    <a:pt x="132" y="5819"/>
                  </a:cubicBezTo>
                  <a:lnTo>
                    <a:pt x="3321" y="7282"/>
                  </a:lnTo>
                  <a:lnTo>
                    <a:pt x="4899" y="5655"/>
                  </a:lnTo>
                  <a:cubicBezTo>
                    <a:pt x="4899" y="5655"/>
                    <a:pt x="4850" y="5080"/>
                    <a:pt x="4800" y="4406"/>
                  </a:cubicBezTo>
                  <a:cubicBezTo>
                    <a:pt x="4751" y="3715"/>
                    <a:pt x="4702" y="2926"/>
                    <a:pt x="4702" y="2450"/>
                  </a:cubicBezTo>
                  <a:cubicBezTo>
                    <a:pt x="4702" y="1562"/>
                    <a:pt x="527" y="181"/>
                    <a:pt x="34" y="1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2"/>
            <p:cNvSpPr/>
            <p:nvPr/>
          </p:nvSpPr>
          <p:spPr>
            <a:xfrm>
              <a:off x="1647403" y="2334400"/>
              <a:ext cx="96175" cy="101100"/>
            </a:xfrm>
            <a:custGeom>
              <a:avLst/>
              <a:gdLst/>
              <a:ahLst/>
              <a:cxnLst/>
              <a:rect l="l" t="t" r="r" b="b"/>
              <a:pathLst>
                <a:path w="3847" h="4044" extrusionOk="0">
                  <a:moveTo>
                    <a:pt x="0" y="0"/>
                  </a:moveTo>
                  <a:cubicBezTo>
                    <a:pt x="247" y="1282"/>
                    <a:pt x="1068" y="3616"/>
                    <a:pt x="3846" y="4044"/>
                  </a:cubicBezTo>
                  <a:cubicBezTo>
                    <a:pt x="3780" y="3370"/>
                    <a:pt x="3748" y="2581"/>
                    <a:pt x="3748" y="2121"/>
                  </a:cubicBezTo>
                  <a:cubicBezTo>
                    <a:pt x="3748" y="1447"/>
                    <a:pt x="1364" y="49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2"/>
            <p:cNvSpPr/>
            <p:nvPr/>
          </p:nvSpPr>
          <p:spPr>
            <a:xfrm>
              <a:off x="1776175" y="2259875"/>
              <a:ext cx="39475" cy="64275"/>
            </a:xfrm>
            <a:custGeom>
              <a:avLst/>
              <a:gdLst/>
              <a:ahLst/>
              <a:cxnLst/>
              <a:rect l="l" t="t" r="r" b="b"/>
              <a:pathLst>
                <a:path w="1579" h="2571" extrusionOk="0">
                  <a:moveTo>
                    <a:pt x="762" y="0"/>
                  </a:moveTo>
                  <a:cubicBezTo>
                    <a:pt x="343" y="0"/>
                    <a:pt x="165" y="549"/>
                    <a:pt x="165" y="549"/>
                  </a:cubicBezTo>
                  <a:lnTo>
                    <a:pt x="0" y="2570"/>
                  </a:lnTo>
                  <a:cubicBezTo>
                    <a:pt x="1216" y="2357"/>
                    <a:pt x="1578" y="319"/>
                    <a:pt x="1003" y="56"/>
                  </a:cubicBezTo>
                  <a:cubicBezTo>
                    <a:pt x="915" y="17"/>
                    <a:pt x="835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2"/>
            <p:cNvSpPr/>
            <p:nvPr/>
          </p:nvSpPr>
          <p:spPr>
            <a:xfrm>
              <a:off x="1598250" y="2189575"/>
              <a:ext cx="186150" cy="210200"/>
            </a:xfrm>
            <a:custGeom>
              <a:avLst/>
              <a:gdLst/>
              <a:ahLst/>
              <a:cxnLst/>
              <a:rect l="l" t="t" r="r" b="b"/>
              <a:pathLst>
                <a:path w="7446" h="8408" extrusionOk="0">
                  <a:moveTo>
                    <a:pt x="3940" y="0"/>
                  </a:moveTo>
                  <a:cubicBezTo>
                    <a:pt x="2709" y="0"/>
                    <a:pt x="1276" y="319"/>
                    <a:pt x="0" y="1421"/>
                  </a:cubicBezTo>
                  <a:cubicBezTo>
                    <a:pt x="181" y="2605"/>
                    <a:pt x="477" y="3772"/>
                    <a:pt x="855" y="4922"/>
                  </a:cubicBezTo>
                  <a:cubicBezTo>
                    <a:pt x="904" y="5070"/>
                    <a:pt x="970" y="5235"/>
                    <a:pt x="1019" y="5399"/>
                  </a:cubicBezTo>
                  <a:lnTo>
                    <a:pt x="2844" y="7881"/>
                  </a:lnTo>
                  <a:cubicBezTo>
                    <a:pt x="3446" y="8245"/>
                    <a:pt x="4120" y="8408"/>
                    <a:pt x="4742" y="8408"/>
                  </a:cubicBezTo>
                  <a:cubicBezTo>
                    <a:pt x="5494" y="8408"/>
                    <a:pt x="6172" y="8171"/>
                    <a:pt x="6558" y="7766"/>
                  </a:cubicBezTo>
                  <a:cubicBezTo>
                    <a:pt x="7084" y="7207"/>
                    <a:pt x="7446" y="5892"/>
                    <a:pt x="7446" y="4199"/>
                  </a:cubicBezTo>
                  <a:cubicBezTo>
                    <a:pt x="7446" y="2983"/>
                    <a:pt x="7265" y="1783"/>
                    <a:pt x="6936" y="599"/>
                  </a:cubicBezTo>
                  <a:cubicBezTo>
                    <a:pt x="6936" y="599"/>
                    <a:pt x="5628" y="0"/>
                    <a:pt x="39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2"/>
            <p:cNvSpPr/>
            <p:nvPr/>
          </p:nvSpPr>
          <p:spPr>
            <a:xfrm>
              <a:off x="1598250" y="2159750"/>
              <a:ext cx="186150" cy="247000"/>
            </a:xfrm>
            <a:custGeom>
              <a:avLst/>
              <a:gdLst/>
              <a:ahLst/>
              <a:cxnLst/>
              <a:rect l="l" t="t" r="r" b="b"/>
              <a:pathLst>
                <a:path w="7446" h="9880" fill="none" extrusionOk="0">
                  <a:moveTo>
                    <a:pt x="1019" y="6592"/>
                  </a:moveTo>
                  <a:cubicBezTo>
                    <a:pt x="970" y="6428"/>
                    <a:pt x="904" y="6263"/>
                    <a:pt x="855" y="6115"/>
                  </a:cubicBezTo>
                  <a:cubicBezTo>
                    <a:pt x="477" y="4965"/>
                    <a:pt x="181" y="3798"/>
                    <a:pt x="0" y="2614"/>
                  </a:cubicBezTo>
                  <a:cubicBezTo>
                    <a:pt x="3024" y="1"/>
                    <a:pt x="6936" y="1792"/>
                    <a:pt x="6936" y="1792"/>
                  </a:cubicBezTo>
                  <a:cubicBezTo>
                    <a:pt x="7265" y="2976"/>
                    <a:pt x="7446" y="4176"/>
                    <a:pt x="7446" y="5392"/>
                  </a:cubicBezTo>
                  <a:cubicBezTo>
                    <a:pt x="7446" y="7085"/>
                    <a:pt x="7084" y="8400"/>
                    <a:pt x="6558" y="8959"/>
                  </a:cubicBezTo>
                  <a:cubicBezTo>
                    <a:pt x="5852" y="9698"/>
                    <a:pt x="4175" y="9879"/>
                    <a:pt x="2844" y="9074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2"/>
            <p:cNvSpPr/>
            <p:nvPr/>
          </p:nvSpPr>
          <p:spPr>
            <a:xfrm>
              <a:off x="1595375" y="2189975"/>
              <a:ext cx="190275" cy="122675"/>
            </a:xfrm>
            <a:custGeom>
              <a:avLst/>
              <a:gdLst/>
              <a:ahLst/>
              <a:cxnLst/>
              <a:rect l="l" t="t" r="r" b="b"/>
              <a:pathLst>
                <a:path w="7611" h="4907" extrusionOk="0">
                  <a:moveTo>
                    <a:pt x="4128" y="1"/>
                  </a:moveTo>
                  <a:cubicBezTo>
                    <a:pt x="2854" y="1"/>
                    <a:pt x="1381" y="319"/>
                    <a:pt x="99" y="1422"/>
                  </a:cubicBezTo>
                  <a:cubicBezTo>
                    <a:pt x="0" y="2654"/>
                    <a:pt x="296" y="3871"/>
                    <a:pt x="953" y="4906"/>
                  </a:cubicBezTo>
                  <a:cubicBezTo>
                    <a:pt x="1167" y="4906"/>
                    <a:pt x="1315" y="4725"/>
                    <a:pt x="1266" y="4528"/>
                  </a:cubicBezTo>
                  <a:lnTo>
                    <a:pt x="1134" y="3986"/>
                  </a:lnTo>
                  <a:cubicBezTo>
                    <a:pt x="1068" y="3690"/>
                    <a:pt x="1101" y="3378"/>
                    <a:pt x="1200" y="3098"/>
                  </a:cubicBezTo>
                  <a:cubicBezTo>
                    <a:pt x="1414" y="2506"/>
                    <a:pt x="1479" y="1882"/>
                    <a:pt x="1364" y="1257"/>
                  </a:cubicBezTo>
                  <a:cubicBezTo>
                    <a:pt x="1364" y="1257"/>
                    <a:pt x="1923" y="501"/>
                    <a:pt x="3830" y="436"/>
                  </a:cubicBezTo>
                  <a:cubicBezTo>
                    <a:pt x="3962" y="431"/>
                    <a:pt x="4088" y="429"/>
                    <a:pt x="4208" y="429"/>
                  </a:cubicBezTo>
                  <a:cubicBezTo>
                    <a:pt x="5819" y="429"/>
                    <a:pt x="6246" y="814"/>
                    <a:pt x="6246" y="814"/>
                  </a:cubicBezTo>
                  <a:cubicBezTo>
                    <a:pt x="6246" y="814"/>
                    <a:pt x="6624" y="2359"/>
                    <a:pt x="7117" y="2654"/>
                  </a:cubicBezTo>
                  <a:lnTo>
                    <a:pt x="7561" y="4183"/>
                  </a:lnTo>
                  <a:cubicBezTo>
                    <a:pt x="7561" y="3098"/>
                    <a:pt x="7610" y="1849"/>
                    <a:pt x="7249" y="600"/>
                  </a:cubicBezTo>
                  <a:cubicBezTo>
                    <a:pt x="7249" y="600"/>
                    <a:pt x="5875" y="1"/>
                    <a:pt x="412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2"/>
            <p:cNvSpPr/>
            <p:nvPr/>
          </p:nvSpPr>
          <p:spPr>
            <a:xfrm>
              <a:off x="1577400" y="2282475"/>
              <a:ext cx="60725" cy="58850"/>
            </a:xfrm>
            <a:custGeom>
              <a:avLst/>
              <a:gdLst/>
              <a:ahLst/>
              <a:cxnLst/>
              <a:rect l="l" t="t" r="r" b="b"/>
              <a:pathLst>
                <a:path w="2429" h="2354" extrusionOk="0">
                  <a:moveTo>
                    <a:pt x="955" y="0"/>
                  </a:moveTo>
                  <a:cubicBezTo>
                    <a:pt x="809" y="0"/>
                    <a:pt x="649" y="62"/>
                    <a:pt x="489" y="236"/>
                  </a:cubicBezTo>
                  <a:cubicBezTo>
                    <a:pt x="1" y="771"/>
                    <a:pt x="646" y="2353"/>
                    <a:pt x="2083" y="2353"/>
                  </a:cubicBezTo>
                  <a:cubicBezTo>
                    <a:pt x="2193" y="2353"/>
                    <a:pt x="2309" y="2344"/>
                    <a:pt x="2428" y="2324"/>
                  </a:cubicBezTo>
                  <a:lnTo>
                    <a:pt x="1574" y="352"/>
                  </a:lnTo>
                  <a:cubicBezTo>
                    <a:pt x="1574" y="352"/>
                    <a:pt x="1304" y="0"/>
                    <a:pt x="9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2"/>
            <p:cNvSpPr/>
            <p:nvPr/>
          </p:nvSpPr>
          <p:spPr>
            <a:xfrm>
              <a:off x="1576450" y="2273575"/>
              <a:ext cx="61675" cy="74000"/>
            </a:xfrm>
            <a:custGeom>
              <a:avLst/>
              <a:gdLst/>
              <a:ahLst/>
              <a:cxnLst/>
              <a:rect l="l" t="t" r="r" b="b"/>
              <a:pathLst>
                <a:path w="2467" h="2960" fill="none" extrusionOk="0">
                  <a:moveTo>
                    <a:pt x="1612" y="708"/>
                  </a:moveTo>
                  <a:cubicBezTo>
                    <a:pt x="1612" y="708"/>
                    <a:pt x="1069" y="1"/>
                    <a:pt x="527" y="592"/>
                  </a:cubicBezTo>
                  <a:cubicBezTo>
                    <a:pt x="1" y="1168"/>
                    <a:pt x="790" y="2959"/>
                    <a:pt x="2466" y="268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2"/>
            <p:cNvSpPr/>
            <p:nvPr/>
          </p:nvSpPr>
          <p:spPr>
            <a:xfrm>
              <a:off x="1584675" y="2147825"/>
              <a:ext cx="195625" cy="95775"/>
            </a:xfrm>
            <a:custGeom>
              <a:avLst/>
              <a:gdLst/>
              <a:ahLst/>
              <a:cxnLst/>
              <a:rect l="l" t="t" r="r" b="b"/>
              <a:pathLst>
                <a:path w="7825" h="3831" extrusionOk="0">
                  <a:moveTo>
                    <a:pt x="4754" y="1"/>
                  </a:moveTo>
                  <a:cubicBezTo>
                    <a:pt x="3055" y="1"/>
                    <a:pt x="1376" y="570"/>
                    <a:pt x="1" y="1661"/>
                  </a:cubicBezTo>
                  <a:lnTo>
                    <a:pt x="543" y="3831"/>
                  </a:lnTo>
                  <a:cubicBezTo>
                    <a:pt x="543" y="3831"/>
                    <a:pt x="2708" y="2676"/>
                    <a:pt x="5538" y="2676"/>
                  </a:cubicBezTo>
                  <a:cubicBezTo>
                    <a:pt x="6265" y="2676"/>
                    <a:pt x="7035" y="2752"/>
                    <a:pt x="7825" y="2943"/>
                  </a:cubicBezTo>
                  <a:lnTo>
                    <a:pt x="7315" y="445"/>
                  </a:lnTo>
                  <a:cubicBezTo>
                    <a:pt x="6481" y="147"/>
                    <a:pt x="5615" y="1"/>
                    <a:pt x="4754" y="1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2"/>
            <p:cNvSpPr/>
            <p:nvPr/>
          </p:nvSpPr>
          <p:spPr>
            <a:xfrm>
              <a:off x="1584675" y="2136750"/>
              <a:ext cx="186175" cy="71525"/>
            </a:xfrm>
            <a:custGeom>
              <a:avLst/>
              <a:gdLst/>
              <a:ahLst/>
              <a:cxnLst/>
              <a:rect l="l" t="t" r="r" b="b"/>
              <a:pathLst>
                <a:path w="7447" h="2861" fill="none" extrusionOk="0">
                  <a:moveTo>
                    <a:pt x="7446" y="1529"/>
                  </a:moveTo>
                  <a:lnTo>
                    <a:pt x="7315" y="888"/>
                  </a:lnTo>
                  <a:cubicBezTo>
                    <a:pt x="4833" y="0"/>
                    <a:pt x="2072" y="461"/>
                    <a:pt x="1" y="2104"/>
                  </a:cubicBezTo>
                  <a:lnTo>
                    <a:pt x="198" y="286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2"/>
            <p:cNvSpPr/>
            <p:nvPr/>
          </p:nvSpPr>
          <p:spPr>
            <a:xfrm>
              <a:off x="1452375" y="2446175"/>
              <a:ext cx="466000" cy="181225"/>
            </a:xfrm>
            <a:custGeom>
              <a:avLst/>
              <a:gdLst/>
              <a:ahLst/>
              <a:cxnLst/>
              <a:rect l="l" t="t" r="r" b="b"/>
              <a:pathLst>
                <a:path w="18640" h="7249" extrusionOk="0">
                  <a:moveTo>
                    <a:pt x="12591" y="0"/>
                  </a:moveTo>
                  <a:cubicBezTo>
                    <a:pt x="12393" y="0"/>
                    <a:pt x="12196" y="82"/>
                    <a:pt x="12081" y="247"/>
                  </a:cubicBezTo>
                  <a:cubicBezTo>
                    <a:pt x="11851" y="542"/>
                    <a:pt x="11292" y="1003"/>
                    <a:pt x="10109" y="1068"/>
                  </a:cubicBezTo>
                  <a:cubicBezTo>
                    <a:pt x="10026" y="1072"/>
                    <a:pt x="9944" y="1074"/>
                    <a:pt x="9862" y="1074"/>
                  </a:cubicBezTo>
                  <a:cubicBezTo>
                    <a:pt x="8910" y="1074"/>
                    <a:pt x="7967" y="813"/>
                    <a:pt x="7150" y="329"/>
                  </a:cubicBezTo>
                  <a:cubicBezTo>
                    <a:pt x="7054" y="281"/>
                    <a:pt x="6949" y="250"/>
                    <a:pt x="6848" y="250"/>
                  </a:cubicBezTo>
                  <a:cubicBezTo>
                    <a:pt x="6811" y="250"/>
                    <a:pt x="6774" y="254"/>
                    <a:pt x="6739" y="263"/>
                  </a:cubicBezTo>
                  <a:cubicBezTo>
                    <a:pt x="4898" y="608"/>
                    <a:pt x="3090" y="1118"/>
                    <a:pt x="1348" y="1775"/>
                  </a:cubicBezTo>
                  <a:cubicBezTo>
                    <a:pt x="510" y="2088"/>
                    <a:pt x="0" y="2318"/>
                    <a:pt x="0" y="2318"/>
                  </a:cubicBezTo>
                  <a:cubicBezTo>
                    <a:pt x="4750" y="5539"/>
                    <a:pt x="10963" y="7249"/>
                    <a:pt x="10963" y="7249"/>
                  </a:cubicBezTo>
                  <a:cubicBezTo>
                    <a:pt x="13840" y="5490"/>
                    <a:pt x="16420" y="3304"/>
                    <a:pt x="18639" y="789"/>
                  </a:cubicBezTo>
                  <a:cubicBezTo>
                    <a:pt x="18179" y="674"/>
                    <a:pt x="17719" y="575"/>
                    <a:pt x="17242" y="510"/>
                  </a:cubicBezTo>
                  <a:cubicBezTo>
                    <a:pt x="15319" y="181"/>
                    <a:pt x="13379" y="49"/>
                    <a:pt x="1259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2"/>
            <p:cNvSpPr/>
            <p:nvPr/>
          </p:nvSpPr>
          <p:spPr>
            <a:xfrm>
              <a:off x="1452375" y="2458900"/>
              <a:ext cx="466000" cy="168500"/>
            </a:xfrm>
            <a:custGeom>
              <a:avLst/>
              <a:gdLst/>
              <a:ahLst/>
              <a:cxnLst/>
              <a:rect l="l" t="t" r="r" b="b"/>
              <a:pathLst>
                <a:path w="18640" h="6740" extrusionOk="0">
                  <a:moveTo>
                    <a:pt x="17242" y="1"/>
                  </a:moveTo>
                  <a:cubicBezTo>
                    <a:pt x="14990" y="2499"/>
                    <a:pt x="11029" y="5277"/>
                    <a:pt x="11029" y="5277"/>
                  </a:cubicBezTo>
                  <a:cubicBezTo>
                    <a:pt x="7166" y="4438"/>
                    <a:pt x="2844" y="2121"/>
                    <a:pt x="1348" y="1266"/>
                  </a:cubicBezTo>
                  <a:cubicBezTo>
                    <a:pt x="510" y="1579"/>
                    <a:pt x="0" y="1809"/>
                    <a:pt x="0" y="1809"/>
                  </a:cubicBezTo>
                  <a:cubicBezTo>
                    <a:pt x="4750" y="5030"/>
                    <a:pt x="10980" y="6740"/>
                    <a:pt x="10980" y="6740"/>
                  </a:cubicBezTo>
                  <a:cubicBezTo>
                    <a:pt x="13840" y="4981"/>
                    <a:pt x="16420" y="2795"/>
                    <a:pt x="18639" y="280"/>
                  </a:cubicBezTo>
                  <a:cubicBezTo>
                    <a:pt x="18179" y="165"/>
                    <a:pt x="17719" y="66"/>
                    <a:pt x="17242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2"/>
            <p:cNvSpPr/>
            <p:nvPr/>
          </p:nvSpPr>
          <p:spPr>
            <a:xfrm>
              <a:off x="1484425" y="2454375"/>
              <a:ext cx="128225" cy="289325"/>
            </a:xfrm>
            <a:custGeom>
              <a:avLst/>
              <a:gdLst/>
              <a:ahLst/>
              <a:cxnLst/>
              <a:rect l="l" t="t" r="r" b="b"/>
              <a:pathLst>
                <a:path w="5129" h="11573" extrusionOk="0">
                  <a:moveTo>
                    <a:pt x="5128" y="1"/>
                  </a:moveTo>
                  <a:lnTo>
                    <a:pt x="5128" y="1"/>
                  </a:lnTo>
                  <a:cubicBezTo>
                    <a:pt x="3879" y="132"/>
                    <a:pt x="2646" y="461"/>
                    <a:pt x="1496" y="954"/>
                  </a:cubicBezTo>
                  <a:cubicBezTo>
                    <a:pt x="493" y="4406"/>
                    <a:pt x="0" y="7989"/>
                    <a:pt x="33" y="11572"/>
                  </a:cubicBezTo>
                  <a:lnTo>
                    <a:pt x="4093" y="11572"/>
                  </a:lnTo>
                  <a:cubicBezTo>
                    <a:pt x="4011" y="4324"/>
                    <a:pt x="5128" y="1"/>
                    <a:pt x="512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2"/>
            <p:cNvSpPr/>
            <p:nvPr/>
          </p:nvSpPr>
          <p:spPr>
            <a:xfrm>
              <a:off x="1796300" y="2448225"/>
              <a:ext cx="149175" cy="295875"/>
            </a:xfrm>
            <a:custGeom>
              <a:avLst/>
              <a:gdLst/>
              <a:ahLst/>
              <a:cxnLst/>
              <a:rect l="l" t="t" r="r" b="b"/>
              <a:pathLst>
                <a:path w="5967" h="11835" extrusionOk="0">
                  <a:moveTo>
                    <a:pt x="581" y="0"/>
                  </a:moveTo>
                  <a:cubicBezTo>
                    <a:pt x="387" y="0"/>
                    <a:pt x="194" y="6"/>
                    <a:pt x="1" y="17"/>
                  </a:cubicBezTo>
                  <a:cubicBezTo>
                    <a:pt x="428" y="1545"/>
                    <a:pt x="1447" y="5539"/>
                    <a:pt x="1907" y="11835"/>
                  </a:cubicBezTo>
                  <a:lnTo>
                    <a:pt x="5967" y="11818"/>
                  </a:lnTo>
                  <a:cubicBezTo>
                    <a:pt x="5655" y="7923"/>
                    <a:pt x="4816" y="4093"/>
                    <a:pt x="3485" y="428"/>
                  </a:cubicBezTo>
                  <a:cubicBezTo>
                    <a:pt x="2539" y="140"/>
                    <a:pt x="1558" y="0"/>
                    <a:pt x="58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2"/>
            <p:cNvSpPr/>
            <p:nvPr/>
          </p:nvSpPr>
          <p:spPr>
            <a:xfrm>
              <a:off x="1341428" y="1957601"/>
              <a:ext cx="25" cy="1582080"/>
            </a:xfrm>
            <a:custGeom>
              <a:avLst/>
              <a:gdLst/>
              <a:ahLst/>
              <a:cxnLst/>
              <a:rect l="l" t="t" r="r" b="b"/>
              <a:pathLst>
                <a:path w="1" h="62887" fill="none" extrusionOk="0">
                  <a:moveTo>
                    <a:pt x="0" y="0"/>
                  </a:moveTo>
                  <a:lnTo>
                    <a:pt x="0" y="62886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2"/>
            <p:cNvSpPr/>
            <p:nvPr/>
          </p:nvSpPr>
          <p:spPr>
            <a:xfrm>
              <a:off x="2091751" y="1957601"/>
              <a:ext cx="25" cy="1582080"/>
            </a:xfrm>
            <a:custGeom>
              <a:avLst/>
              <a:gdLst/>
              <a:ahLst/>
              <a:cxnLst/>
              <a:rect l="l" t="t" r="r" b="b"/>
              <a:pathLst>
                <a:path w="1" h="62887" fill="none" extrusionOk="0">
                  <a:moveTo>
                    <a:pt x="0" y="0"/>
                  </a:moveTo>
                  <a:lnTo>
                    <a:pt x="0" y="62886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5" name="Google Shape;1945;p72"/>
          <p:cNvGrpSpPr/>
          <p:nvPr/>
        </p:nvGrpSpPr>
        <p:grpSpPr>
          <a:xfrm rot="6155289">
            <a:off x="4276210" y="-23429"/>
            <a:ext cx="591318" cy="1432755"/>
            <a:chOff x="9476725" y="44025"/>
            <a:chExt cx="542850" cy="1315200"/>
          </a:xfrm>
        </p:grpSpPr>
        <p:sp>
          <p:nvSpPr>
            <p:cNvPr id="1946" name="Google Shape;1946;p72"/>
            <p:cNvSpPr/>
            <p:nvPr/>
          </p:nvSpPr>
          <p:spPr>
            <a:xfrm>
              <a:off x="9565475" y="577225"/>
              <a:ext cx="311500" cy="743775"/>
            </a:xfrm>
            <a:custGeom>
              <a:avLst/>
              <a:gdLst/>
              <a:ahLst/>
              <a:cxnLst/>
              <a:rect l="l" t="t" r="r" b="b"/>
              <a:pathLst>
                <a:path w="12460" h="29751" extrusionOk="0">
                  <a:moveTo>
                    <a:pt x="8203" y="1"/>
                  </a:moveTo>
                  <a:lnTo>
                    <a:pt x="1" y="29751"/>
                  </a:lnTo>
                  <a:lnTo>
                    <a:pt x="6789" y="29751"/>
                  </a:lnTo>
                  <a:lnTo>
                    <a:pt x="12460" y="247"/>
                  </a:lnTo>
                  <a:lnTo>
                    <a:pt x="8203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2"/>
            <p:cNvSpPr/>
            <p:nvPr/>
          </p:nvSpPr>
          <p:spPr>
            <a:xfrm>
              <a:off x="9504250" y="44025"/>
              <a:ext cx="515325" cy="1129050"/>
            </a:xfrm>
            <a:custGeom>
              <a:avLst/>
              <a:gdLst/>
              <a:ahLst/>
              <a:cxnLst/>
              <a:rect l="l" t="t" r="r" b="b"/>
              <a:pathLst>
                <a:path w="20613" h="45162" extrusionOk="0">
                  <a:moveTo>
                    <a:pt x="16429" y="0"/>
                  </a:moveTo>
                  <a:cubicBezTo>
                    <a:pt x="14381" y="0"/>
                    <a:pt x="12453" y="1267"/>
                    <a:pt x="11720" y="3298"/>
                  </a:cubicBezTo>
                  <a:cubicBezTo>
                    <a:pt x="11572" y="3660"/>
                    <a:pt x="11474" y="4038"/>
                    <a:pt x="11391" y="4416"/>
                  </a:cubicBezTo>
                  <a:lnTo>
                    <a:pt x="6329" y="22479"/>
                  </a:lnTo>
                  <a:lnTo>
                    <a:pt x="4850" y="27739"/>
                  </a:lnTo>
                  <a:lnTo>
                    <a:pt x="1" y="44915"/>
                  </a:lnTo>
                  <a:lnTo>
                    <a:pt x="8515" y="45162"/>
                  </a:lnTo>
                  <a:lnTo>
                    <a:pt x="13199" y="28594"/>
                  </a:lnTo>
                  <a:lnTo>
                    <a:pt x="14662" y="23383"/>
                  </a:lnTo>
                  <a:lnTo>
                    <a:pt x="20053" y="4350"/>
                  </a:lnTo>
                  <a:cubicBezTo>
                    <a:pt x="20612" y="2706"/>
                    <a:pt x="19774" y="915"/>
                    <a:pt x="18147" y="307"/>
                  </a:cubicBezTo>
                  <a:cubicBezTo>
                    <a:pt x="17581" y="99"/>
                    <a:pt x="17000" y="0"/>
                    <a:pt x="16429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2"/>
            <p:cNvSpPr/>
            <p:nvPr/>
          </p:nvSpPr>
          <p:spPr>
            <a:xfrm>
              <a:off x="9625475" y="542250"/>
              <a:ext cx="246175" cy="216625"/>
            </a:xfrm>
            <a:custGeom>
              <a:avLst/>
              <a:gdLst/>
              <a:ahLst/>
              <a:cxnLst/>
              <a:rect l="l" t="t" r="r" b="b"/>
              <a:pathLst>
                <a:path w="9847" h="8665" extrusionOk="0">
                  <a:moveTo>
                    <a:pt x="5910" y="1"/>
                  </a:moveTo>
                  <a:cubicBezTo>
                    <a:pt x="4128" y="1"/>
                    <a:pt x="2419" y="932"/>
                    <a:pt x="1480" y="2550"/>
                  </a:cubicBezTo>
                  <a:lnTo>
                    <a:pt x="1" y="7810"/>
                  </a:lnTo>
                  <a:cubicBezTo>
                    <a:pt x="941" y="6201"/>
                    <a:pt x="2656" y="5263"/>
                    <a:pt x="4442" y="5263"/>
                  </a:cubicBezTo>
                  <a:cubicBezTo>
                    <a:pt x="5028" y="5263"/>
                    <a:pt x="5621" y="5364"/>
                    <a:pt x="6197" y="5575"/>
                  </a:cubicBezTo>
                  <a:cubicBezTo>
                    <a:pt x="7496" y="6051"/>
                    <a:pt x="8350" y="7284"/>
                    <a:pt x="8350" y="8665"/>
                  </a:cubicBezTo>
                  <a:lnTo>
                    <a:pt x="9813" y="3454"/>
                  </a:lnTo>
                  <a:cubicBezTo>
                    <a:pt x="9846" y="2057"/>
                    <a:pt x="8991" y="792"/>
                    <a:pt x="7676" y="315"/>
                  </a:cubicBezTo>
                  <a:cubicBezTo>
                    <a:pt x="7097" y="103"/>
                    <a:pt x="6500" y="1"/>
                    <a:pt x="5910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2"/>
            <p:cNvSpPr/>
            <p:nvPr/>
          </p:nvSpPr>
          <p:spPr>
            <a:xfrm>
              <a:off x="9476725" y="1084850"/>
              <a:ext cx="217000" cy="274375"/>
            </a:xfrm>
            <a:custGeom>
              <a:avLst/>
              <a:gdLst/>
              <a:ahLst/>
              <a:cxnLst/>
              <a:rect l="l" t="t" r="r" b="b"/>
              <a:pathLst>
                <a:path w="8680" h="10975" extrusionOk="0">
                  <a:moveTo>
                    <a:pt x="5815" y="0"/>
                  </a:moveTo>
                  <a:cubicBezTo>
                    <a:pt x="4111" y="0"/>
                    <a:pt x="2479" y="871"/>
                    <a:pt x="1546" y="2395"/>
                  </a:cubicBezTo>
                  <a:lnTo>
                    <a:pt x="1118" y="3299"/>
                  </a:lnTo>
                  <a:lnTo>
                    <a:pt x="872" y="4088"/>
                  </a:lnTo>
                  <a:cubicBezTo>
                    <a:pt x="855" y="4137"/>
                    <a:pt x="839" y="4170"/>
                    <a:pt x="839" y="4203"/>
                  </a:cubicBezTo>
                  <a:cubicBezTo>
                    <a:pt x="1" y="7884"/>
                    <a:pt x="2400" y="10761"/>
                    <a:pt x="6246" y="10975"/>
                  </a:cubicBezTo>
                  <a:lnTo>
                    <a:pt x="7529" y="5698"/>
                  </a:lnTo>
                  <a:lnTo>
                    <a:pt x="8679" y="1030"/>
                  </a:lnTo>
                  <a:cubicBezTo>
                    <a:pt x="8350" y="702"/>
                    <a:pt x="7972" y="455"/>
                    <a:pt x="7545" y="307"/>
                  </a:cubicBezTo>
                  <a:cubicBezTo>
                    <a:pt x="6976" y="100"/>
                    <a:pt x="6391" y="0"/>
                    <a:pt x="581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2"/>
            <p:cNvSpPr/>
            <p:nvPr/>
          </p:nvSpPr>
          <p:spPr>
            <a:xfrm>
              <a:off x="9622600" y="1088400"/>
              <a:ext cx="105225" cy="138925"/>
            </a:xfrm>
            <a:custGeom>
              <a:avLst/>
              <a:gdLst/>
              <a:ahLst/>
              <a:cxnLst/>
              <a:rect l="l" t="t" r="r" b="b"/>
              <a:pathLst>
                <a:path w="4209" h="5557" extrusionOk="0">
                  <a:moveTo>
                    <a:pt x="1200" y="1"/>
                  </a:moveTo>
                  <a:lnTo>
                    <a:pt x="264" y="3798"/>
                  </a:lnTo>
                  <a:cubicBezTo>
                    <a:pt x="1" y="4455"/>
                    <a:pt x="346" y="5195"/>
                    <a:pt x="1020" y="5441"/>
                  </a:cubicBezTo>
                  <a:cubicBezTo>
                    <a:pt x="1233" y="5524"/>
                    <a:pt x="1463" y="5556"/>
                    <a:pt x="1710" y="5556"/>
                  </a:cubicBezTo>
                  <a:cubicBezTo>
                    <a:pt x="2548" y="5556"/>
                    <a:pt x="3304" y="5030"/>
                    <a:pt x="3600" y="4241"/>
                  </a:cubicBezTo>
                  <a:lnTo>
                    <a:pt x="3600" y="4225"/>
                  </a:lnTo>
                  <a:cubicBezTo>
                    <a:pt x="4208" y="2581"/>
                    <a:pt x="3354" y="757"/>
                    <a:pt x="1710" y="165"/>
                  </a:cubicBezTo>
                  <a:cubicBezTo>
                    <a:pt x="1546" y="99"/>
                    <a:pt x="1381" y="50"/>
                    <a:pt x="120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2"/>
            <p:cNvSpPr/>
            <p:nvPr/>
          </p:nvSpPr>
          <p:spPr>
            <a:xfrm>
              <a:off x="9629175" y="1088400"/>
              <a:ext cx="54275" cy="96600"/>
            </a:xfrm>
            <a:custGeom>
              <a:avLst/>
              <a:gdLst/>
              <a:ahLst/>
              <a:cxnLst/>
              <a:rect l="l" t="t" r="r" b="b"/>
              <a:pathLst>
                <a:path w="2171" h="3864" extrusionOk="0">
                  <a:moveTo>
                    <a:pt x="954" y="1"/>
                  </a:moveTo>
                  <a:lnTo>
                    <a:pt x="1" y="3798"/>
                  </a:lnTo>
                  <a:cubicBezTo>
                    <a:pt x="118" y="3472"/>
                    <a:pt x="432" y="3260"/>
                    <a:pt x="770" y="3260"/>
                  </a:cubicBezTo>
                  <a:cubicBezTo>
                    <a:pt x="858" y="3260"/>
                    <a:pt x="948" y="3274"/>
                    <a:pt x="1036" y="3305"/>
                  </a:cubicBezTo>
                  <a:cubicBezTo>
                    <a:pt x="1250" y="3387"/>
                    <a:pt x="1398" y="3617"/>
                    <a:pt x="1365" y="3863"/>
                  </a:cubicBezTo>
                  <a:lnTo>
                    <a:pt x="2170" y="527"/>
                  </a:lnTo>
                  <a:cubicBezTo>
                    <a:pt x="1940" y="379"/>
                    <a:pt x="1710" y="247"/>
                    <a:pt x="1447" y="165"/>
                  </a:cubicBezTo>
                  <a:cubicBezTo>
                    <a:pt x="1283" y="99"/>
                    <a:pt x="1118" y="50"/>
                    <a:pt x="954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2"/>
            <p:cNvSpPr/>
            <p:nvPr/>
          </p:nvSpPr>
          <p:spPr>
            <a:xfrm>
              <a:off x="9652175" y="1172650"/>
              <a:ext cx="11550" cy="20250"/>
            </a:xfrm>
            <a:custGeom>
              <a:avLst/>
              <a:gdLst/>
              <a:ahLst/>
              <a:cxnLst/>
              <a:rect l="l" t="t" r="r" b="b"/>
              <a:pathLst>
                <a:path w="462" h="810" extrusionOk="0">
                  <a:moveTo>
                    <a:pt x="231" y="0"/>
                  </a:moveTo>
                  <a:lnTo>
                    <a:pt x="1" y="789"/>
                  </a:lnTo>
                  <a:cubicBezTo>
                    <a:pt x="36" y="803"/>
                    <a:pt x="72" y="810"/>
                    <a:pt x="107" y="810"/>
                  </a:cubicBezTo>
                  <a:cubicBezTo>
                    <a:pt x="237" y="810"/>
                    <a:pt x="360" y="721"/>
                    <a:pt x="412" y="592"/>
                  </a:cubicBezTo>
                  <a:cubicBezTo>
                    <a:pt x="428" y="559"/>
                    <a:pt x="428" y="526"/>
                    <a:pt x="445" y="493"/>
                  </a:cubicBezTo>
                  <a:cubicBezTo>
                    <a:pt x="461" y="296"/>
                    <a:pt x="379" y="115"/>
                    <a:pt x="23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2"/>
            <p:cNvSpPr/>
            <p:nvPr/>
          </p:nvSpPr>
          <p:spPr>
            <a:xfrm>
              <a:off x="9477125" y="1073200"/>
              <a:ext cx="246575" cy="286025"/>
            </a:xfrm>
            <a:custGeom>
              <a:avLst/>
              <a:gdLst/>
              <a:ahLst/>
              <a:cxnLst/>
              <a:rect l="l" t="t" r="r" b="b"/>
              <a:pathLst>
                <a:path w="9863" h="11441" fill="none" extrusionOk="0">
                  <a:moveTo>
                    <a:pt x="7003" y="4784"/>
                  </a:moveTo>
                  <a:cubicBezTo>
                    <a:pt x="7167" y="4833"/>
                    <a:pt x="7348" y="4751"/>
                    <a:pt x="7414" y="4587"/>
                  </a:cubicBezTo>
                  <a:cubicBezTo>
                    <a:pt x="7414" y="4554"/>
                    <a:pt x="7430" y="4521"/>
                    <a:pt x="7430" y="4488"/>
                  </a:cubicBezTo>
                  <a:cubicBezTo>
                    <a:pt x="7463" y="4291"/>
                    <a:pt x="7381" y="4093"/>
                    <a:pt x="7233" y="3995"/>
                  </a:cubicBezTo>
                  <a:cubicBezTo>
                    <a:pt x="7200" y="3962"/>
                    <a:pt x="7151" y="3945"/>
                    <a:pt x="7118" y="3929"/>
                  </a:cubicBezTo>
                  <a:cubicBezTo>
                    <a:pt x="6691" y="3781"/>
                    <a:pt x="6230" y="3995"/>
                    <a:pt x="6083" y="4406"/>
                  </a:cubicBezTo>
                  <a:cubicBezTo>
                    <a:pt x="5836" y="5080"/>
                    <a:pt x="6181" y="5819"/>
                    <a:pt x="6855" y="6049"/>
                  </a:cubicBezTo>
                  <a:cubicBezTo>
                    <a:pt x="7069" y="6132"/>
                    <a:pt x="7299" y="6181"/>
                    <a:pt x="7529" y="6181"/>
                  </a:cubicBezTo>
                  <a:cubicBezTo>
                    <a:pt x="8384" y="6181"/>
                    <a:pt x="9140" y="5655"/>
                    <a:pt x="9436" y="4849"/>
                  </a:cubicBezTo>
                  <a:cubicBezTo>
                    <a:pt x="9863" y="3683"/>
                    <a:pt x="9567" y="2368"/>
                    <a:pt x="8680" y="1496"/>
                  </a:cubicBezTo>
                  <a:cubicBezTo>
                    <a:pt x="8548" y="1365"/>
                    <a:pt x="8417" y="1250"/>
                    <a:pt x="8269" y="1151"/>
                  </a:cubicBezTo>
                  <a:cubicBezTo>
                    <a:pt x="8038" y="1003"/>
                    <a:pt x="7808" y="872"/>
                    <a:pt x="7545" y="790"/>
                  </a:cubicBezTo>
                  <a:cubicBezTo>
                    <a:pt x="7381" y="724"/>
                    <a:pt x="7217" y="675"/>
                    <a:pt x="7052" y="625"/>
                  </a:cubicBezTo>
                  <a:cubicBezTo>
                    <a:pt x="4554" y="1"/>
                    <a:pt x="1990" y="1349"/>
                    <a:pt x="1119" y="3765"/>
                  </a:cubicBezTo>
                  <a:cubicBezTo>
                    <a:pt x="1020" y="4028"/>
                    <a:pt x="938" y="4291"/>
                    <a:pt x="872" y="4570"/>
                  </a:cubicBezTo>
                  <a:cubicBezTo>
                    <a:pt x="872" y="4603"/>
                    <a:pt x="856" y="4636"/>
                    <a:pt x="856" y="4685"/>
                  </a:cubicBezTo>
                  <a:cubicBezTo>
                    <a:pt x="1" y="8350"/>
                    <a:pt x="2401" y="11227"/>
                    <a:pt x="6263" y="11441"/>
                  </a:cubicBez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2"/>
            <p:cNvSpPr/>
            <p:nvPr/>
          </p:nvSpPr>
          <p:spPr>
            <a:xfrm>
              <a:off x="9701075" y="566800"/>
              <a:ext cx="125775" cy="78850"/>
            </a:xfrm>
            <a:custGeom>
              <a:avLst/>
              <a:gdLst/>
              <a:ahLst/>
              <a:cxnLst/>
              <a:rect l="l" t="t" r="r" b="b"/>
              <a:pathLst>
                <a:path w="5031" h="3154" extrusionOk="0">
                  <a:moveTo>
                    <a:pt x="2459" y="0"/>
                  </a:moveTo>
                  <a:cubicBezTo>
                    <a:pt x="1340" y="0"/>
                    <a:pt x="375" y="541"/>
                    <a:pt x="198" y="1305"/>
                  </a:cubicBezTo>
                  <a:cubicBezTo>
                    <a:pt x="1" y="2177"/>
                    <a:pt x="889" y="2998"/>
                    <a:pt x="2154" y="3130"/>
                  </a:cubicBezTo>
                  <a:cubicBezTo>
                    <a:pt x="2290" y="3146"/>
                    <a:pt x="2424" y="3153"/>
                    <a:pt x="2556" y="3153"/>
                  </a:cubicBezTo>
                  <a:cubicBezTo>
                    <a:pt x="3676" y="3153"/>
                    <a:pt x="4642" y="2612"/>
                    <a:pt x="4833" y="1848"/>
                  </a:cubicBezTo>
                  <a:cubicBezTo>
                    <a:pt x="5031" y="977"/>
                    <a:pt x="4143" y="155"/>
                    <a:pt x="2861" y="23"/>
                  </a:cubicBezTo>
                  <a:cubicBezTo>
                    <a:pt x="2725" y="8"/>
                    <a:pt x="2591" y="0"/>
                    <a:pt x="245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2"/>
            <p:cNvSpPr/>
            <p:nvPr/>
          </p:nvSpPr>
          <p:spPr>
            <a:xfrm>
              <a:off x="9725325" y="582175"/>
              <a:ext cx="76875" cy="48075"/>
            </a:xfrm>
            <a:custGeom>
              <a:avLst/>
              <a:gdLst/>
              <a:ahLst/>
              <a:cxnLst/>
              <a:rect l="l" t="t" r="r" b="b"/>
              <a:pathLst>
                <a:path w="3075" h="1923" extrusionOk="0">
                  <a:moveTo>
                    <a:pt x="1500" y="0"/>
                  </a:moveTo>
                  <a:cubicBezTo>
                    <a:pt x="817" y="0"/>
                    <a:pt x="234" y="338"/>
                    <a:pt x="132" y="806"/>
                  </a:cubicBezTo>
                  <a:cubicBezTo>
                    <a:pt x="1" y="1331"/>
                    <a:pt x="543" y="1825"/>
                    <a:pt x="1316" y="1907"/>
                  </a:cubicBezTo>
                  <a:cubicBezTo>
                    <a:pt x="1403" y="1918"/>
                    <a:pt x="1490" y="1923"/>
                    <a:pt x="1576" y="1923"/>
                  </a:cubicBezTo>
                  <a:cubicBezTo>
                    <a:pt x="2261" y="1923"/>
                    <a:pt x="2857" y="1585"/>
                    <a:pt x="2959" y="1118"/>
                  </a:cubicBezTo>
                  <a:cubicBezTo>
                    <a:pt x="3074" y="592"/>
                    <a:pt x="2532" y="99"/>
                    <a:pt x="1759" y="17"/>
                  </a:cubicBezTo>
                  <a:cubicBezTo>
                    <a:pt x="1672" y="6"/>
                    <a:pt x="1585" y="0"/>
                    <a:pt x="150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6" name="Google Shape;1956;p72"/>
          <p:cNvGrpSpPr/>
          <p:nvPr/>
        </p:nvGrpSpPr>
        <p:grpSpPr>
          <a:xfrm rot="5400000">
            <a:off x="932510" y="-771925"/>
            <a:ext cx="1385931" cy="2705253"/>
            <a:chOff x="409722" y="228600"/>
            <a:chExt cx="1385931" cy="2705253"/>
          </a:xfrm>
        </p:grpSpPr>
        <p:grpSp>
          <p:nvGrpSpPr>
            <p:cNvPr id="1957" name="Google Shape;1957;p7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958" name="Google Shape;1958;p7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7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0" name="Google Shape;1960;p7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1" name="Google Shape;1961;p72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72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7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dasar Komputer</a:t>
            </a:r>
            <a:endParaRPr dirty="0"/>
          </a:p>
        </p:txBody>
      </p:sp>
      <p:grpSp>
        <p:nvGrpSpPr>
          <p:cNvPr id="2016" name="Google Shape;2016;p75"/>
          <p:cNvGrpSpPr/>
          <p:nvPr/>
        </p:nvGrpSpPr>
        <p:grpSpPr>
          <a:xfrm>
            <a:off x="735300" y="2229625"/>
            <a:ext cx="7673400" cy="1318800"/>
            <a:chOff x="735300" y="2229625"/>
            <a:chExt cx="7673400" cy="1318800"/>
          </a:xfrm>
        </p:grpSpPr>
        <p:cxnSp>
          <p:nvCxnSpPr>
            <p:cNvPr id="2017" name="Google Shape;2017;p75"/>
            <p:cNvCxnSpPr/>
            <p:nvPr/>
          </p:nvCxnSpPr>
          <p:spPr>
            <a:xfrm>
              <a:off x="2340800" y="2910625"/>
              <a:ext cx="0" cy="6378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18" name="Google Shape;2018;p75"/>
            <p:cNvCxnSpPr/>
            <p:nvPr/>
          </p:nvCxnSpPr>
          <p:spPr>
            <a:xfrm>
              <a:off x="4572000" y="2910625"/>
              <a:ext cx="0" cy="6378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19" name="Google Shape;2019;p75"/>
            <p:cNvCxnSpPr/>
            <p:nvPr/>
          </p:nvCxnSpPr>
          <p:spPr>
            <a:xfrm>
              <a:off x="6803200" y="2910625"/>
              <a:ext cx="0" cy="6378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20" name="Google Shape;2020;p75"/>
            <p:cNvCxnSpPr/>
            <p:nvPr/>
          </p:nvCxnSpPr>
          <p:spPr>
            <a:xfrm rot="10800000">
              <a:off x="5687600" y="2229625"/>
              <a:ext cx="0" cy="6810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21" name="Google Shape;2021;p75"/>
            <p:cNvCxnSpPr/>
            <p:nvPr/>
          </p:nvCxnSpPr>
          <p:spPr>
            <a:xfrm rot="10800000">
              <a:off x="3451400" y="2229625"/>
              <a:ext cx="0" cy="6810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22" name="Google Shape;2022;p75"/>
            <p:cNvCxnSpPr/>
            <p:nvPr/>
          </p:nvCxnSpPr>
          <p:spPr>
            <a:xfrm>
              <a:off x="735300" y="2909176"/>
              <a:ext cx="7673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2023" name="Google Shape;2023;p75"/>
          <p:cNvSpPr txBox="1"/>
          <p:nvPr/>
        </p:nvSpPr>
        <p:spPr>
          <a:xfrm>
            <a:off x="1493000" y="3744025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mengetahui Hardware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24" name="Google Shape;2024;p75"/>
          <p:cNvSpPr txBox="1"/>
          <p:nvPr/>
        </p:nvSpPr>
        <p:spPr>
          <a:xfrm>
            <a:off x="3749311" y="3964435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Membuat</a:t>
            </a:r>
            <a:r>
              <a:rPr lang="en-US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sesuatu</a:t>
            </a:r>
            <a:r>
              <a:rPr lang="en-US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dengan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Sofware</a:t>
            </a:r>
            <a:r>
              <a:rPr lang="en-US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yg</a:t>
            </a:r>
            <a:r>
              <a:rPr lang="en-US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dipilih</a:t>
            </a:r>
            <a:endParaRPr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25" name="Google Shape;2025;p75"/>
          <p:cNvSpPr txBox="1"/>
          <p:nvPr/>
        </p:nvSpPr>
        <p:spPr>
          <a:xfrm>
            <a:off x="5955400" y="3804235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Reward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26" name="Google Shape;2026;p75"/>
          <p:cNvSpPr txBox="1"/>
          <p:nvPr/>
        </p:nvSpPr>
        <p:spPr>
          <a:xfrm>
            <a:off x="2608600" y="1753926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mengetahui Sofware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27" name="Google Shape;2027;p75"/>
          <p:cNvSpPr txBox="1"/>
          <p:nvPr/>
        </p:nvSpPr>
        <p:spPr>
          <a:xfrm>
            <a:off x="4839800" y="1753926"/>
            <a:ext cx="169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Tugas dasar komputer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28" name="Google Shape;2028;p75"/>
          <p:cNvSpPr/>
          <p:nvPr/>
        </p:nvSpPr>
        <p:spPr>
          <a:xfrm>
            <a:off x="2022350" y="2144840"/>
            <a:ext cx="636900" cy="63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29" name="Google Shape;2029;p75"/>
          <p:cNvSpPr/>
          <p:nvPr/>
        </p:nvSpPr>
        <p:spPr>
          <a:xfrm>
            <a:off x="3137950" y="3040528"/>
            <a:ext cx="636900" cy="63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30" name="Google Shape;2030;p75"/>
          <p:cNvSpPr/>
          <p:nvPr/>
        </p:nvSpPr>
        <p:spPr>
          <a:xfrm>
            <a:off x="4253550" y="2144840"/>
            <a:ext cx="636900" cy="637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31" name="Google Shape;2031;p75"/>
          <p:cNvSpPr/>
          <p:nvPr/>
        </p:nvSpPr>
        <p:spPr>
          <a:xfrm>
            <a:off x="5369150" y="3040528"/>
            <a:ext cx="636900" cy="637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032" name="Google Shape;2032;p75"/>
          <p:cNvSpPr/>
          <p:nvPr/>
        </p:nvSpPr>
        <p:spPr>
          <a:xfrm>
            <a:off x="6484750" y="2144840"/>
            <a:ext cx="636900" cy="63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2033" name="Google Shape;2033;p75"/>
          <p:cNvGrpSpPr/>
          <p:nvPr/>
        </p:nvGrpSpPr>
        <p:grpSpPr>
          <a:xfrm>
            <a:off x="6592216" y="2239387"/>
            <a:ext cx="421949" cy="448707"/>
            <a:chOff x="2498000" y="1229250"/>
            <a:chExt cx="449025" cy="477500"/>
          </a:xfrm>
        </p:grpSpPr>
        <p:sp>
          <p:nvSpPr>
            <p:cNvPr id="2034" name="Google Shape;2034;p75"/>
            <p:cNvSpPr/>
            <p:nvPr/>
          </p:nvSpPr>
          <p:spPr>
            <a:xfrm>
              <a:off x="2504975" y="1559575"/>
              <a:ext cx="435075" cy="55875"/>
            </a:xfrm>
            <a:custGeom>
              <a:avLst/>
              <a:gdLst/>
              <a:ahLst/>
              <a:cxnLst/>
              <a:rect l="l" t="t" r="r" b="b"/>
              <a:pathLst>
                <a:path w="17403" h="2235" extrusionOk="0">
                  <a:moveTo>
                    <a:pt x="1" y="1"/>
                  </a:moveTo>
                  <a:lnTo>
                    <a:pt x="1" y="2234"/>
                  </a:lnTo>
                  <a:lnTo>
                    <a:pt x="17402" y="2234"/>
                  </a:lnTo>
                  <a:lnTo>
                    <a:pt x="17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5"/>
            <p:cNvSpPr/>
            <p:nvPr/>
          </p:nvSpPr>
          <p:spPr>
            <a:xfrm>
              <a:off x="2680625" y="1616000"/>
              <a:ext cx="83775" cy="55850"/>
            </a:xfrm>
            <a:custGeom>
              <a:avLst/>
              <a:gdLst/>
              <a:ahLst/>
              <a:cxnLst/>
              <a:rect l="l" t="t" r="r" b="b"/>
              <a:pathLst>
                <a:path w="3351" h="2234" extrusionOk="0">
                  <a:moveTo>
                    <a:pt x="0" y="2234"/>
                  </a:moveTo>
                  <a:lnTo>
                    <a:pt x="3350" y="2234"/>
                  </a:lnTo>
                  <a:lnTo>
                    <a:pt x="2815" y="1117"/>
                  </a:lnTo>
                  <a:lnTo>
                    <a:pt x="2815" y="0"/>
                  </a:lnTo>
                  <a:lnTo>
                    <a:pt x="582" y="0"/>
                  </a:lnTo>
                  <a:lnTo>
                    <a:pt x="582" y="1117"/>
                  </a:lnTo>
                  <a:close/>
                  <a:moveTo>
                    <a:pt x="0" y="2234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5"/>
            <p:cNvSpPr/>
            <p:nvPr/>
          </p:nvSpPr>
          <p:spPr>
            <a:xfrm>
              <a:off x="2610825" y="1671825"/>
              <a:ext cx="223950" cy="27950"/>
            </a:xfrm>
            <a:custGeom>
              <a:avLst/>
              <a:gdLst/>
              <a:ahLst/>
              <a:cxnLst/>
              <a:rect l="l" t="t" r="r" b="b"/>
              <a:pathLst>
                <a:path w="8958" h="1118" extrusionOk="0">
                  <a:moveTo>
                    <a:pt x="1" y="1117"/>
                  </a:moveTo>
                  <a:lnTo>
                    <a:pt x="8957" y="1117"/>
                  </a:lnTo>
                  <a:lnTo>
                    <a:pt x="8957" y="559"/>
                  </a:lnTo>
                  <a:cubicBezTo>
                    <a:pt x="8934" y="257"/>
                    <a:pt x="8701" y="1"/>
                    <a:pt x="8399" y="1"/>
                  </a:cubicBezTo>
                  <a:lnTo>
                    <a:pt x="559" y="1"/>
                  </a:lnTo>
                  <a:cubicBezTo>
                    <a:pt x="257" y="1"/>
                    <a:pt x="1" y="257"/>
                    <a:pt x="1" y="559"/>
                  </a:cubicBezTo>
                  <a:close/>
                  <a:moveTo>
                    <a:pt x="1" y="1117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5"/>
            <p:cNvSpPr/>
            <p:nvPr/>
          </p:nvSpPr>
          <p:spPr>
            <a:xfrm>
              <a:off x="2504975" y="1312975"/>
              <a:ext cx="435075" cy="246625"/>
            </a:xfrm>
            <a:custGeom>
              <a:avLst/>
              <a:gdLst/>
              <a:ahLst/>
              <a:cxnLst/>
              <a:rect l="l" t="t" r="r" b="b"/>
              <a:pathLst>
                <a:path w="17403" h="9865" extrusionOk="0">
                  <a:moveTo>
                    <a:pt x="1" y="9865"/>
                  </a:moveTo>
                  <a:lnTo>
                    <a:pt x="2560" y="9865"/>
                  </a:lnTo>
                  <a:lnTo>
                    <a:pt x="2560" y="1"/>
                  </a:lnTo>
                  <a:lnTo>
                    <a:pt x="1" y="1"/>
                  </a:lnTo>
                  <a:close/>
                  <a:moveTo>
                    <a:pt x="14866" y="9865"/>
                  </a:moveTo>
                  <a:lnTo>
                    <a:pt x="17402" y="9865"/>
                  </a:lnTo>
                  <a:lnTo>
                    <a:pt x="17402" y="1"/>
                  </a:lnTo>
                  <a:lnTo>
                    <a:pt x="14843" y="1"/>
                  </a:lnTo>
                  <a:close/>
                  <a:moveTo>
                    <a:pt x="14866" y="9865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5"/>
            <p:cNvSpPr/>
            <p:nvPr/>
          </p:nvSpPr>
          <p:spPr>
            <a:xfrm>
              <a:off x="2568950" y="1236225"/>
              <a:ext cx="307700" cy="323375"/>
            </a:xfrm>
            <a:custGeom>
              <a:avLst/>
              <a:gdLst/>
              <a:ahLst/>
              <a:cxnLst/>
              <a:rect l="l" t="t" r="r" b="b"/>
              <a:pathLst>
                <a:path w="12308" h="12935" extrusionOk="0">
                  <a:moveTo>
                    <a:pt x="1" y="12935"/>
                  </a:moveTo>
                  <a:lnTo>
                    <a:pt x="12307" y="12935"/>
                  </a:lnTo>
                  <a:lnTo>
                    <a:pt x="12307" y="0"/>
                  </a:lnTo>
                  <a:lnTo>
                    <a:pt x="2234" y="0"/>
                  </a:lnTo>
                  <a:lnTo>
                    <a:pt x="2234" y="2233"/>
                  </a:lnTo>
                  <a:lnTo>
                    <a:pt x="1" y="2233"/>
                  </a:lnTo>
                  <a:close/>
                  <a:moveTo>
                    <a:pt x="1" y="12935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5"/>
            <p:cNvSpPr/>
            <p:nvPr/>
          </p:nvSpPr>
          <p:spPr>
            <a:xfrm>
              <a:off x="2568950" y="1236225"/>
              <a:ext cx="55875" cy="55850"/>
            </a:xfrm>
            <a:custGeom>
              <a:avLst/>
              <a:gdLst/>
              <a:ahLst/>
              <a:cxnLst/>
              <a:rect l="l" t="t" r="r" b="b"/>
              <a:pathLst>
                <a:path w="2235" h="2234" extrusionOk="0">
                  <a:moveTo>
                    <a:pt x="1" y="2233"/>
                  </a:moveTo>
                  <a:lnTo>
                    <a:pt x="2234" y="2233"/>
                  </a:lnTo>
                  <a:lnTo>
                    <a:pt x="2234" y="0"/>
                  </a:lnTo>
                  <a:close/>
                  <a:moveTo>
                    <a:pt x="1" y="223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5"/>
            <p:cNvSpPr/>
            <p:nvPr/>
          </p:nvSpPr>
          <p:spPr>
            <a:xfrm>
              <a:off x="2568950" y="1236225"/>
              <a:ext cx="69825" cy="323375"/>
            </a:xfrm>
            <a:custGeom>
              <a:avLst/>
              <a:gdLst/>
              <a:ahLst/>
              <a:cxnLst/>
              <a:rect l="l" t="t" r="r" b="b"/>
              <a:pathLst>
                <a:path w="2793" h="12935" extrusionOk="0">
                  <a:moveTo>
                    <a:pt x="1" y="12935"/>
                  </a:moveTo>
                  <a:lnTo>
                    <a:pt x="559" y="12935"/>
                  </a:lnTo>
                  <a:lnTo>
                    <a:pt x="559" y="2233"/>
                  </a:lnTo>
                  <a:lnTo>
                    <a:pt x="1" y="2233"/>
                  </a:lnTo>
                  <a:close/>
                  <a:moveTo>
                    <a:pt x="2792" y="0"/>
                  </a:moveTo>
                  <a:lnTo>
                    <a:pt x="2234" y="0"/>
                  </a:lnTo>
                  <a:lnTo>
                    <a:pt x="2234" y="2513"/>
                  </a:lnTo>
                  <a:lnTo>
                    <a:pt x="2792" y="2513"/>
                  </a:lnTo>
                  <a:close/>
                  <a:moveTo>
                    <a:pt x="2792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5"/>
            <p:cNvSpPr/>
            <p:nvPr/>
          </p:nvSpPr>
          <p:spPr>
            <a:xfrm>
              <a:off x="2568950" y="1236225"/>
              <a:ext cx="55875" cy="55850"/>
            </a:xfrm>
            <a:custGeom>
              <a:avLst/>
              <a:gdLst/>
              <a:ahLst/>
              <a:cxnLst/>
              <a:rect l="l" t="t" r="r" b="b"/>
              <a:pathLst>
                <a:path w="2235" h="2234" extrusionOk="0">
                  <a:moveTo>
                    <a:pt x="1" y="2233"/>
                  </a:moveTo>
                  <a:lnTo>
                    <a:pt x="838" y="2233"/>
                  </a:lnTo>
                  <a:lnTo>
                    <a:pt x="2234" y="838"/>
                  </a:lnTo>
                  <a:lnTo>
                    <a:pt x="2234" y="0"/>
                  </a:lnTo>
                  <a:close/>
                  <a:moveTo>
                    <a:pt x="1" y="2233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5"/>
            <p:cNvSpPr/>
            <p:nvPr/>
          </p:nvSpPr>
          <p:spPr>
            <a:xfrm>
              <a:off x="2504975" y="1312975"/>
              <a:ext cx="20975" cy="246625"/>
            </a:xfrm>
            <a:custGeom>
              <a:avLst/>
              <a:gdLst/>
              <a:ahLst/>
              <a:cxnLst/>
              <a:rect l="l" t="t" r="r" b="b"/>
              <a:pathLst>
                <a:path w="839" h="9865" extrusionOk="0">
                  <a:moveTo>
                    <a:pt x="1" y="1"/>
                  </a:moveTo>
                  <a:lnTo>
                    <a:pt x="1" y="9865"/>
                  </a:lnTo>
                  <a:lnTo>
                    <a:pt x="838" y="9865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5"/>
            <p:cNvSpPr/>
            <p:nvPr/>
          </p:nvSpPr>
          <p:spPr>
            <a:xfrm>
              <a:off x="2504975" y="1559575"/>
              <a:ext cx="20975" cy="55875"/>
            </a:xfrm>
            <a:custGeom>
              <a:avLst/>
              <a:gdLst/>
              <a:ahLst/>
              <a:cxnLst/>
              <a:rect l="l" t="t" r="r" b="b"/>
              <a:pathLst>
                <a:path w="839" h="2235" extrusionOk="0">
                  <a:moveTo>
                    <a:pt x="1" y="1"/>
                  </a:moveTo>
                  <a:lnTo>
                    <a:pt x="1" y="2234"/>
                  </a:lnTo>
                  <a:lnTo>
                    <a:pt x="838" y="2234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5"/>
            <p:cNvSpPr/>
            <p:nvPr/>
          </p:nvSpPr>
          <p:spPr>
            <a:xfrm>
              <a:off x="2680625" y="1615425"/>
              <a:ext cx="34925" cy="56425"/>
            </a:xfrm>
            <a:custGeom>
              <a:avLst/>
              <a:gdLst/>
              <a:ahLst/>
              <a:cxnLst/>
              <a:rect l="l" t="t" r="r" b="b"/>
              <a:pathLst>
                <a:path w="1397" h="2257" extrusionOk="0">
                  <a:moveTo>
                    <a:pt x="0" y="2257"/>
                  </a:moveTo>
                  <a:lnTo>
                    <a:pt x="838" y="2257"/>
                  </a:lnTo>
                  <a:lnTo>
                    <a:pt x="1396" y="1140"/>
                  </a:lnTo>
                  <a:lnTo>
                    <a:pt x="1396" y="0"/>
                  </a:lnTo>
                  <a:lnTo>
                    <a:pt x="559" y="0"/>
                  </a:lnTo>
                  <a:lnTo>
                    <a:pt x="559" y="1140"/>
                  </a:lnTo>
                  <a:close/>
                  <a:moveTo>
                    <a:pt x="0" y="2257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5"/>
            <p:cNvSpPr/>
            <p:nvPr/>
          </p:nvSpPr>
          <p:spPr>
            <a:xfrm>
              <a:off x="2905125" y="1333925"/>
              <a:ext cx="13975" cy="70400"/>
            </a:xfrm>
            <a:custGeom>
              <a:avLst/>
              <a:gdLst/>
              <a:ahLst/>
              <a:cxnLst/>
              <a:rect l="l" t="t" r="r" b="b"/>
              <a:pathLst>
                <a:path w="559" h="2816" extrusionOk="0">
                  <a:moveTo>
                    <a:pt x="0" y="0"/>
                  </a:moveTo>
                  <a:lnTo>
                    <a:pt x="0" y="582"/>
                  </a:lnTo>
                  <a:lnTo>
                    <a:pt x="559" y="582"/>
                  </a:lnTo>
                  <a:lnTo>
                    <a:pt x="559" y="0"/>
                  </a:lnTo>
                  <a:close/>
                  <a:moveTo>
                    <a:pt x="0" y="1140"/>
                  </a:moveTo>
                  <a:lnTo>
                    <a:pt x="0" y="2815"/>
                  </a:lnTo>
                  <a:lnTo>
                    <a:pt x="559" y="2815"/>
                  </a:lnTo>
                  <a:lnTo>
                    <a:pt x="559" y="11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5"/>
            <p:cNvSpPr/>
            <p:nvPr/>
          </p:nvSpPr>
          <p:spPr>
            <a:xfrm>
              <a:off x="2610825" y="1671825"/>
              <a:ext cx="34925" cy="27950"/>
            </a:xfrm>
            <a:custGeom>
              <a:avLst/>
              <a:gdLst/>
              <a:ahLst/>
              <a:cxnLst/>
              <a:rect l="l" t="t" r="r" b="b"/>
              <a:pathLst>
                <a:path w="1397" h="1118" extrusionOk="0">
                  <a:moveTo>
                    <a:pt x="1" y="1117"/>
                  </a:moveTo>
                  <a:lnTo>
                    <a:pt x="838" y="1117"/>
                  </a:lnTo>
                  <a:lnTo>
                    <a:pt x="838" y="559"/>
                  </a:lnTo>
                  <a:cubicBezTo>
                    <a:pt x="838" y="257"/>
                    <a:pt x="1094" y="1"/>
                    <a:pt x="1397" y="1"/>
                  </a:cubicBezTo>
                  <a:lnTo>
                    <a:pt x="559" y="1"/>
                  </a:lnTo>
                  <a:cubicBezTo>
                    <a:pt x="257" y="1"/>
                    <a:pt x="1" y="257"/>
                    <a:pt x="1" y="559"/>
                  </a:cubicBezTo>
                  <a:close/>
                  <a:moveTo>
                    <a:pt x="1" y="1117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5"/>
            <p:cNvSpPr/>
            <p:nvPr/>
          </p:nvSpPr>
          <p:spPr>
            <a:xfrm>
              <a:off x="2498000" y="1229250"/>
              <a:ext cx="449025" cy="477500"/>
            </a:xfrm>
            <a:custGeom>
              <a:avLst/>
              <a:gdLst/>
              <a:ahLst/>
              <a:cxnLst/>
              <a:rect l="l" t="t" r="r" b="b"/>
              <a:pathLst>
                <a:path w="17961" h="19100" extrusionOk="0">
                  <a:moveTo>
                    <a:pt x="4770" y="954"/>
                  </a:moveTo>
                  <a:lnTo>
                    <a:pt x="4770" y="2233"/>
                  </a:lnTo>
                  <a:lnTo>
                    <a:pt x="3490" y="2233"/>
                  </a:lnTo>
                  <a:lnTo>
                    <a:pt x="4770" y="954"/>
                  </a:lnTo>
                  <a:close/>
                  <a:moveTo>
                    <a:pt x="17402" y="3629"/>
                  </a:moveTo>
                  <a:lnTo>
                    <a:pt x="17402" y="12935"/>
                  </a:lnTo>
                  <a:lnTo>
                    <a:pt x="15401" y="12935"/>
                  </a:lnTo>
                  <a:lnTo>
                    <a:pt x="15401" y="3629"/>
                  </a:lnTo>
                  <a:close/>
                  <a:moveTo>
                    <a:pt x="9818" y="15726"/>
                  </a:moveTo>
                  <a:lnTo>
                    <a:pt x="9818" y="16634"/>
                  </a:lnTo>
                  <a:lnTo>
                    <a:pt x="10190" y="17425"/>
                  </a:lnTo>
                  <a:lnTo>
                    <a:pt x="7747" y="17425"/>
                  </a:lnTo>
                  <a:lnTo>
                    <a:pt x="8143" y="16634"/>
                  </a:lnTo>
                  <a:lnTo>
                    <a:pt x="8143" y="15726"/>
                  </a:lnTo>
                  <a:close/>
                  <a:moveTo>
                    <a:pt x="12912" y="17960"/>
                  </a:moveTo>
                  <a:cubicBezTo>
                    <a:pt x="13075" y="17960"/>
                    <a:pt x="13214" y="18099"/>
                    <a:pt x="13214" y="18262"/>
                  </a:cubicBezTo>
                  <a:lnTo>
                    <a:pt x="13168" y="18262"/>
                  </a:lnTo>
                  <a:lnTo>
                    <a:pt x="13168" y="18541"/>
                  </a:lnTo>
                  <a:lnTo>
                    <a:pt x="4793" y="18541"/>
                  </a:lnTo>
                  <a:lnTo>
                    <a:pt x="4793" y="18262"/>
                  </a:lnTo>
                  <a:cubicBezTo>
                    <a:pt x="4793" y="18099"/>
                    <a:pt x="4909" y="17960"/>
                    <a:pt x="5072" y="17960"/>
                  </a:cubicBezTo>
                  <a:close/>
                  <a:moveTo>
                    <a:pt x="4956" y="0"/>
                  </a:moveTo>
                  <a:lnTo>
                    <a:pt x="2560" y="2396"/>
                  </a:lnTo>
                  <a:lnTo>
                    <a:pt x="2560" y="3071"/>
                  </a:lnTo>
                  <a:lnTo>
                    <a:pt x="1" y="3071"/>
                  </a:lnTo>
                  <a:lnTo>
                    <a:pt x="1" y="5304"/>
                  </a:lnTo>
                  <a:lnTo>
                    <a:pt x="559" y="5304"/>
                  </a:lnTo>
                  <a:lnTo>
                    <a:pt x="559" y="3629"/>
                  </a:lnTo>
                  <a:lnTo>
                    <a:pt x="2560" y="3629"/>
                  </a:lnTo>
                  <a:lnTo>
                    <a:pt x="2560" y="12376"/>
                  </a:lnTo>
                  <a:lnTo>
                    <a:pt x="3118" y="12376"/>
                  </a:lnTo>
                  <a:lnTo>
                    <a:pt x="3118" y="2792"/>
                  </a:lnTo>
                  <a:lnTo>
                    <a:pt x="5351" y="2792"/>
                  </a:lnTo>
                  <a:lnTo>
                    <a:pt x="5351" y="558"/>
                  </a:lnTo>
                  <a:lnTo>
                    <a:pt x="14866" y="558"/>
                  </a:lnTo>
                  <a:lnTo>
                    <a:pt x="14866" y="12935"/>
                  </a:lnTo>
                  <a:lnTo>
                    <a:pt x="559" y="12935"/>
                  </a:lnTo>
                  <a:lnTo>
                    <a:pt x="559" y="5886"/>
                  </a:lnTo>
                  <a:lnTo>
                    <a:pt x="1" y="5886"/>
                  </a:lnTo>
                  <a:lnTo>
                    <a:pt x="1" y="15750"/>
                  </a:lnTo>
                  <a:lnTo>
                    <a:pt x="7585" y="15750"/>
                  </a:lnTo>
                  <a:lnTo>
                    <a:pt x="7585" y="16517"/>
                  </a:lnTo>
                  <a:lnTo>
                    <a:pt x="7143" y="17425"/>
                  </a:lnTo>
                  <a:lnTo>
                    <a:pt x="5072" y="17425"/>
                  </a:lnTo>
                  <a:cubicBezTo>
                    <a:pt x="4607" y="17425"/>
                    <a:pt x="4235" y="17797"/>
                    <a:pt x="4235" y="18262"/>
                  </a:cubicBezTo>
                  <a:lnTo>
                    <a:pt x="4235" y="19100"/>
                  </a:lnTo>
                  <a:lnTo>
                    <a:pt x="13750" y="19100"/>
                  </a:lnTo>
                  <a:lnTo>
                    <a:pt x="13750" y="18262"/>
                  </a:lnTo>
                  <a:cubicBezTo>
                    <a:pt x="13750" y="17797"/>
                    <a:pt x="13354" y="17425"/>
                    <a:pt x="12889" y="17425"/>
                  </a:cubicBezTo>
                  <a:lnTo>
                    <a:pt x="10842" y="17425"/>
                  </a:lnTo>
                  <a:lnTo>
                    <a:pt x="10376" y="16517"/>
                  </a:lnTo>
                  <a:lnTo>
                    <a:pt x="10376" y="15750"/>
                  </a:lnTo>
                  <a:lnTo>
                    <a:pt x="15169" y="15750"/>
                  </a:lnTo>
                  <a:lnTo>
                    <a:pt x="15169" y="15191"/>
                  </a:lnTo>
                  <a:lnTo>
                    <a:pt x="559" y="15191"/>
                  </a:lnTo>
                  <a:lnTo>
                    <a:pt x="559" y="13493"/>
                  </a:lnTo>
                  <a:lnTo>
                    <a:pt x="17425" y="13493"/>
                  </a:lnTo>
                  <a:lnTo>
                    <a:pt x="17425" y="15191"/>
                  </a:lnTo>
                  <a:lnTo>
                    <a:pt x="15750" y="15191"/>
                  </a:lnTo>
                  <a:lnTo>
                    <a:pt x="15750" y="15750"/>
                  </a:lnTo>
                  <a:lnTo>
                    <a:pt x="17960" y="15750"/>
                  </a:lnTo>
                  <a:lnTo>
                    <a:pt x="17960" y="3071"/>
                  </a:lnTo>
                  <a:lnTo>
                    <a:pt x="15425" y="3071"/>
                  </a:lnTo>
                  <a:lnTo>
                    <a:pt x="15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5"/>
            <p:cNvSpPr/>
            <p:nvPr/>
          </p:nvSpPr>
          <p:spPr>
            <a:xfrm>
              <a:off x="2715525" y="1580525"/>
              <a:ext cx="13975" cy="13975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0" y="0"/>
                  </a:moveTo>
                  <a:lnTo>
                    <a:pt x="0" y="559"/>
                  </a:lnTo>
                  <a:lnTo>
                    <a:pt x="559" y="5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5"/>
            <p:cNvSpPr/>
            <p:nvPr/>
          </p:nvSpPr>
          <p:spPr>
            <a:xfrm>
              <a:off x="2602700" y="1395575"/>
              <a:ext cx="59325" cy="44800"/>
            </a:xfrm>
            <a:custGeom>
              <a:avLst/>
              <a:gdLst/>
              <a:ahLst/>
              <a:cxnLst/>
              <a:rect l="l" t="t" r="r" b="b"/>
              <a:pathLst>
                <a:path w="2373" h="1792" extrusionOk="0">
                  <a:moveTo>
                    <a:pt x="1978" y="0"/>
                  </a:moveTo>
                  <a:lnTo>
                    <a:pt x="977" y="1001"/>
                  </a:lnTo>
                  <a:lnTo>
                    <a:pt x="396" y="419"/>
                  </a:lnTo>
                  <a:lnTo>
                    <a:pt x="0" y="815"/>
                  </a:lnTo>
                  <a:lnTo>
                    <a:pt x="977" y="1792"/>
                  </a:lnTo>
                  <a:lnTo>
                    <a:pt x="2373" y="396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5"/>
            <p:cNvSpPr/>
            <p:nvPr/>
          </p:nvSpPr>
          <p:spPr>
            <a:xfrm>
              <a:off x="2602700" y="1311825"/>
              <a:ext cx="59325" cy="44225"/>
            </a:xfrm>
            <a:custGeom>
              <a:avLst/>
              <a:gdLst/>
              <a:ahLst/>
              <a:cxnLst/>
              <a:rect l="l" t="t" r="r" b="b"/>
              <a:pathLst>
                <a:path w="2373" h="1769" extrusionOk="0">
                  <a:moveTo>
                    <a:pt x="1978" y="0"/>
                  </a:moveTo>
                  <a:lnTo>
                    <a:pt x="977" y="1001"/>
                  </a:lnTo>
                  <a:lnTo>
                    <a:pt x="396" y="419"/>
                  </a:lnTo>
                  <a:lnTo>
                    <a:pt x="0" y="815"/>
                  </a:lnTo>
                  <a:lnTo>
                    <a:pt x="977" y="1768"/>
                  </a:lnTo>
                  <a:lnTo>
                    <a:pt x="2373" y="396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5"/>
            <p:cNvSpPr/>
            <p:nvPr/>
          </p:nvSpPr>
          <p:spPr>
            <a:xfrm>
              <a:off x="2682375" y="1486300"/>
              <a:ext cx="141350" cy="13975"/>
            </a:xfrm>
            <a:custGeom>
              <a:avLst/>
              <a:gdLst/>
              <a:ahLst/>
              <a:cxnLst/>
              <a:rect l="l" t="t" r="r" b="b"/>
              <a:pathLst>
                <a:path w="5654" h="559" extrusionOk="0">
                  <a:moveTo>
                    <a:pt x="0" y="1"/>
                  </a:moveTo>
                  <a:lnTo>
                    <a:pt x="0" y="559"/>
                  </a:lnTo>
                  <a:lnTo>
                    <a:pt x="5653" y="55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5"/>
            <p:cNvSpPr/>
            <p:nvPr/>
          </p:nvSpPr>
          <p:spPr>
            <a:xfrm>
              <a:off x="2682375" y="1402550"/>
              <a:ext cx="141350" cy="13975"/>
            </a:xfrm>
            <a:custGeom>
              <a:avLst/>
              <a:gdLst/>
              <a:ahLst/>
              <a:cxnLst/>
              <a:rect l="l" t="t" r="r" b="b"/>
              <a:pathLst>
                <a:path w="5654" h="559" extrusionOk="0">
                  <a:moveTo>
                    <a:pt x="0" y="1"/>
                  </a:moveTo>
                  <a:lnTo>
                    <a:pt x="0" y="559"/>
                  </a:lnTo>
                  <a:lnTo>
                    <a:pt x="5653" y="55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5"/>
            <p:cNvSpPr/>
            <p:nvPr/>
          </p:nvSpPr>
          <p:spPr>
            <a:xfrm>
              <a:off x="2682375" y="1430475"/>
              <a:ext cx="111100" cy="13975"/>
            </a:xfrm>
            <a:custGeom>
              <a:avLst/>
              <a:gdLst/>
              <a:ahLst/>
              <a:cxnLst/>
              <a:rect l="l" t="t" r="r" b="b"/>
              <a:pathLst>
                <a:path w="4444" h="559" extrusionOk="0">
                  <a:moveTo>
                    <a:pt x="0" y="0"/>
                  </a:moveTo>
                  <a:lnTo>
                    <a:pt x="0" y="559"/>
                  </a:lnTo>
                  <a:lnTo>
                    <a:pt x="4444" y="559"/>
                  </a:lnTo>
                  <a:lnTo>
                    <a:pt x="44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5"/>
            <p:cNvSpPr/>
            <p:nvPr/>
          </p:nvSpPr>
          <p:spPr>
            <a:xfrm>
              <a:off x="2682375" y="1514225"/>
              <a:ext cx="111100" cy="13975"/>
            </a:xfrm>
            <a:custGeom>
              <a:avLst/>
              <a:gdLst/>
              <a:ahLst/>
              <a:cxnLst/>
              <a:rect l="l" t="t" r="r" b="b"/>
              <a:pathLst>
                <a:path w="4444" h="559" extrusionOk="0">
                  <a:moveTo>
                    <a:pt x="0" y="0"/>
                  </a:moveTo>
                  <a:lnTo>
                    <a:pt x="0" y="559"/>
                  </a:lnTo>
                  <a:lnTo>
                    <a:pt x="4444" y="559"/>
                  </a:lnTo>
                  <a:lnTo>
                    <a:pt x="44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5"/>
            <p:cNvSpPr/>
            <p:nvPr/>
          </p:nvSpPr>
          <p:spPr>
            <a:xfrm>
              <a:off x="2682375" y="1318225"/>
              <a:ext cx="141350" cy="13975"/>
            </a:xfrm>
            <a:custGeom>
              <a:avLst/>
              <a:gdLst/>
              <a:ahLst/>
              <a:cxnLst/>
              <a:rect l="l" t="t" r="r" b="b"/>
              <a:pathLst>
                <a:path w="5654" h="559" extrusionOk="0">
                  <a:moveTo>
                    <a:pt x="0" y="0"/>
                  </a:moveTo>
                  <a:lnTo>
                    <a:pt x="0" y="559"/>
                  </a:lnTo>
                  <a:lnTo>
                    <a:pt x="5653" y="559"/>
                  </a:lnTo>
                  <a:lnTo>
                    <a:pt x="5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5"/>
            <p:cNvSpPr/>
            <p:nvPr/>
          </p:nvSpPr>
          <p:spPr>
            <a:xfrm>
              <a:off x="2602700" y="1479325"/>
              <a:ext cx="59325" cy="44800"/>
            </a:xfrm>
            <a:custGeom>
              <a:avLst/>
              <a:gdLst/>
              <a:ahLst/>
              <a:cxnLst/>
              <a:rect l="l" t="t" r="r" b="b"/>
              <a:pathLst>
                <a:path w="2373" h="1792" extrusionOk="0">
                  <a:moveTo>
                    <a:pt x="1978" y="0"/>
                  </a:moveTo>
                  <a:lnTo>
                    <a:pt x="977" y="1001"/>
                  </a:lnTo>
                  <a:lnTo>
                    <a:pt x="396" y="419"/>
                  </a:lnTo>
                  <a:lnTo>
                    <a:pt x="0" y="815"/>
                  </a:lnTo>
                  <a:lnTo>
                    <a:pt x="977" y="1792"/>
                  </a:lnTo>
                  <a:lnTo>
                    <a:pt x="2373" y="419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5"/>
            <p:cNvSpPr/>
            <p:nvPr/>
          </p:nvSpPr>
          <p:spPr>
            <a:xfrm>
              <a:off x="2682375" y="1346150"/>
              <a:ext cx="111100" cy="13975"/>
            </a:xfrm>
            <a:custGeom>
              <a:avLst/>
              <a:gdLst/>
              <a:ahLst/>
              <a:cxnLst/>
              <a:rect l="l" t="t" r="r" b="b"/>
              <a:pathLst>
                <a:path w="4444" h="559" extrusionOk="0">
                  <a:moveTo>
                    <a:pt x="0" y="0"/>
                  </a:moveTo>
                  <a:lnTo>
                    <a:pt x="0" y="558"/>
                  </a:lnTo>
                  <a:lnTo>
                    <a:pt x="4444" y="558"/>
                  </a:lnTo>
                  <a:lnTo>
                    <a:pt x="44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5"/>
            <p:cNvSpPr/>
            <p:nvPr/>
          </p:nvSpPr>
          <p:spPr>
            <a:xfrm>
              <a:off x="2698650" y="1271100"/>
              <a:ext cx="69825" cy="14000"/>
            </a:xfrm>
            <a:custGeom>
              <a:avLst/>
              <a:gdLst/>
              <a:ahLst/>
              <a:cxnLst/>
              <a:rect l="l" t="t" r="r" b="b"/>
              <a:pathLst>
                <a:path w="2793" h="560" extrusionOk="0">
                  <a:moveTo>
                    <a:pt x="1" y="1"/>
                  </a:moveTo>
                  <a:lnTo>
                    <a:pt x="1" y="559"/>
                  </a:lnTo>
                  <a:lnTo>
                    <a:pt x="2792" y="55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75"/>
          <p:cNvGrpSpPr/>
          <p:nvPr/>
        </p:nvGrpSpPr>
        <p:grpSpPr>
          <a:xfrm>
            <a:off x="4344590" y="2239105"/>
            <a:ext cx="449811" cy="449271"/>
            <a:chOff x="3967125" y="3379975"/>
            <a:chExt cx="478675" cy="478100"/>
          </a:xfrm>
        </p:grpSpPr>
        <p:sp>
          <p:nvSpPr>
            <p:cNvPr id="2060" name="Google Shape;2060;p75"/>
            <p:cNvSpPr/>
            <p:nvPr/>
          </p:nvSpPr>
          <p:spPr>
            <a:xfrm>
              <a:off x="4145075" y="3386950"/>
              <a:ext cx="272225" cy="263475"/>
            </a:xfrm>
            <a:custGeom>
              <a:avLst/>
              <a:gdLst/>
              <a:ahLst/>
              <a:cxnLst/>
              <a:rect l="l" t="t" r="r" b="b"/>
              <a:pathLst>
                <a:path w="10889" h="10539" extrusionOk="0">
                  <a:moveTo>
                    <a:pt x="4886" y="559"/>
                  </a:moveTo>
                  <a:cubicBezTo>
                    <a:pt x="4886" y="256"/>
                    <a:pt x="4630" y="1"/>
                    <a:pt x="4328" y="1"/>
                  </a:cubicBezTo>
                  <a:lnTo>
                    <a:pt x="3095" y="1"/>
                  </a:lnTo>
                  <a:cubicBezTo>
                    <a:pt x="2793" y="1"/>
                    <a:pt x="2537" y="256"/>
                    <a:pt x="2537" y="559"/>
                  </a:cubicBezTo>
                  <a:lnTo>
                    <a:pt x="2537" y="1722"/>
                  </a:lnTo>
                  <a:lnTo>
                    <a:pt x="1676" y="1722"/>
                  </a:lnTo>
                  <a:cubicBezTo>
                    <a:pt x="1373" y="1722"/>
                    <a:pt x="1118" y="1955"/>
                    <a:pt x="1118" y="2280"/>
                  </a:cubicBezTo>
                  <a:lnTo>
                    <a:pt x="1118" y="4025"/>
                  </a:lnTo>
                  <a:lnTo>
                    <a:pt x="559" y="4025"/>
                  </a:lnTo>
                  <a:cubicBezTo>
                    <a:pt x="257" y="4025"/>
                    <a:pt x="1" y="4258"/>
                    <a:pt x="1" y="4583"/>
                  </a:cubicBezTo>
                  <a:lnTo>
                    <a:pt x="1" y="6258"/>
                  </a:lnTo>
                  <a:cubicBezTo>
                    <a:pt x="1" y="6561"/>
                    <a:pt x="257" y="6817"/>
                    <a:pt x="559" y="6817"/>
                  </a:cubicBezTo>
                  <a:lnTo>
                    <a:pt x="1118" y="6817"/>
                  </a:lnTo>
                  <a:lnTo>
                    <a:pt x="1118" y="8562"/>
                  </a:lnTo>
                  <a:cubicBezTo>
                    <a:pt x="1118" y="8864"/>
                    <a:pt x="1373" y="9120"/>
                    <a:pt x="1676" y="9120"/>
                  </a:cubicBezTo>
                  <a:lnTo>
                    <a:pt x="2537" y="9120"/>
                  </a:lnTo>
                  <a:lnTo>
                    <a:pt x="2537" y="9981"/>
                  </a:lnTo>
                  <a:cubicBezTo>
                    <a:pt x="2537" y="10283"/>
                    <a:pt x="2793" y="10539"/>
                    <a:pt x="3095" y="10539"/>
                  </a:cubicBezTo>
                  <a:lnTo>
                    <a:pt x="4328" y="10539"/>
                  </a:lnTo>
                  <a:cubicBezTo>
                    <a:pt x="4630" y="10539"/>
                    <a:pt x="4886" y="10283"/>
                    <a:pt x="4886" y="9981"/>
                  </a:cubicBezTo>
                  <a:close/>
                  <a:moveTo>
                    <a:pt x="6561" y="10539"/>
                  </a:moveTo>
                  <a:lnTo>
                    <a:pt x="7794" y="10539"/>
                  </a:lnTo>
                  <a:cubicBezTo>
                    <a:pt x="8097" y="10539"/>
                    <a:pt x="8329" y="10283"/>
                    <a:pt x="8329" y="9981"/>
                  </a:cubicBezTo>
                  <a:lnTo>
                    <a:pt x="8329" y="9120"/>
                  </a:lnTo>
                  <a:lnTo>
                    <a:pt x="9213" y="9120"/>
                  </a:lnTo>
                  <a:cubicBezTo>
                    <a:pt x="9516" y="9097"/>
                    <a:pt x="9772" y="8864"/>
                    <a:pt x="9772" y="8562"/>
                  </a:cubicBezTo>
                  <a:lnTo>
                    <a:pt x="9772" y="6817"/>
                  </a:lnTo>
                  <a:lnTo>
                    <a:pt x="10330" y="6817"/>
                  </a:lnTo>
                  <a:cubicBezTo>
                    <a:pt x="10632" y="6794"/>
                    <a:pt x="10888" y="6561"/>
                    <a:pt x="10888" y="6235"/>
                  </a:cubicBezTo>
                  <a:lnTo>
                    <a:pt x="10888" y="4583"/>
                  </a:lnTo>
                  <a:cubicBezTo>
                    <a:pt x="10888" y="4258"/>
                    <a:pt x="10632" y="4025"/>
                    <a:pt x="10330" y="4025"/>
                  </a:cubicBezTo>
                  <a:lnTo>
                    <a:pt x="9772" y="4025"/>
                  </a:lnTo>
                  <a:lnTo>
                    <a:pt x="9772" y="2280"/>
                  </a:lnTo>
                  <a:cubicBezTo>
                    <a:pt x="9772" y="1955"/>
                    <a:pt x="9516" y="1722"/>
                    <a:pt x="9213" y="1722"/>
                  </a:cubicBezTo>
                  <a:lnTo>
                    <a:pt x="8329" y="1722"/>
                  </a:lnTo>
                  <a:lnTo>
                    <a:pt x="8329" y="559"/>
                  </a:lnTo>
                  <a:cubicBezTo>
                    <a:pt x="8329" y="256"/>
                    <a:pt x="8097" y="24"/>
                    <a:pt x="7794" y="1"/>
                  </a:cubicBezTo>
                  <a:lnTo>
                    <a:pt x="6561" y="1"/>
                  </a:lnTo>
                  <a:cubicBezTo>
                    <a:pt x="6259" y="1"/>
                    <a:pt x="6003" y="256"/>
                    <a:pt x="6003" y="559"/>
                  </a:cubicBezTo>
                  <a:lnTo>
                    <a:pt x="6003" y="9981"/>
                  </a:lnTo>
                  <a:cubicBezTo>
                    <a:pt x="6003" y="10283"/>
                    <a:pt x="6259" y="10539"/>
                    <a:pt x="6561" y="10539"/>
                  </a:cubicBezTo>
                  <a:close/>
                  <a:moveTo>
                    <a:pt x="6561" y="10539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5"/>
            <p:cNvSpPr/>
            <p:nvPr/>
          </p:nvSpPr>
          <p:spPr>
            <a:xfrm>
              <a:off x="4145075" y="3386950"/>
              <a:ext cx="178000" cy="264075"/>
            </a:xfrm>
            <a:custGeom>
              <a:avLst/>
              <a:gdLst/>
              <a:ahLst/>
              <a:cxnLst/>
              <a:rect l="l" t="t" r="r" b="b"/>
              <a:pathLst>
                <a:path w="7120" h="10563" extrusionOk="0">
                  <a:moveTo>
                    <a:pt x="3444" y="1"/>
                  </a:moveTo>
                  <a:lnTo>
                    <a:pt x="3095" y="1"/>
                  </a:lnTo>
                  <a:cubicBezTo>
                    <a:pt x="2793" y="1"/>
                    <a:pt x="2537" y="256"/>
                    <a:pt x="2537" y="559"/>
                  </a:cubicBezTo>
                  <a:lnTo>
                    <a:pt x="2537" y="2001"/>
                  </a:lnTo>
                  <a:lnTo>
                    <a:pt x="3095" y="2001"/>
                  </a:lnTo>
                  <a:lnTo>
                    <a:pt x="3095" y="559"/>
                  </a:lnTo>
                  <a:cubicBezTo>
                    <a:pt x="3072" y="326"/>
                    <a:pt x="3211" y="94"/>
                    <a:pt x="3444" y="1"/>
                  </a:cubicBezTo>
                  <a:close/>
                  <a:moveTo>
                    <a:pt x="6561" y="10539"/>
                  </a:moveTo>
                  <a:lnTo>
                    <a:pt x="6887" y="10539"/>
                  </a:lnTo>
                  <a:cubicBezTo>
                    <a:pt x="6585" y="10539"/>
                    <a:pt x="6561" y="10120"/>
                    <a:pt x="6561" y="9981"/>
                  </a:cubicBezTo>
                  <a:lnTo>
                    <a:pt x="6561" y="559"/>
                  </a:lnTo>
                  <a:cubicBezTo>
                    <a:pt x="6561" y="256"/>
                    <a:pt x="6817" y="1"/>
                    <a:pt x="7120" y="1"/>
                  </a:cubicBezTo>
                  <a:lnTo>
                    <a:pt x="6561" y="1"/>
                  </a:lnTo>
                  <a:cubicBezTo>
                    <a:pt x="6259" y="1"/>
                    <a:pt x="6003" y="256"/>
                    <a:pt x="6003" y="559"/>
                  </a:cubicBezTo>
                  <a:lnTo>
                    <a:pt x="6003" y="9981"/>
                  </a:lnTo>
                  <a:cubicBezTo>
                    <a:pt x="6003" y="10283"/>
                    <a:pt x="6259" y="10539"/>
                    <a:pt x="6561" y="10539"/>
                  </a:cubicBezTo>
                  <a:close/>
                  <a:moveTo>
                    <a:pt x="1118" y="6538"/>
                  </a:moveTo>
                  <a:lnTo>
                    <a:pt x="1676" y="6538"/>
                  </a:lnTo>
                  <a:lnTo>
                    <a:pt x="1676" y="8562"/>
                  </a:lnTo>
                  <a:cubicBezTo>
                    <a:pt x="1676" y="8864"/>
                    <a:pt x="1908" y="9120"/>
                    <a:pt x="2234" y="9120"/>
                  </a:cubicBezTo>
                  <a:lnTo>
                    <a:pt x="1676" y="9120"/>
                  </a:lnTo>
                  <a:cubicBezTo>
                    <a:pt x="1350" y="9120"/>
                    <a:pt x="1118" y="8864"/>
                    <a:pt x="1118" y="8562"/>
                  </a:cubicBezTo>
                  <a:close/>
                  <a:moveTo>
                    <a:pt x="1118" y="6817"/>
                  </a:moveTo>
                  <a:cubicBezTo>
                    <a:pt x="792" y="6817"/>
                    <a:pt x="559" y="6561"/>
                    <a:pt x="559" y="6258"/>
                  </a:cubicBezTo>
                  <a:lnTo>
                    <a:pt x="559" y="4583"/>
                  </a:lnTo>
                  <a:cubicBezTo>
                    <a:pt x="559" y="4258"/>
                    <a:pt x="792" y="4025"/>
                    <a:pt x="1118" y="4025"/>
                  </a:cubicBezTo>
                  <a:lnTo>
                    <a:pt x="559" y="4025"/>
                  </a:lnTo>
                  <a:cubicBezTo>
                    <a:pt x="233" y="4025"/>
                    <a:pt x="1" y="4258"/>
                    <a:pt x="1" y="4583"/>
                  </a:cubicBezTo>
                  <a:lnTo>
                    <a:pt x="1" y="6258"/>
                  </a:lnTo>
                  <a:cubicBezTo>
                    <a:pt x="1" y="6561"/>
                    <a:pt x="233" y="6817"/>
                    <a:pt x="559" y="6817"/>
                  </a:cubicBezTo>
                  <a:close/>
                  <a:moveTo>
                    <a:pt x="1118" y="4304"/>
                  </a:moveTo>
                  <a:lnTo>
                    <a:pt x="1118" y="2257"/>
                  </a:lnTo>
                  <a:cubicBezTo>
                    <a:pt x="1118" y="1955"/>
                    <a:pt x="1350" y="1722"/>
                    <a:pt x="1676" y="1699"/>
                  </a:cubicBezTo>
                  <a:lnTo>
                    <a:pt x="2234" y="1699"/>
                  </a:lnTo>
                  <a:cubicBezTo>
                    <a:pt x="1908" y="1722"/>
                    <a:pt x="1676" y="1955"/>
                    <a:pt x="1676" y="2257"/>
                  </a:cubicBezTo>
                  <a:lnTo>
                    <a:pt x="1676" y="4304"/>
                  </a:lnTo>
                  <a:close/>
                  <a:moveTo>
                    <a:pt x="2537" y="8282"/>
                  </a:moveTo>
                  <a:lnTo>
                    <a:pt x="2537" y="10004"/>
                  </a:lnTo>
                  <a:cubicBezTo>
                    <a:pt x="2537" y="10306"/>
                    <a:pt x="2793" y="10539"/>
                    <a:pt x="3095" y="10562"/>
                  </a:cubicBezTo>
                  <a:lnTo>
                    <a:pt x="3653" y="10562"/>
                  </a:lnTo>
                  <a:cubicBezTo>
                    <a:pt x="3351" y="10539"/>
                    <a:pt x="3095" y="10306"/>
                    <a:pt x="3095" y="10004"/>
                  </a:cubicBezTo>
                  <a:lnTo>
                    <a:pt x="3095" y="8282"/>
                  </a:lnTo>
                  <a:close/>
                  <a:moveTo>
                    <a:pt x="2537" y="8282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5"/>
            <p:cNvSpPr/>
            <p:nvPr/>
          </p:nvSpPr>
          <p:spPr>
            <a:xfrm>
              <a:off x="4100300" y="3660875"/>
              <a:ext cx="345500" cy="140775"/>
            </a:xfrm>
            <a:custGeom>
              <a:avLst/>
              <a:gdLst/>
              <a:ahLst/>
              <a:cxnLst/>
              <a:rect l="l" t="t" r="r" b="b"/>
              <a:pathLst>
                <a:path w="13820" h="5631" extrusionOk="0">
                  <a:moveTo>
                    <a:pt x="6863" y="3095"/>
                  </a:moveTo>
                  <a:cubicBezTo>
                    <a:pt x="7468" y="3095"/>
                    <a:pt x="7957" y="2606"/>
                    <a:pt x="7957" y="1978"/>
                  </a:cubicBezTo>
                  <a:lnTo>
                    <a:pt x="7934" y="1420"/>
                  </a:lnTo>
                  <a:lnTo>
                    <a:pt x="2443" y="862"/>
                  </a:lnTo>
                  <a:lnTo>
                    <a:pt x="1" y="3304"/>
                  </a:lnTo>
                  <a:lnTo>
                    <a:pt x="2327" y="5631"/>
                  </a:lnTo>
                  <a:lnTo>
                    <a:pt x="9957" y="5049"/>
                  </a:lnTo>
                  <a:lnTo>
                    <a:pt x="12865" y="2141"/>
                  </a:lnTo>
                  <a:cubicBezTo>
                    <a:pt x="13819" y="1187"/>
                    <a:pt x="12633" y="1"/>
                    <a:pt x="11679" y="955"/>
                  </a:cubicBezTo>
                  <a:cubicBezTo>
                    <a:pt x="11307" y="536"/>
                    <a:pt x="10655" y="513"/>
                    <a:pt x="10260" y="908"/>
                  </a:cubicBezTo>
                  <a:lnTo>
                    <a:pt x="8096" y="3072"/>
                  </a:lnTo>
                  <a:close/>
                  <a:moveTo>
                    <a:pt x="6863" y="3095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5"/>
            <p:cNvSpPr/>
            <p:nvPr/>
          </p:nvSpPr>
          <p:spPr>
            <a:xfrm>
              <a:off x="4063075" y="3728350"/>
              <a:ext cx="112850" cy="112850"/>
            </a:xfrm>
            <a:custGeom>
              <a:avLst/>
              <a:gdLst/>
              <a:ahLst/>
              <a:cxnLst/>
              <a:rect l="l" t="t" r="r" b="b"/>
              <a:pathLst>
                <a:path w="4514" h="4514" extrusionOk="0">
                  <a:moveTo>
                    <a:pt x="1" y="931"/>
                  </a:moveTo>
                  <a:lnTo>
                    <a:pt x="908" y="0"/>
                  </a:lnTo>
                  <a:lnTo>
                    <a:pt x="4514" y="3606"/>
                  </a:lnTo>
                  <a:lnTo>
                    <a:pt x="3607" y="4514"/>
                  </a:lnTo>
                  <a:close/>
                  <a:moveTo>
                    <a:pt x="1" y="93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5"/>
            <p:cNvSpPr/>
            <p:nvPr/>
          </p:nvSpPr>
          <p:spPr>
            <a:xfrm>
              <a:off x="3983975" y="3761500"/>
              <a:ext cx="161725" cy="89000"/>
            </a:xfrm>
            <a:custGeom>
              <a:avLst/>
              <a:gdLst/>
              <a:ahLst/>
              <a:cxnLst/>
              <a:rect l="l" t="t" r="r" b="b"/>
              <a:pathLst>
                <a:path w="6469" h="3560" extrusionOk="0">
                  <a:moveTo>
                    <a:pt x="1" y="3560"/>
                  </a:moveTo>
                  <a:lnTo>
                    <a:pt x="5793" y="3560"/>
                  </a:lnTo>
                  <a:lnTo>
                    <a:pt x="6468" y="2908"/>
                  </a:lnTo>
                  <a:lnTo>
                    <a:pt x="3560" y="0"/>
                  </a:lnTo>
                  <a:close/>
                  <a:moveTo>
                    <a:pt x="1" y="356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5"/>
            <p:cNvSpPr/>
            <p:nvPr/>
          </p:nvSpPr>
          <p:spPr>
            <a:xfrm>
              <a:off x="4063075" y="3728350"/>
              <a:ext cx="112850" cy="90175"/>
            </a:xfrm>
            <a:custGeom>
              <a:avLst/>
              <a:gdLst/>
              <a:ahLst/>
              <a:cxnLst/>
              <a:rect l="l" t="t" r="r" b="b"/>
              <a:pathLst>
                <a:path w="4514" h="3607" extrusionOk="0">
                  <a:moveTo>
                    <a:pt x="4514" y="3606"/>
                  </a:moveTo>
                  <a:lnTo>
                    <a:pt x="908" y="0"/>
                  </a:lnTo>
                  <a:lnTo>
                    <a:pt x="1" y="931"/>
                  </a:lnTo>
                  <a:lnTo>
                    <a:pt x="559" y="1489"/>
                  </a:lnTo>
                  <a:lnTo>
                    <a:pt x="1466" y="559"/>
                  </a:lnTo>
                  <a:close/>
                  <a:moveTo>
                    <a:pt x="4514" y="3606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5"/>
            <p:cNvSpPr/>
            <p:nvPr/>
          </p:nvSpPr>
          <p:spPr>
            <a:xfrm>
              <a:off x="3983975" y="3761500"/>
              <a:ext cx="102975" cy="89000"/>
            </a:xfrm>
            <a:custGeom>
              <a:avLst/>
              <a:gdLst/>
              <a:ahLst/>
              <a:cxnLst/>
              <a:rect l="l" t="t" r="r" b="b"/>
              <a:pathLst>
                <a:path w="4119" h="3560" extrusionOk="0">
                  <a:moveTo>
                    <a:pt x="1" y="3560"/>
                  </a:moveTo>
                  <a:lnTo>
                    <a:pt x="1117" y="3560"/>
                  </a:lnTo>
                  <a:lnTo>
                    <a:pt x="4118" y="559"/>
                  </a:lnTo>
                  <a:lnTo>
                    <a:pt x="3560" y="0"/>
                  </a:lnTo>
                  <a:close/>
                  <a:moveTo>
                    <a:pt x="1" y="356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5"/>
            <p:cNvSpPr/>
            <p:nvPr/>
          </p:nvSpPr>
          <p:spPr>
            <a:xfrm>
              <a:off x="4100300" y="3669025"/>
              <a:ext cx="329200" cy="88425"/>
            </a:xfrm>
            <a:custGeom>
              <a:avLst/>
              <a:gdLst/>
              <a:ahLst/>
              <a:cxnLst/>
              <a:rect l="l" t="t" r="r" b="b"/>
              <a:pathLst>
                <a:path w="13168" h="3537" extrusionOk="0">
                  <a:moveTo>
                    <a:pt x="3467" y="652"/>
                  </a:moveTo>
                  <a:lnTo>
                    <a:pt x="2443" y="536"/>
                  </a:lnTo>
                  <a:lnTo>
                    <a:pt x="1" y="2978"/>
                  </a:lnTo>
                  <a:lnTo>
                    <a:pt x="559" y="3537"/>
                  </a:lnTo>
                  <a:close/>
                  <a:moveTo>
                    <a:pt x="11214" y="349"/>
                  </a:moveTo>
                  <a:cubicBezTo>
                    <a:pt x="10888" y="256"/>
                    <a:pt x="10516" y="349"/>
                    <a:pt x="10260" y="605"/>
                  </a:cubicBezTo>
                  <a:lnTo>
                    <a:pt x="8073" y="2769"/>
                  </a:lnTo>
                  <a:lnTo>
                    <a:pt x="3769" y="2769"/>
                  </a:lnTo>
                  <a:lnTo>
                    <a:pt x="3769" y="3327"/>
                  </a:lnTo>
                  <a:lnTo>
                    <a:pt x="10097" y="3327"/>
                  </a:lnTo>
                  <a:lnTo>
                    <a:pt x="12237" y="1210"/>
                  </a:lnTo>
                  <a:cubicBezTo>
                    <a:pt x="12470" y="931"/>
                    <a:pt x="12819" y="815"/>
                    <a:pt x="13168" y="884"/>
                  </a:cubicBezTo>
                  <a:cubicBezTo>
                    <a:pt x="13028" y="326"/>
                    <a:pt x="12307" y="0"/>
                    <a:pt x="11679" y="652"/>
                  </a:cubicBezTo>
                  <a:lnTo>
                    <a:pt x="9539" y="2769"/>
                  </a:lnTo>
                  <a:lnTo>
                    <a:pt x="8655" y="2769"/>
                  </a:lnTo>
                  <a:lnTo>
                    <a:pt x="10818" y="605"/>
                  </a:lnTo>
                  <a:cubicBezTo>
                    <a:pt x="10935" y="489"/>
                    <a:pt x="11074" y="396"/>
                    <a:pt x="11237" y="349"/>
                  </a:cubicBezTo>
                  <a:close/>
                  <a:moveTo>
                    <a:pt x="11214" y="349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5"/>
            <p:cNvSpPr/>
            <p:nvPr/>
          </p:nvSpPr>
          <p:spPr>
            <a:xfrm>
              <a:off x="4063075" y="3508500"/>
              <a:ext cx="333275" cy="304775"/>
            </a:xfrm>
            <a:custGeom>
              <a:avLst/>
              <a:gdLst/>
              <a:ahLst/>
              <a:cxnLst/>
              <a:rect l="l" t="t" r="r" b="b"/>
              <a:pathLst>
                <a:path w="13331" h="12191" extrusionOk="0">
                  <a:moveTo>
                    <a:pt x="12773" y="1"/>
                  </a:moveTo>
                  <a:lnTo>
                    <a:pt x="12773" y="559"/>
                  </a:lnTo>
                  <a:lnTo>
                    <a:pt x="13331" y="559"/>
                  </a:lnTo>
                  <a:lnTo>
                    <a:pt x="13331" y="1"/>
                  </a:lnTo>
                  <a:close/>
                  <a:moveTo>
                    <a:pt x="4118" y="559"/>
                  </a:moveTo>
                  <a:lnTo>
                    <a:pt x="4118" y="1117"/>
                  </a:lnTo>
                  <a:lnTo>
                    <a:pt x="4677" y="1117"/>
                  </a:lnTo>
                  <a:lnTo>
                    <a:pt x="4677" y="559"/>
                  </a:lnTo>
                  <a:close/>
                  <a:moveTo>
                    <a:pt x="396" y="11400"/>
                  </a:moveTo>
                  <a:lnTo>
                    <a:pt x="1" y="11795"/>
                  </a:lnTo>
                  <a:lnTo>
                    <a:pt x="396" y="12191"/>
                  </a:lnTo>
                  <a:lnTo>
                    <a:pt x="792" y="11795"/>
                  </a:lnTo>
                  <a:lnTo>
                    <a:pt x="396" y="114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5"/>
            <p:cNvSpPr/>
            <p:nvPr/>
          </p:nvSpPr>
          <p:spPr>
            <a:xfrm>
              <a:off x="3967125" y="3669375"/>
              <a:ext cx="474025" cy="188700"/>
            </a:xfrm>
            <a:custGeom>
              <a:avLst/>
              <a:gdLst/>
              <a:ahLst/>
              <a:cxnLst/>
              <a:rect l="l" t="t" r="r" b="b"/>
              <a:pathLst>
                <a:path w="18961" h="7548" extrusionOk="0">
                  <a:moveTo>
                    <a:pt x="16262" y="583"/>
                  </a:moveTo>
                  <a:cubicBezTo>
                    <a:pt x="16371" y="583"/>
                    <a:pt x="16483" y="609"/>
                    <a:pt x="16587" y="661"/>
                  </a:cubicBezTo>
                  <a:lnTo>
                    <a:pt x="14749" y="2476"/>
                  </a:lnTo>
                  <a:lnTo>
                    <a:pt x="14075" y="2476"/>
                  </a:lnTo>
                  <a:lnTo>
                    <a:pt x="15773" y="801"/>
                  </a:lnTo>
                  <a:cubicBezTo>
                    <a:pt x="15904" y="655"/>
                    <a:pt x="16080" y="583"/>
                    <a:pt x="16262" y="583"/>
                  </a:cubicBezTo>
                  <a:close/>
                  <a:moveTo>
                    <a:pt x="17738" y="564"/>
                  </a:moveTo>
                  <a:cubicBezTo>
                    <a:pt x="17885" y="564"/>
                    <a:pt x="18013" y="621"/>
                    <a:pt x="18099" y="708"/>
                  </a:cubicBezTo>
                  <a:cubicBezTo>
                    <a:pt x="18286" y="917"/>
                    <a:pt x="18332" y="1266"/>
                    <a:pt x="17983" y="1615"/>
                  </a:cubicBezTo>
                  <a:lnTo>
                    <a:pt x="15145" y="4453"/>
                  </a:lnTo>
                  <a:lnTo>
                    <a:pt x="7770" y="4988"/>
                  </a:lnTo>
                  <a:lnTo>
                    <a:pt x="5723" y="2964"/>
                  </a:lnTo>
                  <a:lnTo>
                    <a:pt x="7887" y="824"/>
                  </a:lnTo>
                  <a:lnTo>
                    <a:pt x="13005" y="1336"/>
                  </a:lnTo>
                  <a:lnTo>
                    <a:pt x="13005" y="1661"/>
                  </a:lnTo>
                  <a:cubicBezTo>
                    <a:pt x="13005" y="1871"/>
                    <a:pt x="12935" y="2080"/>
                    <a:pt x="12772" y="2220"/>
                  </a:cubicBezTo>
                  <a:cubicBezTo>
                    <a:pt x="12609" y="2383"/>
                    <a:pt x="12400" y="2476"/>
                    <a:pt x="12167" y="2476"/>
                  </a:cubicBezTo>
                  <a:lnTo>
                    <a:pt x="9096" y="2476"/>
                  </a:lnTo>
                  <a:lnTo>
                    <a:pt x="9096" y="3034"/>
                  </a:lnTo>
                  <a:lnTo>
                    <a:pt x="14982" y="3034"/>
                  </a:lnTo>
                  <a:lnTo>
                    <a:pt x="17192" y="824"/>
                  </a:lnTo>
                  <a:cubicBezTo>
                    <a:pt x="17378" y="638"/>
                    <a:pt x="17571" y="564"/>
                    <a:pt x="17738" y="564"/>
                  </a:cubicBezTo>
                  <a:close/>
                  <a:moveTo>
                    <a:pt x="4746" y="2778"/>
                  </a:moveTo>
                  <a:lnTo>
                    <a:pt x="7956" y="5965"/>
                  </a:lnTo>
                  <a:lnTo>
                    <a:pt x="7421" y="6500"/>
                  </a:lnTo>
                  <a:lnTo>
                    <a:pt x="4234" y="3290"/>
                  </a:lnTo>
                  <a:lnTo>
                    <a:pt x="4746" y="2778"/>
                  </a:lnTo>
                  <a:close/>
                  <a:moveTo>
                    <a:pt x="4234" y="4081"/>
                  </a:moveTo>
                  <a:lnTo>
                    <a:pt x="6747" y="6593"/>
                  </a:lnTo>
                  <a:lnTo>
                    <a:pt x="6374" y="6966"/>
                  </a:lnTo>
                  <a:lnTo>
                    <a:pt x="1326" y="6966"/>
                  </a:lnTo>
                  <a:lnTo>
                    <a:pt x="4234" y="4081"/>
                  </a:lnTo>
                  <a:close/>
                  <a:moveTo>
                    <a:pt x="17723" y="0"/>
                  </a:moveTo>
                  <a:cubicBezTo>
                    <a:pt x="17470" y="0"/>
                    <a:pt x="17217" y="88"/>
                    <a:pt x="17006" y="266"/>
                  </a:cubicBezTo>
                  <a:cubicBezTo>
                    <a:pt x="16783" y="103"/>
                    <a:pt x="16529" y="25"/>
                    <a:pt x="16276" y="25"/>
                  </a:cubicBezTo>
                  <a:cubicBezTo>
                    <a:pt x="15950" y="25"/>
                    <a:pt x="15627" y="156"/>
                    <a:pt x="15378" y="405"/>
                  </a:cubicBezTo>
                  <a:lnTo>
                    <a:pt x="13307" y="2476"/>
                  </a:lnTo>
                  <a:cubicBezTo>
                    <a:pt x="13493" y="2220"/>
                    <a:pt x="13586" y="1941"/>
                    <a:pt x="13563" y="1638"/>
                  </a:cubicBezTo>
                  <a:lnTo>
                    <a:pt x="13540" y="824"/>
                  </a:lnTo>
                  <a:lnTo>
                    <a:pt x="7677" y="242"/>
                  </a:lnTo>
                  <a:lnTo>
                    <a:pt x="5351" y="2569"/>
                  </a:lnTo>
                  <a:lnTo>
                    <a:pt x="4769" y="1987"/>
                  </a:lnTo>
                  <a:lnTo>
                    <a:pt x="3443" y="3313"/>
                  </a:lnTo>
                  <a:lnTo>
                    <a:pt x="3839" y="3709"/>
                  </a:lnTo>
                  <a:lnTo>
                    <a:pt x="0" y="7547"/>
                  </a:lnTo>
                  <a:lnTo>
                    <a:pt x="6607" y="7547"/>
                  </a:lnTo>
                  <a:lnTo>
                    <a:pt x="7142" y="7012"/>
                  </a:lnTo>
                  <a:lnTo>
                    <a:pt x="7421" y="7291"/>
                  </a:lnTo>
                  <a:lnTo>
                    <a:pt x="8747" y="5988"/>
                  </a:lnTo>
                  <a:lnTo>
                    <a:pt x="8282" y="5546"/>
                  </a:lnTo>
                  <a:lnTo>
                    <a:pt x="15401" y="5011"/>
                  </a:lnTo>
                  <a:lnTo>
                    <a:pt x="18379" y="2034"/>
                  </a:lnTo>
                  <a:cubicBezTo>
                    <a:pt x="18960" y="1452"/>
                    <a:pt x="18890" y="731"/>
                    <a:pt x="18495" y="335"/>
                  </a:cubicBezTo>
                  <a:lnTo>
                    <a:pt x="18495" y="312"/>
                  </a:lnTo>
                  <a:cubicBezTo>
                    <a:pt x="18276" y="105"/>
                    <a:pt x="18000" y="0"/>
                    <a:pt x="17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5"/>
            <p:cNvSpPr/>
            <p:nvPr/>
          </p:nvSpPr>
          <p:spPr>
            <a:xfrm>
              <a:off x="4288150" y="3379975"/>
              <a:ext cx="136700" cy="277450"/>
            </a:xfrm>
            <a:custGeom>
              <a:avLst/>
              <a:gdLst/>
              <a:ahLst/>
              <a:cxnLst/>
              <a:rect l="l" t="t" r="r" b="b"/>
              <a:pathLst>
                <a:path w="5468" h="11098" extrusionOk="0">
                  <a:moveTo>
                    <a:pt x="838" y="11097"/>
                  </a:moveTo>
                  <a:lnTo>
                    <a:pt x="2048" y="11097"/>
                  </a:lnTo>
                  <a:cubicBezTo>
                    <a:pt x="2513" y="11097"/>
                    <a:pt x="2909" y="10725"/>
                    <a:pt x="2909" y="10260"/>
                  </a:cubicBezTo>
                  <a:lnTo>
                    <a:pt x="2909" y="9678"/>
                  </a:lnTo>
                  <a:lnTo>
                    <a:pt x="3490" y="9678"/>
                  </a:lnTo>
                  <a:cubicBezTo>
                    <a:pt x="3956" y="9678"/>
                    <a:pt x="4328" y="9306"/>
                    <a:pt x="4328" y="8841"/>
                  </a:cubicBezTo>
                  <a:lnTo>
                    <a:pt x="4328" y="8538"/>
                  </a:lnTo>
                  <a:lnTo>
                    <a:pt x="3770" y="8538"/>
                  </a:lnTo>
                  <a:lnTo>
                    <a:pt x="3770" y="8841"/>
                  </a:lnTo>
                  <a:cubicBezTo>
                    <a:pt x="3770" y="9003"/>
                    <a:pt x="3653" y="9120"/>
                    <a:pt x="3490" y="9120"/>
                  </a:cubicBezTo>
                  <a:lnTo>
                    <a:pt x="1746" y="9120"/>
                  </a:lnTo>
                  <a:lnTo>
                    <a:pt x="1746" y="9678"/>
                  </a:lnTo>
                  <a:lnTo>
                    <a:pt x="2327" y="9678"/>
                  </a:lnTo>
                  <a:lnTo>
                    <a:pt x="2327" y="10260"/>
                  </a:lnTo>
                  <a:cubicBezTo>
                    <a:pt x="2327" y="10423"/>
                    <a:pt x="2211" y="10562"/>
                    <a:pt x="2048" y="10562"/>
                  </a:cubicBezTo>
                  <a:lnTo>
                    <a:pt x="815" y="10562"/>
                  </a:lnTo>
                  <a:cubicBezTo>
                    <a:pt x="652" y="10562"/>
                    <a:pt x="536" y="10423"/>
                    <a:pt x="536" y="10260"/>
                  </a:cubicBezTo>
                  <a:lnTo>
                    <a:pt x="536" y="6607"/>
                  </a:lnTo>
                  <a:lnTo>
                    <a:pt x="1234" y="6607"/>
                  </a:lnTo>
                  <a:cubicBezTo>
                    <a:pt x="1397" y="6607"/>
                    <a:pt x="1513" y="6724"/>
                    <a:pt x="1513" y="6886"/>
                  </a:cubicBezTo>
                  <a:lnTo>
                    <a:pt x="1513" y="7445"/>
                  </a:lnTo>
                  <a:lnTo>
                    <a:pt x="2071" y="7445"/>
                  </a:lnTo>
                  <a:lnTo>
                    <a:pt x="2071" y="6886"/>
                  </a:lnTo>
                  <a:cubicBezTo>
                    <a:pt x="2071" y="6421"/>
                    <a:pt x="1699" y="6049"/>
                    <a:pt x="1234" y="6049"/>
                  </a:cubicBezTo>
                  <a:lnTo>
                    <a:pt x="536" y="6049"/>
                  </a:lnTo>
                  <a:lnTo>
                    <a:pt x="536" y="3071"/>
                  </a:lnTo>
                  <a:cubicBezTo>
                    <a:pt x="629" y="3094"/>
                    <a:pt x="722" y="3118"/>
                    <a:pt x="838" y="3118"/>
                  </a:cubicBezTo>
                  <a:lnTo>
                    <a:pt x="1676" y="3118"/>
                  </a:lnTo>
                  <a:lnTo>
                    <a:pt x="1676" y="2559"/>
                  </a:lnTo>
                  <a:lnTo>
                    <a:pt x="838" y="2559"/>
                  </a:lnTo>
                  <a:cubicBezTo>
                    <a:pt x="675" y="2559"/>
                    <a:pt x="536" y="2420"/>
                    <a:pt x="536" y="2257"/>
                  </a:cubicBezTo>
                  <a:lnTo>
                    <a:pt x="536" y="838"/>
                  </a:lnTo>
                  <a:cubicBezTo>
                    <a:pt x="536" y="675"/>
                    <a:pt x="675" y="535"/>
                    <a:pt x="838" y="535"/>
                  </a:cubicBezTo>
                  <a:lnTo>
                    <a:pt x="2048" y="535"/>
                  </a:lnTo>
                  <a:cubicBezTo>
                    <a:pt x="2211" y="535"/>
                    <a:pt x="2350" y="675"/>
                    <a:pt x="2350" y="838"/>
                  </a:cubicBezTo>
                  <a:lnTo>
                    <a:pt x="2350" y="2815"/>
                  </a:lnTo>
                  <a:lnTo>
                    <a:pt x="2909" y="2815"/>
                  </a:lnTo>
                  <a:lnTo>
                    <a:pt x="2909" y="2257"/>
                  </a:lnTo>
                  <a:lnTo>
                    <a:pt x="3490" y="2257"/>
                  </a:lnTo>
                  <a:cubicBezTo>
                    <a:pt x="3653" y="2257"/>
                    <a:pt x="3793" y="2397"/>
                    <a:pt x="3793" y="2559"/>
                  </a:cubicBezTo>
                  <a:lnTo>
                    <a:pt x="3793" y="4002"/>
                  </a:lnTo>
                  <a:lnTo>
                    <a:pt x="2676" y="4002"/>
                  </a:lnTo>
                  <a:lnTo>
                    <a:pt x="2676" y="4560"/>
                  </a:lnTo>
                  <a:lnTo>
                    <a:pt x="4630" y="4560"/>
                  </a:lnTo>
                  <a:cubicBezTo>
                    <a:pt x="4793" y="4560"/>
                    <a:pt x="4909" y="4700"/>
                    <a:pt x="4909" y="4862"/>
                  </a:cubicBezTo>
                  <a:lnTo>
                    <a:pt x="4909" y="6537"/>
                  </a:lnTo>
                  <a:cubicBezTo>
                    <a:pt x="4909" y="6700"/>
                    <a:pt x="4793" y="6817"/>
                    <a:pt x="4630" y="6817"/>
                  </a:cubicBezTo>
                  <a:lnTo>
                    <a:pt x="3793" y="6817"/>
                  </a:lnTo>
                  <a:lnTo>
                    <a:pt x="3793" y="8003"/>
                  </a:lnTo>
                  <a:lnTo>
                    <a:pt x="4351" y="8003"/>
                  </a:lnTo>
                  <a:lnTo>
                    <a:pt x="4351" y="7375"/>
                  </a:lnTo>
                  <a:lnTo>
                    <a:pt x="4630" y="7375"/>
                  </a:lnTo>
                  <a:cubicBezTo>
                    <a:pt x="5096" y="7375"/>
                    <a:pt x="5468" y="7003"/>
                    <a:pt x="5468" y="6537"/>
                  </a:cubicBezTo>
                  <a:lnTo>
                    <a:pt x="5468" y="4862"/>
                  </a:lnTo>
                  <a:cubicBezTo>
                    <a:pt x="5468" y="4397"/>
                    <a:pt x="5096" y="4025"/>
                    <a:pt x="4630" y="4025"/>
                  </a:cubicBezTo>
                  <a:lnTo>
                    <a:pt x="4351" y="4025"/>
                  </a:lnTo>
                  <a:lnTo>
                    <a:pt x="4351" y="2559"/>
                  </a:lnTo>
                  <a:cubicBezTo>
                    <a:pt x="4351" y="2094"/>
                    <a:pt x="3979" y="1722"/>
                    <a:pt x="3514" y="1722"/>
                  </a:cubicBezTo>
                  <a:lnTo>
                    <a:pt x="2909" y="1722"/>
                  </a:lnTo>
                  <a:lnTo>
                    <a:pt x="2909" y="838"/>
                  </a:lnTo>
                  <a:cubicBezTo>
                    <a:pt x="2909" y="373"/>
                    <a:pt x="2537" y="0"/>
                    <a:pt x="2071" y="0"/>
                  </a:cubicBezTo>
                  <a:lnTo>
                    <a:pt x="838" y="0"/>
                  </a:lnTo>
                  <a:cubicBezTo>
                    <a:pt x="373" y="0"/>
                    <a:pt x="1" y="373"/>
                    <a:pt x="1" y="838"/>
                  </a:cubicBezTo>
                  <a:lnTo>
                    <a:pt x="1" y="10260"/>
                  </a:lnTo>
                  <a:cubicBezTo>
                    <a:pt x="1" y="10725"/>
                    <a:pt x="373" y="11097"/>
                    <a:pt x="838" y="11097"/>
                  </a:cubicBezTo>
                  <a:close/>
                  <a:moveTo>
                    <a:pt x="838" y="11097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5"/>
            <p:cNvSpPr/>
            <p:nvPr/>
          </p:nvSpPr>
          <p:spPr>
            <a:xfrm>
              <a:off x="4137525" y="3379975"/>
              <a:ext cx="137275" cy="277450"/>
            </a:xfrm>
            <a:custGeom>
              <a:avLst/>
              <a:gdLst/>
              <a:ahLst/>
              <a:cxnLst/>
              <a:rect l="l" t="t" r="r" b="b"/>
              <a:pathLst>
                <a:path w="5491" h="11098" extrusionOk="0">
                  <a:moveTo>
                    <a:pt x="861" y="7375"/>
                  </a:moveTo>
                  <a:lnTo>
                    <a:pt x="1140" y="7375"/>
                  </a:lnTo>
                  <a:lnTo>
                    <a:pt x="1140" y="8817"/>
                  </a:lnTo>
                  <a:cubicBezTo>
                    <a:pt x="1140" y="9283"/>
                    <a:pt x="1513" y="9655"/>
                    <a:pt x="1978" y="9655"/>
                  </a:cubicBezTo>
                  <a:lnTo>
                    <a:pt x="2583" y="9655"/>
                  </a:lnTo>
                  <a:lnTo>
                    <a:pt x="2583" y="10236"/>
                  </a:lnTo>
                  <a:cubicBezTo>
                    <a:pt x="2583" y="10702"/>
                    <a:pt x="2955" y="11097"/>
                    <a:pt x="3420" y="11097"/>
                  </a:cubicBezTo>
                  <a:lnTo>
                    <a:pt x="4630" y="11097"/>
                  </a:lnTo>
                  <a:cubicBezTo>
                    <a:pt x="5095" y="11097"/>
                    <a:pt x="5491" y="10702"/>
                    <a:pt x="5491" y="10236"/>
                  </a:cubicBezTo>
                  <a:lnTo>
                    <a:pt x="5491" y="838"/>
                  </a:lnTo>
                  <a:cubicBezTo>
                    <a:pt x="5491" y="373"/>
                    <a:pt x="5095" y="0"/>
                    <a:pt x="4630" y="0"/>
                  </a:cubicBezTo>
                  <a:lnTo>
                    <a:pt x="3420" y="0"/>
                  </a:lnTo>
                  <a:cubicBezTo>
                    <a:pt x="2955" y="0"/>
                    <a:pt x="2583" y="373"/>
                    <a:pt x="2583" y="838"/>
                  </a:cubicBezTo>
                  <a:lnTo>
                    <a:pt x="2583" y="1722"/>
                  </a:lnTo>
                  <a:lnTo>
                    <a:pt x="1978" y="1722"/>
                  </a:lnTo>
                  <a:cubicBezTo>
                    <a:pt x="1513" y="1722"/>
                    <a:pt x="1140" y="2094"/>
                    <a:pt x="1140" y="2559"/>
                  </a:cubicBezTo>
                  <a:lnTo>
                    <a:pt x="1140" y="4002"/>
                  </a:lnTo>
                  <a:lnTo>
                    <a:pt x="838" y="4002"/>
                  </a:lnTo>
                  <a:cubicBezTo>
                    <a:pt x="373" y="4002"/>
                    <a:pt x="0" y="4397"/>
                    <a:pt x="0" y="4862"/>
                  </a:cubicBezTo>
                  <a:lnTo>
                    <a:pt x="0" y="5398"/>
                  </a:lnTo>
                  <a:lnTo>
                    <a:pt x="559" y="5398"/>
                  </a:lnTo>
                  <a:lnTo>
                    <a:pt x="559" y="4862"/>
                  </a:lnTo>
                  <a:cubicBezTo>
                    <a:pt x="559" y="4700"/>
                    <a:pt x="675" y="4560"/>
                    <a:pt x="838" y="4560"/>
                  </a:cubicBezTo>
                  <a:lnTo>
                    <a:pt x="1699" y="4560"/>
                  </a:lnTo>
                  <a:lnTo>
                    <a:pt x="1699" y="2536"/>
                  </a:lnTo>
                  <a:cubicBezTo>
                    <a:pt x="1699" y="2373"/>
                    <a:pt x="1815" y="2234"/>
                    <a:pt x="1978" y="2234"/>
                  </a:cubicBezTo>
                  <a:lnTo>
                    <a:pt x="3723" y="2234"/>
                  </a:lnTo>
                  <a:lnTo>
                    <a:pt x="3723" y="1675"/>
                  </a:lnTo>
                  <a:lnTo>
                    <a:pt x="3118" y="1675"/>
                  </a:lnTo>
                  <a:lnTo>
                    <a:pt x="3118" y="815"/>
                  </a:lnTo>
                  <a:cubicBezTo>
                    <a:pt x="3118" y="652"/>
                    <a:pt x="3257" y="512"/>
                    <a:pt x="3420" y="512"/>
                  </a:cubicBezTo>
                  <a:lnTo>
                    <a:pt x="4630" y="512"/>
                  </a:lnTo>
                  <a:cubicBezTo>
                    <a:pt x="4793" y="512"/>
                    <a:pt x="4932" y="652"/>
                    <a:pt x="4932" y="815"/>
                  </a:cubicBezTo>
                  <a:lnTo>
                    <a:pt x="4932" y="4746"/>
                  </a:lnTo>
                  <a:lnTo>
                    <a:pt x="4234" y="4746"/>
                  </a:lnTo>
                  <a:cubicBezTo>
                    <a:pt x="4072" y="4746"/>
                    <a:pt x="3932" y="4630"/>
                    <a:pt x="3932" y="4467"/>
                  </a:cubicBezTo>
                  <a:lnTo>
                    <a:pt x="3932" y="3955"/>
                  </a:lnTo>
                  <a:lnTo>
                    <a:pt x="3374" y="3955"/>
                  </a:lnTo>
                  <a:lnTo>
                    <a:pt x="3374" y="4514"/>
                  </a:lnTo>
                  <a:cubicBezTo>
                    <a:pt x="3374" y="4979"/>
                    <a:pt x="3769" y="5351"/>
                    <a:pt x="4234" y="5351"/>
                  </a:cubicBezTo>
                  <a:lnTo>
                    <a:pt x="4932" y="5351"/>
                  </a:lnTo>
                  <a:lnTo>
                    <a:pt x="4932" y="8306"/>
                  </a:lnTo>
                  <a:cubicBezTo>
                    <a:pt x="4816" y="8282"/>
                    <a:pt x="4723" y="8259"/>
                    <a:pt x="4630" y="8259"/>
                  </a:cubicBezTo>
                  <a:lnTo>
                    <a:pt x="3792" y="8259"/>
                  </a:lnTo>
                  <a:lnTo>
                    <a:pt x="3792" y="8817"/>
                  </a:lnTo>
                  <a:lnTo>
                    <a:pt x="4630" y="8817"/>
                  </a:lnTo>
                  <a:cubicBezTo>
                    <a:pt x="4793" y="8817"/>
                    <a:pt x="4932" y="8957"/>
                    <a:pt x="4932" y="9120"/>
                  </a:cubicBezTo>
                  <a:lnTo>
                    <a:pt x="4932" y="10260"/>
                  </a:lnTo>
                  <a:cubicBezTo>
                    <a:pt x="4932" y="10423"/>
                    <a:pt x="4793" y="10562"/>
                    <a:pt x="4630" y="10562"/>
                  </a:cubicBezTo>
                  <a:lnTo>
                    <a:pt x="3420" y="10562"/>
                  </a:lnTo>
                  <a:cubicBezTo>
                    <a:pt x="3257" y="10562"/>
                    <a:pt x="3118" y="10423"/>
                    <a:pt x="3118" y="10260"/>
                  </a:cubicBezTo>
                  <a:lnTo>
                    <a:pt x="3118" y="8561"/>
                  </a:lnTo>
                  <a:lnTo>
                    <a:pt x="2559" y="8561"/>
                  </a:lnTo>
                  <a:lnTo>
                    <a:pt x="2559" y="9120"/>
                  </a:lnTo>
                  <a:lnTo>
                    <a:pt x="1978" y="9120"/>
                  </a:lnTo>
                  <a:cubicBezTo>
                    <a:pt x="1815" y="9120"/>
                    <a:pt x="1675" y="8980"/>
                    <a:pt x="1675" y="8817"/>
                  </a:cubicBezTo>
                  <a:lnTo>
                    <a:pt x="1675" y="7375"/>
                  </a:lnTo>
                  <a:lnTo>
                    <a:pt x="2792" y="7375"/>
                  </a:lnTo>
                  <a:lnTo>
                    <a:pt x="2792" y="6817"/>
                  </a:lnTo>
                  <a:lnTo>
                    <a:pt x="838" y="6817"/>
                  </a:lnTo>
                  <a:cubicBezTo>
                    <a:pt x="675" y="6817"/>
                    <a:pt x="559" y="6677"/>
                    <a:pt x="559" y="6514"/>
                  </a:cubicBezTo>
                  <a:lnTo>
                    <a:pt x="559" y="5956"/>
                  </a:lnTo>
                  <a:lnTo>
                    <a:pt x="0" y="5956"/>
                  </a:lnTo>
                  <a:lnTo>
                    <a:pt x="0" y="6514"/>
                  </a:lnTo>
                  <a:cubicBezTo>
                    <a:pt x="0" y="6979"/>
                    <a:pt x="373" y="7352"/>
                    <a:pt x="838" y="7352"/>
                  </a:cubicBezTo>
                  <a:close/>
                  <a:moveTo>
                    <a:pt x="861" y="7375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5"/>
            <p:cNvSpPr/>
            <p:nvPr/>
          </p:nvSpPr>
          <p:spPr>
            <a:xfrm>
              <a:off x="4326550" y="3580050"/>
              <a:ext cx="13975" cy="13975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0" y="0"/>
                  </a:moveTo>
                  <a:lnTo>
                    <a:pt x="559" y="0"/>
                  </a:lnTo>
                  <a:lnTo>
                    <a:pt x="559" y="558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5"/>
            <p:cNvSpPr/>
            <p:nvPr/>
          </p:nvSpPr>
          <p:spPr>
            <a:xfrm>
              <a:off x="4326550" y="3486975"/>
              <a:ext cx="41900" cy="35500"/>
            </a:xfrm>
            <a:custGeom>
              <a:avLst/>
              <a:gdLst/>
              <a:ahLst/>
              <a:cxnLst/>
              <a:rect l="l" t="t" r="r" b="b"/>
              <a:pathLst>
                <a:path w="1676" h="1420" extrusionOk="0">
                  <a:moveTo>
                    <a:pt x="0" y="24"/>
                  </a:moveTo>
                  <a:lnTo>
                    <a:pt x="0" y="582"/>
                  </a:lnTo>
                  <a:cubicBezTo>
                    <a:pt x="0" y="1024"/>
                    <a:pt x="372" y="1420"/>
                    <a:pt x="838" y="1420"/>
                  </a:cubicBezTo>
                  <a:lnTo>
                    <a:pt x="1675" y="1420"/>
                  </a:lnTo>
                  <a:lnTo>
                    <a:pt x="1675" y="862"/>
                  </a:lnTo>
                  <a:lnTo>
                    <a:pt x="838" y="862"/>
                  </a:lnTo>
                  <a:cubicBezTo>
                    <a:pt x="675" y="862"/>
                    <a:pt x="559" y="722"/>
                    <a:pt x="559" y="559"/>
                  </a:cubicBezTo>
                  <a:lnTo>
                    <a:pt x="559" y="1"/>
                  </a:lnTo>
                  <a:close/>
                  <a:moveTo>
                    <a:pt x="0" y="24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5"/>
            <p:cNvSpPr/>
            <p:nvPr/>
          </p:nvSpPr>
          <p:spPr>
            <a:xfrm>
              <a:off x="4193950" y="3522450"/>
              <a:ext cx="41900" cy="34925"/>
            </a:xfrm>
            <a:custGeom>
              <a:avLst/>
              <a:gdLst/>
              <a:ahLst/>
              <a:cxnLst/>
              <a:rect l="l" t="t" r="r" b="b"/>
              <a:pathLst>
                <a:path w="1676" h="1397" extrusionOk="0">
                  <a:moveTo>
                    <a:pt x="1675" y="1397"/>
                  </a:moveTo>
                  <a:lnTo>
                    <a:pt x="1675" y="838"/>
                  </a:lnTo>
                  <a:cubicBezTo>
                    <a:pt x="1675" y="373"/>
                    <a:pt x="1303" y="1"/>
                    <a:pt x="838" y="1"/>
                  </a:cubicBezTo>
                  <a:lnTo>
                    <a:pt x="0" y="1"/>
                  </a:lnTo>
                  <a:lnTo>
                    <a:pt x="0" y="559"/>
                  </a:lnTo>
                  <a:lnTo>
                    <a:pt x="838" y="559"/>
                  </a:lnTo>
                  <a:cubicBezTo>
                    <a:pt x="1000" y="559"/>
                    <a:pt x="1117" y="676"/>
                    <a:pt x="1117" y="838"/>
                  </a:cubicBezTo>
                  <a:lnTo>
                    <a:pt x="1117" y="1397"/>
                  </a:lnTo>
                  <a:close/>
                  <a:moveTo>
                    <a:pt x="1675" y="1397"/>
                  </a:move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5"/>
            <p:cNvSpPr/>
            <p:nvPr/>
          </p:nvSpPr>
          <p:spPr>
            <a:xfrm>
              <a:off x="4221850" y="3450925"/>
              <a:ext cx="14000" cy="13975"/>
            </a:xfrm>
            <a:custGeom>
              <a:avLst/>
              <a:gdLst/>
              <a:ahLst/>
              <a:cxnLst/>
              <a:rect l="l" t="t" r="r" b="b"/>
              <a:pathLst>
                <a:path w="560" h="559" extrusionOk="0">
                  <a:moveTo>
                    <a:pt x="1" y="1"/>
                  </a:moveTo>
                  <a:lnTo>
                    <a:pt x="559" y="1"/>
                  </a:lnTo>
                  <a:lnTo>
                    <a:pt x="559" y="559"/>
                  </a:lnTo>
                  <a:lnTo>
                    <a:pt x="1" y="5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75"/>
          <p:cNvGrpSpPr/>
          <p:nvPr/>
        </p:nvGrpSpPr>
        <p:grpSpPr>
          <a:xfrm>
            <a:off x="5463517" y="3194627"/>
            <a:ext cx="448166" cy="329576"/>
            <a:chOff x="4703425" y="3443375"/>
            <a:chExt cx="476925" cy="350725"/>
          </a:xfrm>
        </p:grpSpPr>
        <p:sp>
          <p:nvSpPr>
            <p:cNvPr id="2077" name="Google Shape;2077;p75"/>
            <p:cNvSpPr/>
            <p:nvPr/>
          </p:nvSpPr>
          <p:spPr>
            <a:xfrm>
              <a:off x="4724350" y="3478850"/>
              <a:ext cx="435075" cy="279775"/>
            </a:xfrm>
            <a:custGeom>
              <a:avLst/>
              <a:gdLst/>
              <a:ahLst/>
              <a:cxnLst/>
              <a:rect l="l" t="t" r="r" b="b"/>
              <a:pathLst>
                <a:path w="17403" h="11191" extrusionOk="0">
                  <a:moveTo>
                    <a:pt x="17402" y="11190"/>
                  </a:moveTo>
                  <a:lnTo>
                    <a:pt x="2769" y="11190"/>
                  </a:lnTo>
                  <a:lnTo>
                    <a:pt x="2769" y="8957"/>
                  </a:lnTo>
                  <a:lnTo>
                    <a:pt x="17402" y="8957"/>
                  </a:lnTo>
                  <a:close/>
                  <a:moveTo>
                    <a:pt x="1" y="6723"/>
                  </a:moveTo>
                  <a:lnTo>
                    <a:pt x="14610" y="6723"/>
                  </a:lnTo>
                  <a:lnTo>
                    <a:pt x="14610" y="4490"/>
                  </a:lnTo>
                  <a:lnTo>
                    <a:pt x="1" y="4490"/>
                  </a:lnTo>
                  <a:close/>
                  <a:moveTo>
                    <a:pt x="5026" y="2234"/>
                  </a:moveTo>
                  <a:lnTo>
                    <a:pt x="17402" y="2234"/>
                  </a:lnTo>
                  <a:lnTo>
                    <a:pt x="17402" y="0"/>
                  </a:lnTo>
                  <a:lnTo>
                    <a:pt x="2769" y="0"/>
                  </a:lnTo>
                  <a:lnTo>
                    <a:pt x="2769" y="2234"/>
                  </a:lnTo>
                  <a:lnTo>
                    <a:pt x="3909" y="2234"/>
                  </a:lnTo>
                  <a:lnTo>
                    <a:pt x="3909" y="1117"/>
                  </a:lnTo>
                  <a:lnTo>
                    <a:pt x="5026" y="1117"/>
                  </a:lnTo>
                  <a:close/>
                  <a:moveTo>
                    <a:pt x="5026" y="2234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5"/>
            <p:cNvSpPr/>
            <p:nvPr/>
          </p:nvSpPr>
          <p:spPr>
            <a:xfrm>
              <a:off x="4766225" y="3450925"/>
              <a:ext cx="407150" cy="111700"/>
            </a:xfrm>
            <a:custGeom>
              <a:avLst/>
              <a:gdLst/>
              <a:ahLst/>
              <a:cxnLst/>
              <a:rect l="l" t="t" r="r" b="b"/>
              <a:pathLst>
                <a:path w="16286" h="4468" extrusionOk="0">
                  <a:moveTo>
                    <a:pt x="559" y="4467"/>
                  </a:moveTo>
                  <a:lnTo>
                    <a:pt x="2234" y="4467"/>
                  </a:lnTo>
                  <a:lnTo>
                    <a:pt x="2234" y="3351"/>
                  </a:lnTo>
                  <a:lnTo>
                    <a:pt x="1094" y="3351"/>
                  </a:lnTo>
                  <a:lnTo>
                    <a:pt x="1094" y="1117"/>
                  </a:lnTo>
                  <a:lnTo>
                    <a:pt x="16285" y="1117"/>
                  </a:lnTo>
                  <a:lnTo>
                    <a:pt x="16285" y="1"/>
                  </a:lnTo>
                  <a:lnTo>
                    <a:pt x="559" y="1"/>
                  </a:lnTo>
                  <a:cubicBezTo>
                    <a:pt x="257" y="1"/>
                    <a:pt x="1" y="256"/>
                    <a:pt x="1" y="559"/>
                  </a:cubicBezTo>
                  <a:lnTo>
                    <a:pt x="1" y="3909"/>
                  </a:lnTo>
                  <a:cubicBezTo>
                    <a:pt x="1" y="4211"/>
                    <a:pt x="257" y="4467"/>
                    <a:pt x="559" y="4467"/>
                  </a:cubicBezTo>
                  <a:close/>
                  <a:moveTo>
                    <a:pt x="3351" y="4467"/>
                  </a:moveTo>
                  <a:lnTo>
                    <a:pt x="3351" y="3351"/>
                  </a:lnTo>
                  <a:lnTo>
                    <a:pt x="16285" y="3351"/>
                  </a:lnTo>
                  <a:lnTo>
                    <a:pt x="16285" y="4467"/>
                  </a:lnTo>
                  <a:close/>
                  <a:moveTo>
                    <a:pt x="3351" y="4467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5"/>
            <p:cNvSpPr/>
            <p:nvPr/>
          </p:nvSpPr>
          <p:spPr>
            <a:xfrm>
              <a:off x="4710400" y="3562600"/>
              <a:ext cx="407150" cy="112275"/>
            </a:xfrm>
            <a:custGeom>
              <a:avLst/>
              <a:gdLst/>
              <a:ahLst/>
              <a:cxnLst/>
              <a:rect l="l" t="t" r="r" b="b"/>
              <a:pathLst>
                <a:path w="16286" h="4491" extrusionOk="0">
                  <a:moveTo>
                    <a:pt x="0" y="4490"/>
                  </a:moveTo>
                  <a:lnTo>
                    <a:pt x="15727" y="4490"/>
                  </a:lnTo>
                  <a:cubicBezTo>
                    <a:pt x="16029" y="4490"/>
                    <a:pt x="16285" y="4234"/>
                    <a:pt x="16285" y="3932"/>
                  </a:cubicBezTo>
                  <a:lnTo>
                    <a:pt x="16285" y="559"/>
                  </a:lnTo>
                  <a:cubicBezTo>
                    <a:pt x="16285" y="256"/>
                    <a:pt x="16029" y="0"/>
                    <a:pt x="15727" y="0"/>
                  </a:cubicBezTo>
                  <a:lnTo>
                    <a:pt x="0" y="0"/>
                  </a:lnTo>
                  <a:lnTo>
                    <a:pt x="0" y="1140"/>
                  </a:lnTo>
                  <a:lnTo>
                    <a:pt x="15168" y="1140"/>
                  </a:lnTo>
                  <a:lnTo>
                    <a:pt x="15168" y="3373"/>
                  </a:lnTo>
                  <a:lnTo>
                    <a:pt x="0" y="3373"/>
                  </a:lnTo>
                  <a:close/>
                  <a:moveTo>
                    <a:pt x="0" y="449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5"/>
            <p:cNvSpPr/>
            <p:nvPr/>
          </p:nvSpPr>
          <p:spPr>
            <a:xfrm>
              <a:off x="4766225" y="3674850"/>
              <a:ext cx="407150" cy="111675"/>
            </a:xfrm>
            <a:custGeom>
              <a:avLst/>
              <a:gdLst/>
              <a:ahLst/>
              <a:cxnLst/>
              <a:rect l="l" t="t" r="r" b="b"/>
              <a:pathLst>
                <a:path w="16286" h="4467" extrusionOk="0">
                  <a:moveTo>
                    <a:pt x="16285" y="4467"/>
                  </a:moveTo>
                  <a:lnTo>
                    <a:pt x="559" y="4467"/>
                  </a:lnTo>
                  <a:cubicBezTo>
                    <a:pt x="257" y="4467"/>
                    <a:pt x="1" y="4211"/>
                    <a:pt x="1" y="3908"/>
                  </a:cubicBezTo>
                  <a:lnTo>
                    <a:pt x="1" y="558"/>
                  </a:lnTo>
                  <a:cubicBezTo>
                    <a:pt x="1" y="256"/>
                    <a:pt x="257" y="0"/>
                    <a:pt x="559" y="0"/>
                  </a:cubicBezTo>
                  <a:lnTo>
                    <a:pt x="16285" y="0"/>
                  </a:lnTo>
                  <a:lnTo>
                    <a:pt x="16285" y="1117"/>
                  </a:lnTo>
                  <a:lnTo>
                    <a:pt x="1094" y="1117"/>
                  </a:lnTo>
                  <a:lnTo>
                    <a:pt x="1094" y="3350"/>
                  </a:lnTo>
                  <a:lnTo>
                    <a:pt x="16285" y="3350"/>
                  </a:lnTo>
                  <a:close/>
                  <a:moveTo>
                    <a:pt x="16285" y="4467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5"/>
            <p:cNvSpPr/>
            <p:nvPr/>
          </p:nvSpPr>
          <p:spPr>
            <a:xfrm>
              <a:off x="4710400" y="3562600"/>
              <a:ext cx="13975" cy="112275"/>
            </a:xfrm>
            <a:custGeom>
              <a:avLst/>
              <a:gdLst/>
              <a:ahLst/>
              <a:cxnLst/>
              <a:rect l="l" t="t" r="r" b="b"/>
              <a:pathLst>
                <a:path w="559" h="4491" extrusionOk="0">
                  <a:moveTo>
                    <a:pt x="0" y="4490"/>
                  </a:moveTo>
                  <a:lnTo>
                    <a:pt x="559" y="4490"/>
                  </a:lnTo>
                  <a:lnTo>
                    <a:pt x="559" y="3373"/>
                  </a:lnTo>
                  <a:lnTo>
                    <a:pt x="0" y="3373"/>
                  </a:lnTo>
                  <a:close/>
                  <a:moveTo>
                    <a:pt x="559" y="0"/>
                  </a:moveTo>
                  <a:lnTo>
                    <a:pt x="0" y="0"/>
                  </a:lnTo>
                  <a:lnTo>
                    <a:pt x="0" y="1140"/>
                  </a:lnTo>
                  <a:lnTo>
                    <a:pt x="559" y="1140"/>
                  </a:lnTo>
                  <a:close/>
                  <a:moveTo>
                    <a:pt x="559" y="0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5"/>
            <p:cNvSpPr/>
            <p:nvPr/>
          </p:nvSpPr>
          <p:spPr>
            <a:xfrm>
              <a:off x="4724350" y="3478850"/>
              <a:ext cx="139600" cy="279775"/>
            </a:xfrm>
            <a:custGeom>
              <a:avLst/>
              <a:gdLst/>
              <a:ahLst/>
              <a:cxnLst/>
              <a:rect l="l" t="t" r="r" b="b"/>
              <a:pathLst>
                <a:path w="5584" h="11191" extrusionOk="0">
                  <a:moveTo>
                    <a:pt x="5584" y="1117"/>
                  </a:moveTo>
                  <a:lnTo>
                    <a:pt x="5584" y="2234"/>
                  </a:lnTo>
                  <a:lnTo>
                    <a:pt x="5026" y="2234"/>
                  </a:lnTo>
                  <a:lnTo>
                    <a:pt x="5026" y="1117"/>
                  </a:lnTo>
                  <a:close/>
                  <a:moveTo>
                    <a:pt x="3351" y="2234"/>
                  </a:moveTo>
                  <a:lnTo>
                    <a:pt x="2769" y="2234"/>
                  </a:lnTo>
                  <a:lnTo>
                    <a:pt x="2769" y="0"/>
                  </a:lnTo>
                  <a:lnTo>
                    <a:pt x="3351" y="0"/>
                  </a:lnTo>
                  <a:close/>
                  <a:moveTo>
                    <a:pt x="3351" y="11190"/>
                  </a:moveTo>
                  <a:lnTo>
                    <a:pt x="2769" y="11190"/>
                  </a:lnTo>
                  <a:lnTo>
                    <a:pt x="2769" y="8957"/>
                  </a:lnTo>
                  <a:lnTo>
                    <a:pt x="3351" y="8957"/>
                  </a:lnTo>
                  <a:close/>
                  <a:moveTo>
                    <a:pt x="1" y="6723"/>
                  </a:moveTo>
                  <a:lnTo>
                    <a:pt x="559" y="6723"/>
                  </a:lnTo>
                  <a:lnTo>
                    <a:pt x="559" y="4490"/>
                  </a:lnTo>
                  <a:lnTo>
                    <a:pt x="1" y="4490"/>
                  </a:lnTo>
                  <a:close/>
                  <a:moveTo>
                    <a:pt x="1" y="6723"/>
                  </a:moveTo>
                  <a:close/>
                </a:path>
              </a:pathLst>
            </a:custGeom>
            <a:solidFill>
              <a:srgbClr val="B0C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5"/>
            <p:cNvSpPr/>
            <p:nvPr/>
          </p:nvSpPr>
          <p:spPr>
            <a:xfrm>
              <a:off x="4765650" y="3450925"/>
              <a:ext cx="98300" cy="111700"/>
            </a:xfrm>
            <a:custGeom>
              <a:avLst/>
              <a:gdLst/>
              <a:ahLst/>
              <a:cxnLst/>
              <a:rect l="l" t="t" r="r" b="b"/>
              <a:pathLst>
                <a:path w="3932" h="4468" extrusionOk="0">
                  <a:moveTo>
                    <a:pt x="582" y="4467"/>
                  </a:moveTo>
                  <a:lnTo>
                    <a:pt x="1117" y="4467"/>
                  </a:lnTo>
                  <a:cubicBezTo>
                    <a:pt x="815" y="4467"/>
                    <a:pt x="559" y="4235"/>
                    <a:pt x="559" y="3909"/>
                  </a:cubicBezTo>
                  <a:lnTo>
                    <a:pt x="559" y="559"/>
                  </a:lnTo>
                  <a:cubicBezTo>
                    <a:pt x="559" y="256"/>
                    <a:pt x="815" y="1"/>
                    <a:pt x="1117" y="1"/>
                  </a:cubicBezTo>
                  <a:lnTo>
                    <a:pt x="559" y="1"/>
                  </a:lnTo>
                  <a:cubicBezTo>
                    <a:pt x="256" y="1"/>
                    <a:pt x="0" y="256"/>
                    <a:pt x="0" y="559"/>
                  </a:cubicBezTo>
                  <a:lnTo>
                    <a:pt x="0" y="3909"/>
                  </a:lnTo>
                  <a:cubicBezTo>
                    <a:pt x="0" y="4211"/>
                    <a:pt x="256" y="4467"/>
                    <a:pt x="559" y="4467"/>
                  </a:cubicBezTo>
                  <a:close/>
                  <a:moveTo>
                    <a:pt x="3932" y="3351"/>
                  </a:moveTo>
                  <a:lnTo>
                    <a:pt x="3932" y="4467"/>
                  </a:lnTo>
                  <a:lnTo>
                    <a:pt x="3374" y="4467"/>
                  </a:lnTo>
                  <a:lnTo>
                    <a:pt x="3374" y="3351"/>
                  </a:lnTo>
                  <a:close/>
                  <a:moveTo>
                    <a:pt x="3932" y="3351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5"/>
            <p:cNvSpPr/>
            <p:nvPr/>
          </p:nvSpPr>
          <p:spPr>
            <a:xfrm>
              <a:off x="4765650" y="3674850"/>
              <a:ext cx="27950" cy="111675"/>
            </a:xfrm>
            <a:custGeom>
              <a:avLst/>
              <a:gdLst/>
              <a:ahLst/>
              <a:cxnLst/>
              <a:rect l="l" t="t" r="r" b="b"/>
              <a:pathLst>
                <a:path w="1118" h="4467" extrusionOk="0">
                  <a:moveTo>
                    <a:pt x="1117" y="4467"/>
                  </a:moveTo>
                  <a:lnTo>
                    <a:pt x="559" y="4467"/>
                  </a:lnTo>
                  <a:cubicBezTo>
                    <a:pt x="256" y="4467"/>
                    <a:pt x="0" y="4211"/>
                    <a:pt x="0" y="3908"/>
                  </a:cubicBezTo>
                  <a:lnTo>
                    <a:pt x="0" y="558"/>
                  </a:lnTo>
                  <a:cubicBezTo>
                    <a:pt x="0" y="256"/>
                    <a:pt x="256" y="0"/>
                    <a:pt x="559" y="0"/>
                  </a:cubicBezTo>
                  <a:lnTo>
                    <a:pt x="1117" y="0"/>
                  </a:lnTo>
                  <a:cubicBezTo>
                    <a:pt x="815" y="0"/>
                    <a:pt x="559" y="256"/>
                    <a:pt x="559" y="558"/>
                  </a:cubicBezTo>
                  <a:lnTo>
                    <a:pt x="559" y="3908"/>
                  </a:lnTo>
                  <a:cubicBezTo>
                    <a:pt x="559" y="4211"/>
                    <a:pt x="815" y="4467"/>
                    <a:pt x="1117" y="4467"/>
                  </a:cubicBezTo>
                  <a:close/>
                  <a:moveTo>
                    <a:pt x="1117" y="4467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5"/>
            <p:cNvSpPr/>
            <p:nvPr/>
          </p:nvSpPr>
          <p:spPr>
            <a:xfrm>
              <a:off x="4822050" y="3506750"/>
              <a:ext cx="27950" cy="55875"/>
            </a:xfrm>
            <a:custGeom>
              <a:avLst/>
              <a:gdLst/>
              <a:ahLst/>
              <a:cxnLst/>
              <a:rect l="l" t="t" r="r" b="b"/>
              <a:pathLst>
                <a:path w="1118" h="2235" extrusionOk="0">
                  <a:moveTo>
                    <a:pt x="1" y="1"/>
                  </a:moveTo>
                  <a:lnTo>
                    <a:pt x="1" y="2234"/>
                  </a:lnTo>
                  <a:lnTo>
                    <a:pt x="1118" y="2234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5"/>
            <p:cNvSpPr/>
            <p:nvPr/>
          </p:nvSpPr>
          <p:spPr>
            <a:xfrm>
              <a:off x="4822050" y="3506750"/>
              <a:ext cx="14000" cy="55875"/>
            </a:xfrm>
            <a:custGeom>
              <a:avLst/>
              <a:gdLst/>
              <a:ahLst/>
              <a:cxnLst/>
              <a:rect l="l" t="t" r="r" b="b"/>
              <a:pathLst>
                <a:path w="560" h="2235" extrusionOk="0">
                  <a:moveTo>
                    <a:pt x="1" y="1"/>
                  </a:moveTo>
                  <a:lnTo>
                    <a:pt x="1" y="2234"/>
                  </a:lnTo>
                  <a:lnTo>
                    <a:pt x="559" y="2234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5"/>
            <p:cNvSpPr/>
            <p:nvPr/>
          </p:nvSpPr>
          <p:spPr>
            <a:xfrm>
              <a:off x="4745300" y="3499775"/>
              <a:ext cx="393175" cy="237900"/>
            </a:xfrm>
            <a:custGeom>
              <a:avLst/>
              <a:gdLst/>
              <a:ahLst/>
              <a:cxnLst/>
              <a:rect l="l" t="t" r="r" b="b"/>
              <a:pathLst>
                <a:path w="15727" h="9516" extrusionOk="0">
                  <a:moveTo>
                    <a:pt x="15168" y="1"/>
                  </a:moveTo>
                  <a:lnTo>
                    <a:pt x="15168" y="559"/>
                  </a:lnTo>
                  <a:lnTo>
                    <a:pt x="15727" y="559"/>
                  </a:lnTo>
                  <a:lnTo>
                    <a:pt x="15727" y="1"/>
                  </a:lnTo>
                  <a:close/>
                  <a:moveTo>
                    <a:pt x="0" y="4491"/>
                  </a:moveTo>
                  <a:lnTo>
                    <a:pt x="0" y="5049"/>
                  </a:lnTo>
                  <a:lnTo>
                    <a:pt x="558" y="5049"/>
                  </a:lnTo>
                  <a:lnTo>
                    <a:pt x="558" y="4491"/>
                  </a:lnTo>
                  <a:close/>
                  <a:moveTo>
                    <a:pt x="15168" y="8957"/>
                  </a:moveTo>
                  <a:lnTo>
                    <a:pt x="15168" y="9516"/>
                  </a:lnTo>
                  <a:lnTo>
                    <a:pt x="15727" y="9516"/>
                  </a:lnTo>
                  <a:lnTo>
                    <a:pt x="15727" y="89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5"/>
            <p:cNvSpPr/>
            <p:nvPr/>
          </p:nvSpPr>
          <p:spPr>
            <a:xfrm>
              <a:off x="4703425" y="3443375"/>
              <a:ext cx="476925" cy="350725"/>
            </a:xfrm>
            <a:custGeom>
              <a:avLst/>
              <a:gdLst/>
              <a:ahLst/>
              <a:cxnLst/>
              <a:rect l="l" t="t" r="r" b="b"/>
              <a:pathLst>
                <a:path w="19077" h="14029" extrusionOk="0">
                  <a:moveTo>
                    <a:pt x="4467" y="2815"/>
                  </a:moveTo>
                  <a:lnTo>
                    <a:pt x="4467" y="3373"/>
                  </a:lnTo>
                  <a:lnTo>
                    <a:pt x="3908" y="3373"/>
                  </a:lnTo>
                  <a:lnTo>
                    <a:pt x="3908" y="2815"/>
                  </a:lnTo>
                  <a:close/>
                  <a:moveTo>
                    <a:pt x="17960" y="1698"/>
                  </a:moveTo>
                  <a:lnTo>
                    <a:pt x="17960" y="3373"/>
                  </a:lnTo>
                  <a:lnTo>
                    <a:pt x="6142" y="3373"/>
                  </a:lnTo>
                  <a:lnTo>
                    <a:pt x="6142" y="2815"/>
                  </a:lnTo>
                  <a:lnTo>
                    <a:pt x="16285" y="2815"/>
                  </a:lnTo>
                  <a:lnTo>
                    <a:pt x="16285" y="2257"/>
                  </a:lnTo>
                  <a:lnTo>
                    <a:pt x="3908" y="2257"/>
                  </a:lnTo>
                  <a:lnTo>
                    <a:pt x="3908" y="1698"/>
                  </a:lnTo>
                  <a:close/>
                  <a:moveTo>
                    <a:pt x="5583" y="2815"/>
                  </a:moveTo>
                  <a:lnTo>
                    <a:pt x="5583" y="4490"/>
                  </a:lnTo>
                  <a:lnTo>
                    <a:pt x="5025" y="4490"/>
                  </a:lnTo>
                  <a:lnTo>
                    <a:pt x="5025" y="2815"/>
                  </a:lnTo>
                  <a:close/>
                  <a:moveTo>
                    <a:pt x="15168" y="6188"/>
                  </a:moveTo>
                  <a:lnTo>
                    <a:pt x="15168" y="6747"/>
                  </a:lnTo>
                  <a:lnTo>
                    <a:pt x="2792" y="6747"/>
                  </a:lnTo>
                  <a:lnTo>
                    <a:pt x="2792" y="7305"/>
                  </a:lnTo>
                  <a:lnTo>
                    <a:pt x="15168" y="7305"/>
                  </a:lnTo>
                  <a:lnTo>
                    <a:pt x="15168" y="7863"/>
                  </a:lnTo>
                  <a:lnTo>
                    <a:pt x="1117" y="7863"/>
                  </a:lnTo>
                  <a:lnTo>
                    <a:pt x="1117" y="6188"/>
                  </a:lnTo>
                  <a:close/>
                  <a:moveTo>
                    <a:pt x="18518" y="3932"/>
                  </a:moveTo>
                  <a:lnTo>
                    <a:pt x="18518" y="4490"/>
                  </a:lnTo>
                  <a:lnTo>
                    <a:pt x="14331" y="4490"/>
                  </a:lnTo>
                  <a:lnTo>
                    <a:pt x="14331" y="5048"/>
                  </a:lnTo>
                  <a:lnTo>
                    <a:pt x="16006" y="5048"/>
                  </a:lnTo>
                  <a:cubicBezTo>
                    <a:pt x="16169" y="5048"/>
                    <a:pt x="16308" y="5188"/>
                    <a:pt x="16308" y="5351"/>
                  </a:cubicBezTo>
                  <a:lnTo>
                    <a:pt x="16308" y="8677"/>
                  </a:lnTo>
                  <a:cubicBezTo>
                    <a:pt x="16308" y="8840"/>
                    <a:pt x="16169" y="8980"/>
                    <a:pt x="16006" y="8980"/>
                  </a:cubicBezTo>
                  <a:lnTo>
                    <a:pt x="558" y="8980"/>
                  </a:lnTo>
                  <a:lnTo>
                    <a:pt x="558" y="8422"/>
                  </a:lnTo>
                  <a:lnTo>
                    <a:pt x="15727" y="8422"/>
                  </a:lnTo>
                  <a:lnTo>
                    <a:pt x="15727" y="5630"/>
                  </a:lnTo>
                  <a:lnTo>
                    <a:pt x="558" y="5630"/>
                  </a:lnTo>
                  <a:lnTo>
                    <a:pt x="558" y="5072"/>
                  </a:lnTo>
                  <a:lnTo>
                    <a:pt x="13772" y="5072"/>
                  </a:lnTo>
                  <a:lnTo>
                    <a:pt x="13772" y="4490"/>
                  </a:lnTo>
                  <a:lnTo>
                    <a:pt x="6142" y="4490"/>
                  </a:lnTo>
                  <a:lnTo>
                    <a:pt x="6142" y="3932"/>
                  </a:lnTo>
                  <a:close/>
                  <a:moveTo>
                    <a:pt x="17960" y="10655"/>
                  </a:moveTo>
                  <a:lnTo>
                    <a:pt x="17960" y="12330"/>
                  </a:lnTo>
                  <a:lnTo>
                    <a:pt x="3908" y="12330"/>
                  </a:lnTo>
                  <a:lnTo>
                    <a:pt x="3908" y="11772"/>
                  </a:lnTo>
                  <a:lnTo>
                    <a:pt x="16285" y="11772"/>
                  </a:lnTo>
                  <a:lnTo>
                    <a:pt x="16285" y="11213"/>
                  </a:lnTo>
                  <a:lnTo>
                    <a:pt x="3908" y="11213"/>
                  </a:lnTo>
                  <a:lnTo>
                    <a:pt x="3908" y="10655"/>
                  </a:lnTo>
                  <a:close/>
                  <a:moveTo>
                    <a:pt x="3071" y="0"/>
                  </a:moveTo>
                  <a:cubicBezTo>
                    <a:pt x="2606" y="23"/>
                    <a:pt x="2233" y="396"/>
                    <a:pt x="2233" y="861"/>
                  </a:cubicBezTo>
                  <a:lnTo>
                    <a:pt x="2233" y="4211"/>
                  </a:lnTo>
                  <a:cubicBezTo>
                    <a:pt x="2233" y="4304"/>
                    <a:pt x="2233" y="4397"/>
                    <a:pt x="2280" y="4490"/>
                  </a:cubicBezTo>
                  <a:lnTo>
                    <a:pt x="0" y="4490"/>
                  </a:lnTo>
                  <a:lnTo>
                    <a:pt x="0" y="6165"/>
                  </a:lnTo>
                  <a:lnTo>
                    <a:pt x="558" y="6165"/>
                  </a:lnTo>
                  <a:lnTo>
                    <a:pt x="558" y="7863"/>
                  </a:lnTo>
                  <a:lnTo>
                    <a:pt x="0" y="7863"/>
                  </a:lnTo>
                  <a:lnTo>
                    <a:pt x="0" y="9538"/>
                  </a:lnTo>
                  <a:lnTo>
                    <a:pt x="2280" y="9538"/>
                  </a:lnTo>
                  <a:cubicBezTo>
                    <a:pt x="2233" y="9631"/>
                    <a:pt x="2233" y="9724"/>
                    <a:pt x="2233" y="9817"/>
                  </a:cubicBezTo>
                  <a:lnTo>
                    <a:pt x="2233" y="13167"/>
                  </a:lnTo>
                  <a:cubicBezTo>
                    <a:pt x="2233" y="13633"/>
                    <a:pt x="2606" y="14028"/>
                    <a:pt x="3071" y="14028"/>
                  </a:cubicBezTo>
                  <a:lnTo>
                    <a:pt x="16285" y="14028"/>
                  </a:lnTo>
                  <a:lnTo>
                    <a:pt x="16285" y="13470"/>
                  </a:lnTo>
                  <a:lnTo>
                    <a:pt x="3071" y="13470"/>
                  </a:lnTo>
                  <a:cubicBezTo>
                    <a:pt x="2908" y="13470"/>
                    <a:pt x="2769" y="13330"/>
                    <a:pt x="2769" y="13167"/>
                  </a:cubicBezTo>
                  <a:lnTo>
                    <a:pt x="2769" y="9817"/>
                  </a:lnTo>
                  <a:cubicBezTo>
                    <a:pt x="2769" y="9655"/>
                    <a:pt x="2908" y="9515"/>
                    <a:pt x="3071" y="9515"/>
                  </a:cubicBezTo>
                  <a:lnTo>
                    <a:pt x="18518" y="9515"/>
                  </a:lnTo>
                  <a:lnTo>
                    <a:pt x="18518" y="10073"/>
                  </a:lnTo>
                  <a:lnTo>
                    <a:pt x="3350" y="10073"/>
                  </a:lnTo>
                  <a:lnTo>
                    <a:pt x="3350" y="12888"/>
                  </a:lnTo>
                  <a:lnTo>
                    <a:pt x="18518" y="12888"/>
                  </a:lnTo>
                  <a:lnTo>
                    <a:pt x="18518" y="13447"/>
                  </a:lnTo>
                  <a:lnTo>
                    <a:pt x="16843" y="13447"/>
                  </a:lnTo>
                  <a:lnTo>
                    <a:pt x="16843" y="14005"/>
                  </a:lnTo>
                  <a:lnTo>
                    <a:pt x="19077" y="14005"/>
                  </a:lnTo>
                  <a:lnTo>
                    <a:pt x="19077" y="12307"/>
                  </a:lnTo>
                  <a:lnTo>
                    <a:pt x="18518" y="12307"/>
                  </a:lnTo>
                  <a:lnTo>
                    <a:pt x="18518" y="10632"/>
                  </a:lnTo>
                  <a:lnTo>
                    <a:pt x="19077" y="10632"/>
                  </a:lnTo>
                  <a:lnTo>
                    <a:pt x="19077" y="8980"/>
                  </a:lnTo>
                  <a:lnTo>
                    <a:pt x="16797" y="8980"/>
                  </a:lnTo>
                  <a:cubicBezTo>
                    <a:pt x="16820" y="8887"/>
                    <a:pt x="16843" y="8794"/>
                    <a:pt x="16843" y="8677"/>
                  </a:cubicBezTo>
                  <a:lnTo>
                    <a:pt x="16843" y="5328"/>
                  </a:lnTo>
                  <a:cubicBezTo>
                    <a:pt x="16843" y="5234"/>
                    <a:pt x="16820" y="5141"/>
                    <a:pt x="16797" y="5048"/>
                  </a:cubicBezTo>
                  <a:lnTo>
                    <a:pt x="19077" y="5048"/>
                  </a:lnTo>
                  <a:lnTo>
                    <a:pt x="19077" y="3373"/>
                  </a:lnTo>
                  <a:lnTo>
                    <a:pt x="18518" y="3373"/>
                  </a:lnTo>
                  <a:lnTo>
                    <a:pt x="18518" y="1698"/>
                  </a:lnTo>
                  <a:lnTo>
                    <a:pt x="19077" y="1698"/>
                  </a:lnTo>
                  <a:lnTo>
                    <a:pt x="19077" y="23"/>
                  </a:lnTo>
                  <a:lnTo>
                    <a:pt x="5304" y="23"/>
                  </a:lnTo>
                  <a:lnTo>
                    <a:pt x="5304" y="582"/>
                  </a:lnTo>
                  <a:lnTo>
                    <a:pt x="18518" y="582"/>
                  </a:lnTo>
                  <a:lnTo>
                    <a:pt x="18518" y="1140"/>
                  </a:lnTo>
                  <a:lnTo>
                    <a:pt x="3350" y="1140"/>
                  </a:lnTo>
                  <a:lnTo>
                    <a:pt x="3350" y="3955"/>
                  </a:lnTo>
                  <a:lnTo>
                    <a:pt x="4467" y="3955"/>
                  </a:lnTo>
                  <a:lnTo>
                    <a:pt x="4467" y="4513"/>
                  </a:lnTo>
                  <a:lnTo>
                    <a:pt x="3071" y="4513"/>
                  </a:lnTo>
                  <a:cubicBezTo>
                    <a:pt x="2908" y="4513"/>
                    <a:pt x="2769" y="4374"/>
                    <a:pt x="2769" y="4211"/>
                  </a:cubicBezTo>
                  <a:lnTo>
                    <a:pt x="2769" y="861"/>
                  </a:lnTo>
                  <a:cubicBezTo>
                    <a:pt x="2769" y="698"/>
                    <a:pt x="2908" y="582"/>
                    <a:pt x="3071" y="582"/>
                  </a:cubicBezTo>
                  <a:lnTo>
                    <a:pt x="4746" y="582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75"/>
          <p:cNvGrpSpPr/>
          <p:nvPr/>
        </p:nvGrpSpPr>
        <p:grpSpPr>
          <a:xfrm>
            <a:off x="2142671" y="2239387"/>
            <a:ext cx="396248" cy="448707"/>
            <a:chOff x="5470550" y="3379975"/>
            <a:chExt cx="421675" cy="477500"/>
          </a:xfrm>
        </p:grpSpPr>
        <p:sp>
          <p:nvSpPr>
            <p:cNvPr id="2090" name="Google Shape;2090;p75"/>
            <p:cNvSpPr/>
            <p:nvPr/>
          </p:nvSpPr>
          <p:spPr>
            <a:xfrm>
              <a:off x="5608375" y="3386950"/>
              <a:ext cx="146000" cy="91325"/>
            </a:xfrm>
            <a:custGeom>
              <a:avLst/>
              <a:gdLst/>
              <a:ahLst/>
              <a:cxnLst/>
              <a:rect l="l" t="t" r="r" b="b"/>
              <a:pathLst>
                <a:path w="5840" h="3653" extrusionOk="0">
                  <a:moveTo>
                    <a:pt x="1" y="3653"/>
                  </a:moveTo>
                  <a:lnTo>
                    <a:pt x="1932" y="2606"/>
                  </a:lnTo>
                  <a:cubicBezTo>
                    <a:pt x="2955" y="3630"/>
                    <a:pt x="4654" y="3583"/>
                    <a:pt x="5840" y="3583"/>
                  </a:cubicBezTo>
                  <a:lnTo>
                    <a:pt x="5840" y="1676"/>
                  </a:lnTo>
                  <a:cubicBezTo>
                    <a:pt x="5840" y="768"/>
                    <a:pt x="5096" y="1"/>
                    <a:pt x="4165" y="1"/>
                  </a:cubicBezTo>
                  <a:lnTo>
                    <a:pt x="2513" y="1"/>
                  </a:lnTo>
                  <a:cubicBezTo>
                    <a:pt x="2048" y="1"/>
                    <a:pt x="1676" y="373"/>
                    <a:pt x="1676" y="838"/>
                  </a:cubicBezTo>
                  <a:lnTo>
                    <a:pt x="861" y="838"/>
                  </a:lnTo>
                  <a:cubicBezTo>
                    <a:pt x="396" y="815"/>
                    <a:pt x="24" y="1210"/>
                    <a:pt x="24" y="1676"/>
                  </a:cubicBezTo>
                  <a:close/>
                  <a:moveTo>
                    <a:pt x="1" y="365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5"/>
            <p:cNvSpPr/>
            <p:nvPr/>
          </p:nvSpPr>
          <p:spPr>
            <a:xfrm>
              <a:off x="5608375" y="3452100"/>
              <a:ext cx="146000" cy="143675"/>
            </a:xfrm>
            <a:custGeom>
              <a:avLst/>
              <a:gdLst/>
              <a:ahLst/>
              <a:cxnLst/>
              <a:rect l="l" t="t" r="r" b="b"/>
              <a:pathLst>
                <a:path w="5840" h="5747" extrusionOk="0">
                  <a:moveTo>
                    <a:pt x="1" y="4071"/>
                  </a:moveTo>
                  <a:lnTo>
                    <a:pt x="2094" y="5746"/>
                  </a:lnTo>
                  <a:lnTo>
                    <a:pt x="3769" y="5746"/>
                  </a:lnTo>
                  <a:lnTo>
                    <a:pt x="5840" y="4071"/>
                  </a:lnTo>
                  <a:lnTo>
                    <a:pt x="5840" y="977"/>
                  </a:lnTo>
                  <a:cubicBezTo>
                    <a:pt x="4654" y="977"/>
                    <a:pt x="2955" y="1024"/>
                    <a:pt x="1932" y="0"/>
                  </a:cubicBezTo>
                  <a:lnTo>
                    <a:pt x="1" y="1047"/>
                  </a:lnTo>
                  <a:close/>
                  <a:moveTo>
                    <a:pt x="1" y="407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5"/>
            <p:cNvSpPr/>
            <p:nvPr/>
          </p:nvSpPr>
          <p:spPr>
            <a:xfrm>
              <a:off x="5580475" y="3476525"/>
              <a:ext cx="201825" cy="48875"/>
            </a:xfrm>
            <a:custGeom>
              <a:avLst/>
              <a:gdLst/>
              <a:ahLst/>
              <a:cxnLst/>
              <a:rect l="l" t="t" r="r" b="b"/>
              <a:pathLst>
                <a:path w="8073" h="1955" extrusionOk="0">
                  <a:moveTo>
                    <a:pt x="0" y="1396"/>
                  </a:moveTo>
                  <a:cubicBezTo>
                    <a:pt x="0" y="1722"/>
                    <a:pt x="256" y="1954"/>
                    <a:pt x="558" y="1954"/>
                  </a:cubicBezTo>
                  <a:lnTo>
                    <a:pt x="1117" y="1954"/>
                  </a:lnTo>
                  <a:lnTo>
                    <a:pt x="1117" y="70"/>
                  </a:lnTo>
                  <a:lnTo>
                    <a:pt x="558" y="70"/>
                  </a:lnTo>
                  <a:cubicBezTo>
                    <a:pt x="256" y="70"/>
                    <a:pt x="0" y="303"/>
                    <a:pt x="0" y="628"/>
                  </a:cubicBezTo>
                  <a:close/>
                  <a:moveTo>
                    <a:pt x="6956" y="1908"/>
                  </a:moveTo>
                  <a:lnTo>
                    <a:pt x="7514" y="1908"/>
                  </a:lnTo>
                  <a:cubicBezTo>
                    <a:pt x="7817" y="1908"/>
                    <a:pt x="8073" y="1652"/>
                    <a:pt x="8073" y="1349"/>
                  </a:cubicBezTo>
                  <a:lnTo>
                    <a:pt x="8073" y="558"/>
                  </a:lnTo>
                  <a:cubicBezTo>
                    <a:pt x="8073" y="256"/>
                    <a:pt x="7817" y="0"/>
                    <a:pt x="7514" y="0"/>
                  </a:cubicBezTo>
                  <a:lnTo>
                    <a:pt x="6956" y="0"/>
                  </a:lnTo>
                  <a:close/>
                  <a:moveTo>
                    <a:pt x="6956" y="1908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5"/>
            <p:cNvSpPr/>
            <p:nvPr/>
          </p:nvSpPr>
          <p:spPr>
            <a:xfrm>
              <a:off x="5660725" y="3595750"/>
              <a:ext cx="41900" cy="27925"/>
            </a:xfrm>
            <a:custGeom>
              <a:avLst/>
              <a:gdLst/>
              <a:ahLst/>
              <a:cxnLst/>
              <a:rect l="l" t="t" r="r" b="b"/>
              <a:pathLst>
                <a:path w="1676" h="1117" extrusionOk="0">
                  <a:moveTo>
                    <a:pt x="280" y="1117"/>
                  </a:moveTo>
                  <a:lnTo>
                    <a:pt x="1373" y="1117"/>
                  </a:lnTo>
                  <a:lnTo>
                    <a:pt x="1675" y="0"/>
                  </a:lnTo>
                  <a:lnTo>
                    <a:pt x="0" y="0"/>
                  </a:lnTo>
                  <a:close/>
                  <a:moveTo>
                    <a:pt x="280" y="1117"/>
                  </a:move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5"/>
            <p:cNvSpPr/>
            <p:nvPr/>
          </p:nvSpPr>
          <p:spPr>
            <a:xfrm>
              <a:off x="5681650" y="3651575"/>
              <a:ext cx="153000" cy="143100"/>
            </a:xfrm>
            <a:custGeom>
              <a:avLst/>
              <a:gdLst/>
              <a:ahLst/>
              <a:cxnLst/>
              <a:rect l="l" t="t" r="r" b="b"/>
              <a:pathLst>
                <a:path w="6120" h="5724" extrusionOk="0">
                  <a:moveTo>
                    <a:pt x="1" y="5723"/>
                  </a:moveTo>
                  <a:lnTo>
                    <a:pt x="6119" y="5723"/>
                  </a:lnTo>
                  <a:lnTo>
                    <a:pt x="6119" y="4607"/>
                  </a:lnTo>
                  <a:lnTo>
                    <a:pt x="5561" y="4607"/>
                  </a:lnTo>
                  <a:cubicBezTo>
                    <a:pt x="5259" y="4607"/>
                    <a:pt x="5003" y="4351"/>
                    <a:pt x="5003" y="4048"/>
                  </a:cubicBezTo>
                  <a:lnTo>
                    <a:pt x="5003" y="2373"/>
                  </a:lnTo>
                  <a:cubicBezTo>
                    <a:pt x="5003" y="2048"/>
                    <a:pt x="5259" y="1815"/>
                    <a:pt x="5561" y="1815"/>
                  </a:cubicBezTo>
                  <a:lnTo>
                    <a:pt x="6119" y="1815"/>
                  </a:lnTo>
                  <a:lnTo>
                    <a:pt x="6119" y="1"/>
                  </a:lnTo>
                  <a:lnTo>
                    <a:pt x="838" y="1"/>
                  </a:lnTo>
                  <a:lnTo>
                    <a:pt x="1" y="1117"/>
                  </a:lnTo>
                  <a:close/>
                  <a:moveTo>
                    <a:pt x="1" y="572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5"/>
            <p:cNvSpPr/>
            <p:nvPr/>
          </p:nvSpPr>
          <p:spPr>
            <a:xfrm>
              <a:off x="5478100" y="3794650"/>
              <a:ext cx="407150" cy="55850"/>
            </a:xfrm>
            <a:custGeom>
              <a:avLst/>
              <a:gdLst/>
              <a:ahLst/>
              <a:cxnLst/>
              <a:rect l="l" t="t" r="r" b="b"/>
              <a:pathLst>
                <a:path w="16286" h="2234" extrusionOk="0">
                  <a:moveTo>
                    <a:pt x="1" y="0"/>
                  </a:moveTo>
                  <a:lnTo>
                    <a:pt x="1" y="2234"/>
                  </a:lnTo>
                  <a:lnTo>
                    <a:pt x="16285" y="2234"/>
                  </a:lnTo>
                  <a:lnTo>
                    <a:pt x="16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5"/>
            <p:cNvSpPr/>
            <p:nvPr/>
          </p:nvSpPr>
          <p:spPr>
            <a:xfrm>
              <a:off x="5528125" y="3652150"/>
              <a:ext cx="153550" cy="142525"/>
            </a:xfrm>
            <a:custGeom>
              <a:avLst/>
              <a:gdLst/>
              <a:ahLst/>
              <a:cxnLst/>
              <a:rect l="l" t="t" r="r" b="b"/>
              <a:pathLst>
                <a:path w="6142" h="5701" extrusionOk="0">
                  <a:moveTo>
                    <a:pt x="6142" y="5700"/>
                  </a:moveTo>
                  <a:lnTo>
                    <a:pt x="0" y="5700"/>
                  </a:lnTo>
                  <a:lnTo>
                    <a:pt x="0" y="4584"/>
                  </a:lnTo>
                  <a:lnTo>
                    <a:pt x="582" y="4584"/>
                  </a:lnTo>
                  <a:cubicBezTo>
                    <a:pt x="884" y="4584"/>
                    <a:pt x="1140" y="4328"/>
                    <a:pt x="1140" y="4025"/>
                  </a:cubicBezTo>
                  <a:lnTo>
                    <a:pt x="1140" y="2350"/>
                  </a:lnTo>
                  <a:cubicBezTo>
                    <a:pt x="1140" y="2025"/>
                    <a:pt x="884" y="1792"/>
                    <a:pt x="582" y="1792"/>
                  </a:cubicBezTo>
                  <a:lnTo>
                    <a:pt x="0" y="1792"/>
                  </a:lnTo>
                  <a:lnTo>
                    <a:pt x="0" y="1"/>
                  </a:lnTo>
                  <a:lnTo>
                    <a:pt x="5281" y="1"/>
                  </a:lnTo>
                  <a:lnTo>
                    <a:pt x="6119" y="1117"/>
                  </a:lnTo>
                  <a:close/>
                  <a:moveTo>
                    <a:pt x="6142" y="570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5"/>
            <p:cNvSpPr/>
            <p:nvPr/>
          </p:nvSpPr>
          <p:spPr>
            <a:xfrm>
              <a:off x="5608375" y="3386950"/>
              <a:ext cx="77375" cy="91325"/>
            </a:xfrm>
            <a:custGeom>
              <a:avLst/>
              <a:gdLst/>
              <a:ahLst/>
              <a:cxnLst/>
              <a:rect l="l" t="t" r="r" b="b"/>
              <a:pathLst>
                <a:path w="3095" h="3653" extrusionOk="0">
                  <a:moveTo>
                    <a:pt x="1" y="3653"/>
                  </a:moveTo>
                  <a:lnTo>
                    <a:pt x="838" y="3188"/>
                  </a:lnTo>
                  <a:lnTo>
                    <a:pt x="838" y="1676"/>
                  </a:lnTo>
                  <a:lnTo>
                    <a:pt x="2536" y="1"/>
                  </a:lnTo>
                  <a:lnTo>
                    <a:pt x="3095" y="1"/>
                  </a:lnTo>
                  <a:cubicBezTo>
                    <a:pt x="2630" y="1"/>
                    <a:pt x="2234" y="373"/>
                    <a:pt x="2234" y="838"/>
                  </a:cubicBezTo>
                  <a:lnTo>
                    <a:pt x="2234" y="1117"/>
                  </a:lnTo>
                  <a:lnTo>
                    <a:pt x="1676" y="1117"/>
                  </a:lnTo>
                  <a:lnTo>
                    <a:pt x="1676" y="838"/>
                  </a:lnTo>
                  <a:lnTo>
                    <a:pt x="861" y="838"/>
                  </a:lnTo>
                  <a:cubicBezTo>
                    <a:pt x="396" y="815"/>
                    <a:pt x="24" y="1187"/>
                    <a:pt x="24" y="1652"/>
                  </a:cubicBezTo>
                  <a:close/>
                  <a:moveTo>
                    <a:pt x="1" y="365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5"/>
            <p:cNvSpPr/>
            <p:nvPr/>
          </p:nvSpPr>
          <p:spPr>
            <a:xfrm>
              <a:off x="5608375" y="3466625"/>
              <a:ext cx="73300" cy="129150"/>
            </a:xfrm>
            <a:custGeom>
              <a:avLst/>
              <a:gdLst/>
              <a:ahLst/>
              <a:cxnLst/>
              <a:rect l="l" t="t" r="r" b="b"/>
              <a:pathLst>
                <a:path w="2932" h="5166" extrusionOk="0">
                  <a:moveTo>
                    <a:pt x="1" y="3490"/>
                  </a:moveTo>
                  <a:lnTo>
                    <a:pt x="2094" y="5165"/>
                  </a:lnTo>
                  <a:lnTo>
                    <a:pt x="2932" y="5165"/>
                  </a:lnTo>
                  <a:lnTo>
                    <a:pt x="861" y="3490"/>
                  </a:lnTo>
                  <a:lnTo>
                    <a:pt x="861" y="1"/>
                  </a:lnTo>
                  <a:lnTo>
                    <a:pt x="24" y="466"/>
                  </a:lnTo>
                  <a:close/>
                  <a:moveTo>
                    <a:pt x="1" y="3490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5"/>
            <p:cNvSpPr/>
            <p:nvPr/>
          </p:nvSpPr>
          <p:spPr>
            <a:xfrm>
              <a:off x="5660150" y="3595750"/>
              <a:ext cx="21525" cy="27925"/>
            </a:xfrm>
            <a:custGeom>
              <a:avLst/>
              <a:gdLst/>
              <a:ahLst/>
              <a:cxnLst/>
              <a:rect l="l" t="t" r="r" b="b"/>
              <a:pathLst>
                <a:path w="861" h="1117" extrusionOk="0">
                  <a:moveTo>
                    <a:pt x="303" y="1117"/>
                  </a:moveTo>
                  <a:lnTo>
                    <a:pt x="861" y="1117"/>
                  </a:lnTo>
                  <a:lnTo>
                    <a:pt x="559" y="0"/>
                  </a:lnTo>
                  <a:lnTo>
                    <a:pt x="0" y="0"/>
                  </a:lnTo>
                  <a:close/>
                  <a:moveTo>
                    <a:pt x="303" y="1117"/>
                  </a:moveTo>
                  <a:close/>
                </a:path>
              </a:pathLst>
            </a:custGeom>
            <a:solidFill>
              <a:srgbClr val="F7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5"/>
            <p:cNvSpPr/>
            <p:nvPr/>
          </p:nvSpPr>
          <p:spPr>
            <a:xfrm>
              <a:off x="5528125" y="3651575"/>
              <a:ext cx="21550" cy="143100"/>
            </a:xfrm>
            <a:custGeom>
              <a:avLst/>
              <a:gdLst/>
              <a:ahLst/>
              <a:cxnLst/>
              <a:rect l="l" t="t" r="r" b="b"/>
              <a:pathLst>
                <a:path w="862" h="5724" extrusionOk="0">
                  <a:moveTo>
                    <a:pt x="861" y="1"/>
                  </a:moveTo>
                  <a:lnTo>
                    <a:pt x="0" y="1"/>
                  </a:lnTo>
                  <a:lnTo>
                    <a:pt x="0" y="1815"/>
                  </a:lnTo>
                  <a:lnTo>
                    <a:pt x="582" y="1815"/>
                  </a:lnTo>
                  <a:cubicBezTo>
                    <a:pt x="675" y="1815"/>
                    <a:pt x="791" y="1838"/>
                    <a:pt x="861" y="1885"/>
                  </a:cubicBezTo>
                  <a:close/>
                  <a:moveTo>
                    <a:pt x="861" y="4514"/>
                  </a:moveTo>
                  <a:cubicBezTo>
                    <a:pt x="768" y="4583"/>
                    <a:pt x="652" y="4607"/>
                    <a:pt x="559" y="4607"/>
                  </a:cubicBezTo>
                  <a:lnTo>
                    <a:pt x="0" y="4607"/>
                  </a:lnTo>
                  <a:lnTo>
                    <a:pt x="0" y="5723"/>
                  </a:lnTo>
                  <a:lnTo>
                    <a:pt x="838" y="5723"/>
                  </a:lnTo>
                  <a:close/>
                  <a:moveTo>
                    <a:pt x="861" y="4514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5"/>
            <p:cNvSpPr/>
            <p:nvPr/>
          </p:nvSpPr>
          <p:spPr>
            <a:xfrm>
              <a:off x="5681075" y="3660875"/>
              <a:ext cx="14000" cy="133800"/>
            </a:xfrm>
            <a:custGeom>
              <a:avLst/>
              <a:gdLst/>
              <a:ahLst/>
              <a:cxnLst/>
              <a:rect l="l" t="t" r="r" b="b"/>
              <a:pathLst>
                <a:path w="560" h="5352" extrusionOk="0">
                  <a:moveTo>
                    <a:pt x="24" y="5351"/>
                  </a:moveTo>
                  <a:lnTo>
                    <a:pt x="559" y="5351"/>
                  </a:lnTo>
                  <a:lnTo>
                    <a:pt x="559" y="1"/>
                  </a:lnTo>
                  <a:lnTo>
                    <a:pt x="1" y="745"/>
                  </a:lnTo>
                  <a:close/>
                  <a:moveTo>
                    <a:pt x="24" y="5351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5"/>
            <p:cNvSpPr/>
            <p:nvPr/>
          </p:nvSpPr>
          <p:spPr>
            <a:xfrm>
              <a:off x="5478100" y="3794650"/>
              <a:ext cx="20975" cy="55850"/>
            </a:xfrm>
            <a:custGeom>
              <a:avLst/>
              <a:gdLst/>
              <a:ahLst/>
              <a:cxnLst/>
              <a:rect l="l" t="t" r="r" b="b"/>
              <a:pathLst>
                <a:path w="839" h="2234" extrusionOk="0">
                  <a:moveTo>
                    <a:pt x="1" y="0"/>
                  </a:moveTo>
                  <a:lnTo>
                    <a:pt x="1" y="2234"/>
                  </a:lnTo>
                  <a:lnTo>
                    <a:pt x="838" y="223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5"/>
            <p:cNvSpPr/>
            <p:nvPr/>
          </p:nvSpPr>
          <p:spPr>
            <a:xfrm>
              <a:off x="5580475" y="3476525"/>
              <a:ext cx="187875" cy="48875"/>
            </a:xfrm>
            <a:custGeom>
              <a:avLst/>
              <a:gdLst/>
              <a:ahLst/>
              <a:cxnLst/>
              <a:rect l="l" t="t" r="r" b="b"/>
              <a:pathLst>
                <a:path w="7515" h="1955" extrusionOk="0">
                  <a:moveTo>
                    <a:pt x="0" y="1396"/>
                  </a:moveTo>
                  <a:cubicBezTo>
                    <a:pt x="0" y="1722"/>
                    <a:pt x="256" y="1954"/>
                    <a:pt x="558" y="1954"/>
                  </a:cubicBezTo>
                  <a:lnTo>
                    <a:pt x="1117" y="1954"/>
                  </a:lnTo>
                  <a:cubicBezTo>
                    <a:pt x="814" y="1954"/>
                    <a:pt x="558" y="1722"/>
                    <a:pt x="558" y="1396"/>
                  </a:cubicBezTo>
                  <a:lnTo>
                    <a:pt x="558" y="628"/>
                  </a:lnTo>
                  <a:cubicBezTo>
                    <a:pt x="558" y="303"/>
                    <a:pt x="814" y="70"/>
                    <a:pt x="1117" y="70"/>
                  </a:cubicBezTo>
                  <a:lnTo>
                    <a:pt x="558" y="70"/>
                  </a:lnTo>
                  <a:cubicBezTo>
                    <a:pt x="256" y="70"/>
                    <a:pt x="0" y="303"/>
                    <a:pt x="0" y="628"/>
                  </a:cubicBezTo>
                  <a:close/>
                  <a:moveTo>
                    <a:pt x="6956" y="1908"/>
                  </a:moveTo>
                  <a:lnTo>
                    <a:pt x="7514" y="1908"/>
                  </a:lnTo>
                  <a:lnTo>
                    <a:pt x="7514" y="0"/>
                  </a:lnTo>
                  <a:lnTo>
                    <a:pt x="6956" y="0"/>
                  </a:lnTo>
                  <a:close/>
                  <a:moveTo>
                    <a:pt x="6956" y="1908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5"/>
            <p:cNvSpPr/>
            <p:nvPr/>
          </p:nvSpPr>
          <p:spPr>
            <a:xfrm>
              <a:off x="5499050" y="3407300"/>
              <a:ext cx="234400" cy="422275"/>
            </a:xfrm>
            <a:custGeom>
              <a:avLst/>
              <a:gdLst/>
              <a:ahLst/>
              <a:cxnLst/>
              <a:rect l="l" t="t" r="r" b="b"/>
              <a:pathLst>
                <a:path w="9376" h="16891" extrusionOk="0">
                  <a:moveTo>
                    <a:pt x="7142" y="24"/>
                  </a:moveTo>
                  <a:lnTo>
                    <a:pt x="7142" y="582"/>
                  </a:lnTo>
                  <a:lnTo>
                    <a:pt x="7700" y="582"/>
                  </a:lnTo>
                  <a:lnTo>
                    <a:pt x="7700" y="24"/>
                  </a:lnTo>
                  <a:close/>
                  <a:moveTo>
                    <a:pt x="8236" y="1"/>
                  </a:moveTo>
                  <a:lnTo>
                    <a:pt x="8236" y="559"/>
                  </a:lnTo>
                  <a:lnTo>
                    <a:pt x="8538" y="559"/>
                  </a:lnTo>
                  <a:cubicBezTo>
                    <a:pt x="8701" y="559"/>
                    <a:pt x="8817" y="699"/>
                    <a:pt x="8817" y="862"/>
                  </a:cubicBezTo>
                  <a:lnTo>
                    <a:pt x="8817" y="1141"/>
                  </a:lnTo>
                  <a:lnTo>
                    <a:pt x="9375" y="1141"/>
                  </a:lnTo>
                  <a:lnTo>
                    <a:pt x="9375" y="862"/>
                  </a:lnTo>
                  <a:cubicBezTo>
                    <a:pt x="9375" y="396"/>
                    <a:pt x="9003" y="1"/>
                    <a:pt x="8538" y="1"/>
                  </a:cubicBezTo>
                  <a:close/>
                  <a:moveTo>
                    <a:pt x="0" y="16332"/>
                  </a:moveTo>
                  <a:lnTo>
                    <a:pt x="0" y="16890"/>
                  </a:lnTo>
                  <a:lnTo>
                    <a:pt x="558" y="16890"/>
                  </a:lnTo>
                  <a:lnTo>
                    <a:pt x="558" y="163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5"/>
            <p:cNvSpPr/>
            <p:nvPr/>
          </p:nvSpPr>
          <p:spPr>
            <a:xfrm>
              <a:off x="5507775" y="3696950"/>
              <a:ext cx="347800" cy="70975"/>
            </a:xfrm>
            <a:custGeom>
              <a:avLst/>
              <a:gdLst/>
              <a:ahLst/>
              <a:cxnLst/>
              <a:rect l="l" t="t" r="r" b="b"/>
              <a:pathLst>
                <a:path w="13912" h="2839" extrusionOk="0">
                  <a:moveTo>
                    <a:pt x="1396" y="2792"/>
                  </a:moveTo>
                  <a:cubicBezTo>
                    <a:pt x="1698" y="2792"/>
                    <a:pt x="1954" y="2536"/>
                    <a:pt x="1954" y="2233"/>
                  </a:cubicBezTo>
                  <a:lnTo>
                    <a:pt x="1954" y="558"/>
                  </a:lnTo>
                  <a:cubicBezTo>
                    <a:pt x="1954" y="233"/>
                    <a:pt x="1698" y="0"/>
                    <a:pt x="1396" y="0"/>
                  </a:cubicBezTo>
                  <a:lnTo>
                    <a:pt x="558" y="0"/>
                  </a:lnTo>
                  <a:cubicBezTo>
                    <a:pt x="256" y="0"/>
                    <a:pt x="0" y="256"/>
                    <a:pt x="0" y="558"/>
                  </a:cubicBezTo>
                  <a:lnTo>
                    <a:pt x="0" y="2233"/>
                  </a:lnTo>
                  <a:cubicBezTo>
                    <a:pt x="0" y="2536"/>
                    <a:pt x="256" y="2792"/>
                    <a:pt x="558" y="2792"/>
                  </a:cubicBezTo>
                  <a:close/>
                  <a:moveTo>
                    <a:pt x="13749" y="2629"/>
                  </a:moveTo>
                  <a:cubicBezTo>
                    <a:pt x="13842" y="2536"/>
                    <a:pt x="13912" y="2420"/>
                    <a:pt x="13912" y="2280"/>
                  </a:cubicBezTo>
                  <a:lnTo>
                    <a:pt x="13912" y="2280"/>
                  </a:lnTo>
                  <a:lnTo>
                    <a:pt x="13912" y="2280"/>
                  </a:lnTo>
                  <a:lnTo>
                    <a:pt x="13912" y="2280"/>
                  </a:lnTo>
                  <a:lnTo>
                    <a:pt x="13912" y="2280"/>
                  </a:lnTo>
                  <a:lnTo>
                    <a:pt x="13912" y="2280"/>
                  </a:lnTo>
                  <a:lnTo>
                    <a:pt x="13912" y="605"/>
                  </a:lnTo>
                  <a:lnTo>
                    <a:pt x="13912" y="605"/>
                  </a:lnTo>
                  <a:lnTo>
                    <a:pt x="13912" y="605"/>
                  </a:lnTo>
                  <a:lnTo>
                    <a:pt x="13912" y="605"/>
                  </a:lnTo>
                  <a:lnTo>
                    <a:pt x="13912" y="582"/>
                  </a:lnTo>
                  <a:cubicBezTo>
                    <a:pt x="13912" y="442"/>
                    <a:pt x="13842" y="326"/>
                    <a:pt x="13749" y="233"/>
                  </a:cubicBezTo>
                  <a:lnTo>
                    <a:pt x="13749" y="233"/>
                  </a:lnTo>
                  <a:cubicBezTo>
                    <a:pt x="13656" y="140"/>
                    <a:pt x="13563" y="93"/>
                    <a:pt x="13447" y="93"/>
                  </a:cubicBezTo>
                  <a:lnTo>
                    <a:pt x="12446" y="93"/>
                  </a:lnTo>
                  <a:cubicBezTo>
                    <a:pt x="12330" y="93"/>
                    <a:pt x="12237" y="140"/>
                    <a:pt x="12144" y="233"/>
                  </a:cubicBezTo>
                  <a:lnTo>
                    <a:pt x="12144" y="233"/>
                  </a:lnTo>
                  <a:cubicBezTo>
                    <a:pt x="12051" y="326"/>
                    <a:pt x="11981" y="442"/>
                    <a:pt x="11981" y="582"/>
                  </a:cubicBezTo>
                  <a:lnTo>
                    <a:pt x="11981" y="605"/>
                  </a:lnTo>
                  <a:lnTo>
                    <a:pt x="11981" y="605"/>
                  </a:lnTo>
                  <a:lnTo>
                    <a:pt x="11981" y="2350"/>
                  </a:lnTo>
                  <a:lnTo>
                    <a:pt x="11981" y="2350"/>
                  </a:lnTo>
                  <a:lnTo>
                    <a:pt x="11981" y="2350"/>
                  </a:lnTo>
                  <a:cubicBezTo>
                    <a:pt x="11981" y="2489"/>
                    <a:pt x="12051" y="2606"/>
                    <a:pt x="12144" y="2699"/>
                  </a:cubicBezTo>
                  <a:lnTo>
                    <a:pt x="12144" y="2699"/>
                  </a:lnTo>
                  <a:cubicBezTo>
                    <a:pt x="12237" y="2768"/>
                    <a:pt x="12330" y="2815"/>
                    <a:pt x="12446" y="2838"/>
                  </a:cubicBezTo>
                  <a:lnTo>
                    <a:pt x="13423" y="2838"/>
                  </a:lnTo>
                  <a:cubicBezTo>
                    <a:pt x="13540" y="2815"/>
                    <a:pt x="13633" y="2768"/>
                    <a:pt x="13726" y="2699"/>
                  </a:cubicBezTo>
                  <a:lnTo>
                    <a:pt x="13726" y="2699"/>
                  </a:lnTo>
                  <a:close/>
                  <a:moveTo>
                    <a:pt x="13749" y="2629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5"/>
            <p:cNvSpPr/>
            <p:nvPr/>
          </p:nvSpPr>
          <p:spPr>
            <a:xfrm>
              <a:off x="5541500" y="3595150"/>
              <a:ext cx="279200" cy="84375"/>
            </a:xfrm>
            <a:custGeom>
              <a:avLst/>
              <a:gdLst/>
              <a:ahLst/>
              <a:cxnLst/>
              <a:rect l="l" t="t" r="r" b="b"/>
              <a:pathLst>
                <a:path w="11168" h="3375" extrusionOk="0">
                  <a:moveTo>
                    <a:pt x="4769" y="2258"/>
                  </a:moveTo>
                  <a:lnTo>
                    <a:pt x="5607" y="3374"/>
                  </a:lnTo>
                  <a:lnTo>
                    <a:pt x="6444" y="2258"/>
                  </a:lnTo>
                  <a:lnTo>
                    <a:pt x="11167" y="2258"/>
                  </a:lnTo>
                  <a:lnTo>
                    <a:pt x="11167" y="1420"/>
                  </a:lnTo>
                  <a:cubicBezTo>
                    <a:pt x="11144" y="815"/>
                    <a:pt x="10655" y="303"/>
                    <a:pt x="10050" y="280"/>
                  </a:cubicBezTo>
                  <a:lnTo>
                    <a:pt x="6444" y="1"/>
                  </a:lnTo>
                  <a:lnTo>
                    <a:pt x="6142" y="1118"/>
                  </a:lnTo>
                  <a:lnTo>
                    <a:pt x="5025" y="1118"/>
                  </a:lnTo>
                  <a:lnTo>
                    <a:pt x="4746" y="1"/>
                  </a:lnTo>
                  <a:lnTo>
                    <a:pt x="1140" y="280"/>
                  </a:lnTo>
                  <a:cubicBezTo>
                    <a:pt x="512" y="303"/>
                    <a:pt x="24" y="792"/>
                    <a:pt x="0" y="1420"/>
                  </a:cubicBezTo>
                  <a:lnTo>
                    <a:pt x="0" y="2258"/>
                  </a:lnTo>
                  <a:close/>
                  <a:moveTo>
                    <a:pt x="4769" y="2258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5"/>
            <p:cNvSpPr/>
            <p:nvPr/>
          </p:nvSpPr>
          <p:spPr>
            <a:xfrm>
              <a:off x="5507175" y="3696950"/>
              <a:ext cx="327475" cy="69800"/>
            </a:xfrm>
            <a:custGeom>
              <a:avLst/>
              <a:gdLst/>
              <a:ahLst/>
              <a:cxnLst/>
              <a:rect l="l" t="t" r="r" b="b"/>
              <a:pathLst>
                <a:path w="13099" h="2792" extrusionOk="0">
                  <a:moveTo>
                    <a:pt x="1117" y="0"/>
                  </a:moveTo>
                  <a:lnTo>
                    <a:pt x="559" y="0"/>
                  </a:lnTo>
                  <a:cubicBezTo>
                    <a:pt x="257" y="0"/>
                    <a:pt x="1" y="256"/>
                    <a:pt x="1" y="558"/>
                  </a:cubicBezTo>
                  <a:lnTo>
                    <a:pt x="1" y="2233"/>
                  </a:lnTo>
                  <a:cubicBezTo>
                    <a:pt x="1" y="2536"/>
                    <a:pt x="257" y="2792"/>
                    <a:pt x="559" y="2792"/>
                  </a:cubicBezTo>
                  <a:lnTo>
                    <a:pt x="1117" y="2792"/>
                  </a:lnTo>
                  <a:cubicBezTo>
                    <a:pt x="815" y="2792"/>
                    <a:pt x="559" y="2536"/>
                    <a:pt x="559" y="2233"/>
                  </a:cubicBezTo>
                  <a:lnTo>
                    <a:pt x="559" y="558"/>
                  </a:lnTo>
                  <a:cubicBezTo>
                    <a:pt x="559" y="256"/>
                    <a:pt x="815" y="0"/>
                    <a:pt x="1117" y="0"/>
                  </a:cubicBezTo>
                  <a:close/>
                  <a:moveTo>
                    <a:pt x="13098" y="0"/>
                  </a:moveTo>
                  <a:lnTo>
                    <a:pt x="12540" y="0"/>
                  </a:lnTo>
                  <a:cubicBezTo>
                    <a:pt x="12238" y="0"/>
                    <a:pt x="11982" y="256"/>
                    <a:pt x="11982" y="558"/>
                  </a:cubicBezTo>
                  <a:lnTo>
                    <a:pt x="11982" y="2233"/>
                  </a:lnTo>
                  <a:cubicBezTo>
                    <a:pt x="11982" y="2536"/>
                    <a:pt x="12238" y="2792"/>
                    <a:pt x="12540" y="2792"/>
                  </a:cubicBezTo>
                  <a:lnTo>
                    <a:pt x="13098" y="2792"/>
                  </a:lnTo>
                  <a:cubicBezTo>
                    <a:pt x="12796" y="2792"/>
                    <a:pt x="12540" y="2536"/>
                    <a:pt x="12540" y="2233"/>
                  </a:cubicBezTo>
                  <a:lnTo>
                    <a:pt x="12540" y="558"/>
                  </a:lnTo>
                  <a:cubicBezTo>
                    <a:pt x="12540" y="256"/>
                    <a:pt x="12796" y="0"/>
                    <a:pt x="13098" y="0"/>
                  </a:cubicBezTo>
                  <a:close/>
                  <a:moveTo>
                    <a:pt x="13098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5"/>
            <p:cNvSpPr/>
            <p:nvPr/>
          </p:nvSpPr>
          <p:spPr>
            <a:xfrm>
              <a:off x="5542650" y="3602150"/>
              <a:ext cx="27950" cy="49450"/>
            </a:xfrm>
            <a:custGeom>
              <a:avLst/>
              <a:gdLst/>
              <a:ahLst/>
              <a:cxnLst/>
              <a:rect l="l" t="t" r="r" b="b"/>
              <a:pathLst>
                <a:path w="1118" h="1978" extrusionOk="0">
                  <a:moveTo>
                    <a:pt x="1118" y="0"/>
                  </a:moveTo>
                  <a:cubicBezTo>
                    <a:pt x="489" y="23"/>
                    <a:pt x="1" y="512"/>
                    <a:pt x="1" y="1140"/>
                  </a:cubicBezTo>
                  <a:lnTo>
                    <a:pt x="1" y="1978"/>
                  </a:lnTo>
                  <a:lnTo>
                    <a:pt x="838" y="1978"/>
                  </a:lnTo>
                  <a:lnTo>
                    <a:pt x="838" y="1140"/>
                  </a:lnTo>
                  <a:cubicBezTo>
                    <a:pt x="792" y="745"/>
                    <a:pt x="908" y="349"/>
                    <a:pt x="1118" y="0"/>
                  </a:cubicBezTo>
                  <a:close/>
                  <a:moveTo>
                    <a:pt x="1118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5"/>
            <p:cNvSpPr/>
            <p:nvPr/>
          </p:nvSpPr>
          <p:spPr>
            <a:xfrm>
              <a:off x="5470550" y="3379975"/>
              <a:ext cx="421675" cy="477500"/>
            </a:xfrm>
            <a:custGeom>
              <a:avLst/>
              <a:gdLst/>
              <a:ahLst/>
              <a:cxnLst/>
              <a:rect l="l" t="t" r="r" b="b"/>
              <a:pathLst>
                <a:path w="16867" h="19100" extrusionOk="0">
                  <a:moveTo>
                    <a:pt x="11911" y="4141"/>
                  </a:moveTo>
                  <a:cubicBezTo>
                    <a:pt x="12074" y="4141"/>
                    <a:pt x="12214" y="4281"/>
                    <a:pt x="12214" y="4444"/>
                  </a:cubicBezTo>
                  <a:lnTo>
                    <a:pt x="12214" y="5235"/>
                  </a:lnTo>
                  <a:cubicBezTo>
                    <a:pt x="12214" y="5374"/>
                    <a:pt x="12074" y="5514"/>
                    <a:pt x="11911" y="5514"/>
                  </a:cubicBezTo>
                  <a:lnTo>
                    <a:pt x="11632" y="5514"/>
                  </a:lnTo>
                  <a:lnTo>
                    <a:pt x="11632" y="4165"/>
                  </a:lnTo>
                  <a:lnTo>
                    <a:pt x="11911" y="4141"/>
                  </a:lnTo>
                  <a:close/>
                  <a:moveTo>
                    <a:pt x="5258" y="4188"/>
                  </a:moveTo>
                  <a:lnTo>
                    <a:pt x="5258" y="5514"/>
                  </a:lnTo>
                  <a:lnTo>
                    <a:pt x="4955" y="5537"/>
                  </a:lnTo>
                  <a:cubicBezTo>
                    <a:pt x="4793" y="5537"/>
                    <a:pt x="4676" y="5421"/>
                    <a:pt x="4676" y="5258"/>
                  </a:cubicBezTo>
                  <a:lnTo>
                    <a:pt x="4676" y="4467"/>
                  </a:lnTo>
                  <a:cubicBezTo>
                    <a:pt x="4676" y="4304"/>
                    <a:pt x="4793" y="4188"/>
                    <a:pt x="4955" y="4188"/>
                  </a:cubicBezTo>
                  <a:close/>
                  <a:moveTo>
                    <a:pt x="7398" y="3211"/>
                  </a:moveTo>
                  <a:cubicBezTo>
                    <a:pt x="8445" y="4095"/>
                    <a:pt x="9934" y="4141"/>
                    <a:pt x="11074" y="4141"/>
                  </a:cubicBezTo>
                  <a:lnTo>
                    <a:pt x="11074" y="6817"/>
                  </a:lnTo>
                  <a:lnTo>
                    <a:pt x="9189" y="8352"/>
                  </a:lnTo>
                  <a:lnTo>
                    <a:pt x="7701" y="8352"/>
                  </a:lnTo>
                  <a:lnTo>
                    <a:pt x="5793" y="6817"/>
                  </a:lnTo>
                  <a:lnTo>
                    <a:pt x="5793" y="4095"/>
                  </a:lnTo>
                  <a:lnTo>
                    <a:pt x="7398" y="3211"/>
                  </a:lnTo>
                  <a:close/>
                  <a:moveTo>
                    <a:pt x="8910" y="8887"/>
                  </a:moveTo>
                  <a:lnTo>
                    <a:pt x="8771" y="9445"/>
                  </a:lnTo>
                  <a:lnTo>
                    <a:pt x="8096" y="9445"/>
                  </a:lnTo>
                  <a:lnTo>
                    <a:pt x="7956" y="8887"/>
                  </a:lnTo>
                  <a:close/>
                  <a:moveTo>
                    <a:pt x="9515" y="8910"/>
                  </a:moveTo>
                  <a:lnTo>
                    <a:pt x="12888" y="9166"/>
                  </a:lnTo>
                  <a:cubicBezTo>
                    <a:pt x="13354" y="9166"/>
                    <a:pt x="13726" y="9538"/>
                    <a:pt x="13749" y="10027"/>
                  </a:cubicBezTo>
                  <a:lnTo>
                    <a:pt x="13749" y="10585"/>
                  </a:lnTo>
                  <a:lnTo>
                    <a:pt x="9143" y="10585"/>
                  </a:lnTo>
                  <a:lnTo>
                    <a:pt x="8445" y="11516"/>
                  </a:lnTo>
                  <a:lnTo>
                    <a:pt x="7747" y="10585"/>
                  </a:lnTo>
                  <a:lnTo>
                    <a:pt x="3164" y="10585"/>
                  </a:lnTo>
                  <a:lnTo>
                    <a:pt x="3164" y="10027"/>
                  </a:lnTo>
                  <a:cubicBezTo>
                    <a:pt x="3164" y="9538"/>
                    <a:pt x="3560" y="9166"/>
                    <a:pt x="4025" y="9166"/>
                  </a:cubicBezTo>
                  <a:lnTo>
                    <a:pt x="7398" y="8910"/>
                  </a:lnTo>
                  <a:lnTo>
                    <a:pt x="7677" y="10027"/>
                  </a:lnTo>
                  <a:lnTo>
                    <a:pt x="9236" y="10027"/>
                  </a:lnTo>
                  <a:lnTo>
                    <a:pt x="9515" y="8910"/>
                  </a:lnTo>
                  <a:close/>
                  <a:moveTo>
                    <a:pt x="2885" y="12935"/>
                  </a:moveTo>
                  <a:cubicBezTo>
                    <a:pt x="3048" y="12935"/>
                    <a:pt x="3164" y="13051"/>
                    <a:pt x="3164" y="13214"/>
                  </a:cubicBezTo>
                  <a:lnTo>
                    <a:pt x="3164" y="14889"/>
                  </a:lnTo>
                  <a:cubicBezTo>
                    <a:pt x="3164" y="15052"/>
                    <a:pt x="3048" y="15192"/>
                    <a:pt x="2885" y="15192"/>
                  </a:cubicBezTo>
                  <a:lnTo>
                    <a:pt x="2047" y="15192"/>
                  </a:lnTo>
                  <a:cubicBezTo>
                    <a:pt x="1885" y="15192"/>
                    <a:pt x="1745" y="15052"/>
                    <a:pt x="1745" y="14889"/>
                  </a:cubicBezTo>
                  <a:lnTo>
                    <a:pt x="1745" y="13214"/>
                  </a:lnTo>
                  <a:cubicBezTo>
                    <a:pt x="1745" y="13051"/>
                    <a:pt x="1885" y="12935"/>
                    <a:pt x="2047" y="12935"/>
                  </a:cubicBezTo>
                  <a:close/>
                  <a:moveTo>
                    <a:pt x="14843" y="12935"/>
                  </a:moveTo>
                  <a:cubicBezTo>
                    <a:pt x="15005" y="12935"/>
                    <a:pt x="15145" y="13075"/>
                    <a:pt x="15145" y="13237"/>
                  </a:cubicBezTo>
                  <a:lnTo>
                    <a:pt x="15145" y="14912"/>
                  </a:lnTo>
                  <a:cubicBezTo>
                    <a:pt x="15145" y="15075"/>
                    <a:pt x="15005" y="15192"/>
                    <a:pt x="14843" y="15192"/>
                  </a:cubicBezTo>
                  <a:lnTo>
                    <a:pt x="14005" y="15192"/>
                  </a:lnTo>
                  <a:cubicBezTo>
                    <a:pt x="13842" y="15192"/>
                    <a:pt x="13703" y="15075"/>
                    <a:pt x="13703" y="14912"/>
                  </a:cubicBezTo>
                  <a:lnTo>
                    <a:pt x="13703" y="13237"/>
                  </a:lnTo>
                  <a:cubicBezTo>
                    <a:pt x="13703" y="13075"/>
                    <a:pt x="13842" y="12935"/>
                    <a:pt x="14005" y="12935"/>
                  </a:cubicBezTo>
                  <a:close/>
                  <a:moveTo>
                    <a:pt x="7468" y="11144"/>
                  </a:moveTo>
                  <a:lnTo>
                    <a:pt x="8166" y="12074"/>
                  </a:lnTo>
                  <a:lnTo>
                    <a:pt x="8166" y="16308"/>
                  </a:lnTo>
                  <a:lnTo>
                    <a:pt x="2582" y="16308"/>
                  </a:lnTo>
                  <a:lnTo>
                    <a:pt x="2606" y="15727"/>
                  </a:lnTo>
                  <a:lnTo>
                    <a:pt x="2885" y="15727"/>
                  </a:lnTo>
                  <a:cubicBezTo>
                    <a:pt x="3350" y="15727"/>
                    <a:pt x="3722" y="15354"/>
                    <a:pt x="3722" y="14889"/>
                  </a:cubicBezTo>
                  <a:lnTo>
                    <a:pt x="3722" y="13214"/>
                  </a:lnTo>
                  <a:cubicBezTo>
                    <a:pt x="3722" y="12749"/>
                    <a:pt x="3350" y="12377"/>
                    <a:pt x="2885" y="12377"/>
                  </a:cubicBezTo>
                  <a:lnTo>
                    <a:pt x="2582" y="12377"/>
                  </a:lnTo>
                  <a:lnTo>
                    <a:pt x="2582" y="11144"/>
                  </a:lnTo>
                  <a:close/>
                  <a:moveTo>
                    <a:pt x="14284" y="11144"/>
                  </a:moveTo>
                  <a:lnTo>
                    <a:pt x="14284" y="12377"/>
                  </a:lnTo>
                  <a:lnTo>
                    <a:pt x="14005" y="12377"/>
                  </a:lnTo>
                  <a:cubicBezTo>
                    <a:pt x="13540" y="12377"/>
                    <a:pt x="13168" y="12772"/>
                    <a:pt x="13168" y="13237"/>
                  </a:cubicBezTo>
                  <a:lnTo>
                    <a:pt x="13168" y="14912"/>
                  </a:lnTo>
                  <a:cubicBezTo>
                    <a:pt x="13168" y="15378"/>
                    <a:pt x="13540" y="15750"/>
                    <a:pt x="14005" y="15750"/>
                  </a:cubicBezTo>
                  <a:lnTo>
                    <a:pt x="14307" y="15750"/>
                  </a:lnTo>
                  <a:lnTo>
                    <a:pt x="14307" y="16308"/>
                  </a:lnTo>
                  <a:lnTo>
                    <a:pt x="8724" y="16308"/>
                  </a:lnTo>
                  <a:lnTo>
                    <a:pt x="8724" y="12074"/>
                  </a:lnTo>
                  <a:lnTo>
                    <a:pt x="9422" y="11144"/>
                  </a:lnTo>
                  <a:close/>
                  <a:moveTo>
                    <a:pt x="8049" y="0"/>
                  </a:moveTo>
                  <a:cubicBezTo>
                    <a:pt x="7538" y="0"/>
                    <a:pt x="7072" y="326"/>
                    <a:pt x="6956" y="838"/>
                  </a:cubicBezTo>
                  <a:lnTo>
                    <a:pt x="6374" y="838"/>
                  </a:lnTo>
                  <a:cubicBezTo>
                    <a:pt x="6361" y="837"/>
                    <a:pt x="6347" y="837"/>
                    <a:pt x="6333" y="837"/>
                  </a:cubicBezTo>
                  <a:cubicBezTo>
                    <a:pt x="5725" y="837"/>
                    <a:pt x="5258" y="1340"/>
                    <a:pt x="5258" y="1931"/>
                  </a:cubicBezTo>
                  <a:lnTo>
                    <a:pt x="5258" y="2234"/>
                  </a:lnTo>
                  <a:lnTo>
                    <a:pt x="5793" y="2234"/>
                  </a:lnTo>
                  <a:lnTo>
                    <a:pt x="5793" y="1931"/>
                  </a:lnTo>
                  <a:cubicBezTo>
                    <a:pt x="5793" y="1642"/>
                    <a:pt x="6028" y="1395"/>
                    <a:pt x="6333" y="1395"/>
                  </a:cubicBezTo>
                  <a:cubicBezTo>
                    <a:pt x="6347" y="1395"/>
                    <a:pt x="6361" y="1395"/>
                    <a:pt x="6374" y="1396"/>
                  </a:cubicBezTo>
                  <a:lnTo>
                    <a:pt x="7491" y="1396"/>
                  </a:lnTo>
                  <a:lnTo>
                    <a:pt x="7491" y="1094"/>
                  </a:lnTo>
                  <a:cubicBezTo>
                    <a:pt x="7491" y="804"/>
                    <a:pt x="7726" y="557"/>
                    <a:pt x="8011" y="557"/>
                  </a:cubicBezTo>
                  <a:cubicBezTo>
                    <a:pt x="8024" y="557"/>
                    <a:pt x="8037" y="558"/>
                    <a:pt x="8049" y="559"/>
                  </a:cubicBezTo>
                  <a:lnTo>
                    <a:pt x="9701" y="559"/>
                  </a:lnTo>
                  <a:cubicBezTo>
                    <a:pt x="10469" y="559"/>
                    <a:pt x="11097" y="1187"/>
                    <a:pt x="11097" y="1955"/>
                  </a:cubicBezTo>
                  <a:lnTo>
                    <a:pt x="11097" y="3583"/>
                  </a:lnTo>
                  <a:cubicBezTo>
                    <a:pt x="9980" y="3583"/>
                    <a:pt x="8515" y="3536"/>
                    <a:pt x="7654" y="2676"/>
                  </a:cubicBezTo>
                  <a:lnTo>
                    <a:pt x="7514" y="2536"/>
                  </a:lnTo>
                  <a:lnTo>
                    <a:pt x="5793" y="3443"/>
                  </a:lnTo>
                  <a:lnTo>
                    <a:pt x="5793" y="2792"/>
                  </a:lnTo>
                  <a:lnTo>
                    <a:pt x="5235" y="2792"/>
                  </a:lnTo>
                  <a:lnTo>
                    <a:pt x="5235" y="3653"/>
                  </a:lnTo>
                  <a:lnTo>
                    <a:pt x="4932" y="3653"/>
                  </a:lnTo>
                  <a:cubicBezTo>
                    <a:pt x="4467" y="3653"/>
                    <a:pt x="4095" y="4025"/>
                    <a:pt x="4095" y="4490"/>
                  </a:cubicBezTo>
                  <a:lnTo>
                    <a:pt x="4095" y="5281"/>
                  </a:lnTo>
                  <a:cubicBezTo>
                    <a:pt x="4095" y="5747"/>
                    <a:pt x="4467" y="6119"/>
                    <a:pt x="4932" y="6119"/>
                  </a:cubicBezTo>
                  <a:lnTo>
                    <a:pt x="5235" y="6119"/>
                  </a:lnTo>
                  <a:lnTo>
                    <a:pt x="5235" y="7096"/>
                  </a:lnTo>
                  <a:lnTo>
                    <a:pt x="6863" y="8399"/>
                  </a:lnTo>
                  <a:lnTo>
                    <a:pt x="3955" y="8631"/>
                  </a:lnTo>
                  <a:cubicBezTo>
                    <a:pt x="3211" y="8654"/>
                    <a:pt x="2606" y="9283"/>
                    <a:pt x="2582" y="10027"/>
                  </a:cubicBezTo>
                  <a:lnTo>
                    <a:pt x="2582" y="10585"/>
                  </a:lnTo>
                  <a:lnTo>
                    <a:pt x="2024" y="10585"/>
                  </a:lnTo>
                  <a:lnTo>
                    <a:pt x="2024" y="12377"/>
                  </a:lnTo>
                  <a:cubicBezTo>
                    <a:pt x="1559" y="12377"/>
                    <a:pt x="1187" y="12772"/>
                    <a:pt x="1187" y="13237"/>
                  </a:cubicBezTo>
                  <a:lnTo>
                    <a:pt x="1187" y="14912"/>
                  </a:lnTo>
                  <a:cubicBezTo>
                    <a:pt x="1187" y="15378"/>
                    <a:pt x="1559" y="15750"/>
                    <a:pt x="2024" y="15750"/>
                  </a:cubicBezTo>
                  <a:lnTo>
                    <a:pt x="2024" y="16308"/>
                  </a:lnTo>
                  <a:lnTo>
                    <a:pt x="0" y="16308"/>
                  </a:lnTo>
                  <a:lnTo>
                    <a:pt x="0" y="19100"/>
                  </a:lnTo>
                  <a:lnTo>
                    <a:pt x="14052" y="19100"/>
                  </a:lnTo>
                  <a:lnTo>
                    <a:pt x="14052" y="18542"/>
                  </a:lnTo>
                  <a:lnTo>
                    <a:pt x="582" y="18542"/>
                  </a:lnTo>
                  <a:lnTo>
                    <a:pt x="582" y="16867"/>
                  </a:lnTo>
                  <a:lnTo>
                    <a:pt x="16308" y="16867"/>
                  </a:lnTo>
                  <a:lnTo>
                    <a:pt x="16308" y="18542"/>
                  </a:lnTo>
                  <a:lnTo>
                    <a:pt x="14633" y="18542"/>
                  </a:lnTo>
                  <a:lnTo>
                    <a:pt x="14633" y="19100"/>
                  </a:lnTo>
                  <a:lnTo>
                    <a:pt x="16866" y="19100"/>
                  </a:lnTo>
                  <a:lnTo>
                    <a:pt x="16866" y="16308"/>
                  </a:lnTo>
                  <a:lnTo>
                    <a:pt x="14843" y="16308"/>
                  </a:lnTo>
                  <a:lnTo>
                    <a:pt x="14843" y="15750"/>
                  </a:lnTo>
                  <a:cubicBezTo>
                    <a:pt x="15308" y="15750"/>
                    <a:pt x="15680" y="15378"/>
                    <a:pt x="15680" y="14912"/>
                  </a:cubicBezTo>
                  <a:lnTo>
                    <a:pt x="15680" y="13237"/>
                  </a:lnTo>
                  <a:cubicBezTo>
                    <a:pt x="15680" y="12772"/>
                    <a:pt x="15308" y="12377"/>
                    <a:pt x="14843" y="12377"/>
                  </a:cubicBezTo>
                  <a:lnTo>
                    <a:pt x="14843" y="10585"/>
                  </a:lnTo>
                  <a:lnTo>
                    <a:pt x="14284" y="10585"/>
                  </a:lnTo>
                  <a:lnTo>
                    <a:pt x="14284" y="10027"/>
                  </a:lnTo>
                  <a:cubicBezTo>
                    <a:pt x="14261" y="9259"/>
                    <a:pt x="13656" y="8654"/>
                    <a:pt x="12912" y="8631"/>
                  </a:cubicBezTo>
                  <a:lnTo>
                    <a:pt x="10004" y="8399"/>
                  </a:lnTo>
                  <a:lnTo>
                    <a:pt x="11632" y="7073"/>
                  </a:lnTo>
                  <a:lnTo>
                    <a:pt x="11632" y="6049"/>
                  </a:lnTo>
                  <a:lnTo>
                    <a:pt x="11935" y="6049"/>
                  </a:lnTo>
                  <a:cubicBezTo>
                    <a:pt x="12400" y="6049"/>
                    <a:pt x="12772" y="5677"/>
                    <a:pt x="12772" y="5211"/>
                  </a:cubicBezTo>
                  <a:lnTo>
                    <a:pt x="12772" y="4420"/>
                  </a:lnTo>
                  <a:cubicBezTo>
                    <a:pt x="12772" y="3955"/>
                    <a:pt x="12400" y="3583"/>
                    <a:pt x="11935" y="3583"/>
                  </a:cubicBezTo>
                  <a:lnTo>
                    <a:pt x="11632" y="3583"/>
                  </a:lnTo>
                  <a:lnTo>
                    <a:pt x="11632" y="1955"/>
                  </a:lnTo>
                  <a:cubicBezTo>
                    <a:pt x="11632" y="884"/>
                    <a:pt x="10771" y="0"/>
                    <a:pt x="9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5"/>
            <p:cNvSpPr/>
            <p:nvPr/>
          </p:nvSpPr>
          <p:spPr>
            <a:xfrm>
              <a:off x="5706675" y="3512575"/>
              <a:ext cx="13975" cy="13975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0" y="0"/>
                  </a:moveTo>
                  <a:lnTo>
                    <a:pt x="0" y="559"/>
                  </a:lnTo>
                  <a:lnTo>
                    <a:pt x="559" y="5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5"/>
            <p:cNvSpPr/>
            <p:nvPr/>
          </p:nvSpPr>
          <p:spPr>
            <a:xfrm>
              <a:off x="5642125" y="3512575"/>
              <a:ext cx="13975" cy="13975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0" y="0"/>
                  </a:moveTo>
                  <a:lnTo>
                    <a:pt x="0" y="559"/>
                  </a:lnTo>
                  <a:lnTo>
                    <a:pt x="558" y="559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5"/>
            <p:cNvSpPr/>
            <p:nvPr/>
          </p:nvSpPr>
          <p:spPr>
            <a:xfrm>
              <a:off x="5664225" y="3550375"/>
              <a:ext cx="34900" cy="13975"/>
            </a:xfrm>
            <a:custGeom>
              <a:avLst/>
              <a:gdLst/>
              <a:ahLst/>
              <a:cxnLst/>
              <a:rect l="l" t="t" r="r" b="b"/>
              <a:pathLst>
                <a:path w="1396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396" y="559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5"/>
            <p:cNvSpPr/>
            <p:nvPr/>
          </p:nvSpPr>
          <p:spPr>
            <a:xfrm>
              <a:off x="5743900" y="3738825"/>
              <a:ext cx="41900" cy="13975"/>
            </a:xfrm>
            <a:custGeom>
              <a:avLst/>
              <a:gdLst/>
              <a:ahLst/>
              <a:cxnLst/>
              <a:rect l="l" t="t" r="r" b="b"/>
              <a:pathLst>
                <a:path w="1676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675" y="558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5"/>
            <p:cNvSpPr/>
            <p:nvPr/>
          </p:nvSpPr>
          <p:spPr>
            <a:xfrm>
              <a:off x="5715975" y="3710325"/>
              <a:ext cx="41900" cy="13975"/>
            </a:xfrm>
            <a:custGeom>
              <a:avLst/>
              <a:gdLst/>
              <a:ahLst/>
              <a:cxnLst/>
              <a:rect l="l" t="t" r="r" b="b"/>
              <a:pathLst>
                <a:path w="1676" h="559" extrusionOk="0">
                  <a:moveTo>
                    <a:pt x="1" y="0"/>
                  </a:moveTo>
                  <a:lnTo>
                    <a:pt x="1" y="559"/>
                  </a:lnTo>
                  <a:lnTo>
                    <a:pt x="1676" y="559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5"/>
            <p:cNvSpPr/>
            <p:nvPr/>
          </p:nvSpPr>
          <p:spPr>
            <a:xfrm>
              <a:off x="5715975" y="3738825"/>
              <a:ext cx="13975" cy="13975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1" y="0"/>
                  </a:moveTo>
                  <a:lnTo>
                    <a:pt x="1" y="558"/>
                  </a:lnTo>
                  <a:lnTo>
                    <a:pt x="559" y="558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5"/>
            <p:cNvSpPr/>
            <p:nvPr/>
          </p:nvSpPr>
          <p:spPr>
            <a:xfrm>
              <a:off x="5577550" y="3738825"/>
              <a:ext cx="14000" cy="13975"/>
            </a:xfrm>
            <a:custGeom>
              <a:avLst/>
              <a:gdLst/>
              <a:ahLst/>
              <a:cxnLst/>
              <a:rect l="l" t="t" r="r" b="b"/>
              <a:pathLst>
                <a:path w="560" h="559" extrusionOk="0">
                  <a:moveTo>
                    <a:pt x="1" y="0"/>
                  </a:moveTo>
                  <a:lnTo>
                    <a:pt x="1" y="558"/>
                  </a:lnTo>
                  <a:lnTo>
                    <a:pt x="559" y="558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5"/>
            <p:cNvSpPr/>
            <p:nvPr/>
          </p:nvSpPr>
          <p:spPr>
            <a:xfrm>
              <a:off x="5605475" y="3738825"/>
              <a:ext cx="41900" cy="13975"/>
            </a:xfrm>
            <a:custGeom>
              <a:avLst/>
              <a:gdLst/>
              <a:ahLst/>
              <a:cxnLst/>
              <a:rect l="l" t="t" r="r" b="b"/>
              <a:pathLst>
                <a:path w="1676" h="559" extrusionOk="0">
                  <a:moveTo>
                    <a:pt x="0" y="0"/>
                  </a:moveTo>
                  <a:lnTo>
                    <a:pt x="0" y="558"/>
                  </a:lnTo>
                  <a:lnTo>
                    <a:pt x="1675" y="558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5"/>
            <p:cNvSpPr/>
            <p:nvPr/>
          </p:nvSpPr>
          <p:spPr>
            <a:xfrm>
              <a:off x="5771800" y="3710325"/>
              <a:ext cx="14000" cy="13975"/>
            </a:xfrm>
            <a:custGeom>
              <a:avLst/>
              <a:gdLst/>
              <a:ahLst/>
              <a:cxnLst/>
              <a:rect l="l" t="t" r="r" b="b"/>
              <a:pathLst>
                <a:path w="560" h="559" extrusionOk="0">
                  <a:moveTo>
                    <a:pt x="1" y="0"/>
                  </a:moveTo>
                  <a:lnTo>
                    <a:pt x="1" y="559"/>
                  </a:lnTo>
                  <a:lnTo>
                    <a:pt x="559" y="5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5"/>
            <p:cNvSpPr/>
            <p:nvPr/>
          </p:nvSpPr>
          <p:spPr>
            <a:xfrm>
              <a:off x="5633400" y="3710325"/>
              <a:ext cx="13975" cy="13975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0" y="0"/>
                  </a:moveTo>
                  <a:lnTo>
                    <a:pt x="0" y="559"/>
                  </a:lnTo>
                  <a:lnTo>
                    <a:pt x="558" y="559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5"/>
            <p:cNvSpPr/>
            <p:nvPr/>
          </p:nvSpPr>
          <p:spPr>
            <a:xfrm>
              <a:off x="5577550" y="3710325"/>
              <a:ext cx="41900" cy="13975"/>
            </a:xfrm>
            <a:custGeom>
              <a:avLst/>
              <a:gdLst/>
              <a:ahLst/>
              <a:cxnLst/>
              <a:rect l="l" t="t" r="r" b="b"/>
              <a:pathLst>
                <a:path w="1676" h="559" extrusionOk="0">
                  <a:moveTo>
                    <a:pt x="1" y="0"/>
                  </a:moveTo>
                  <a:lnTo>
                    <a:pt x="1" y="559"/>
                  </a:lnTo>
                  <a:lnTo>
                    <a:pt x="1676" y="559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1" name="Google Shape;2121;p75"/>
          <p:cNvGrpSpPr/>
          <p:nvPr/>
        </p:nvGrpSpPr>
        <p:grpSpPr>
          <a:xfrm>
            <a:off x="3232033" y="3141359"/>
            <a:ext cx="448730" cy="436138"/>
            <a:chOff x="3223250" y="1942275"/>
            <a:chExt cx="477525" cy="464125"/>
          </a:xfrm>
        </p:grpSpPr>
        <p:sp>
          <p:nvSpPr>
            <p:cNvPr id="2122" name="Google Shape;2122;p75"/>
            <p:cNvSpPr/>
            <p:nvPr/>
          </p:nvSpPr>
          <p:spPr>
            <a:xfrm>
              <a:off x="3357600" y="1942275"/>
              <a:ext cx="232075" cy="252425"/>
            </a:xfrm>
            <a:custGeom>
              <a:avLst/>
              <a:gdLst/>
              <a:ahLst/>
              <a:cxnLst/>
              <a:rect l="l" t="t" r="r" b="b"/>
              <a:pathLst>
                <a:path w="9283" h="10097" extrusionOk="0">
                  <a:moveTo>
                    <a:pt x="1" y="5328"/>
                  </a:moveTo>
                  <a:cubicBezTo>
                    <a:pt x="1" y="7003"/>
                    <a:pt x="978" y="8515"/>
                    <a:pt x="2513" y="9190"/>
                  </a:cubicBezTo>
                  <a:lnTo>
                    <a:pt x="2513" y="10097"/>
                  </a:lnTo>
                  <a:lnTo>
                    <a:pt x="5863" y="10097"/>
                  </a:lnTo>
                  <a:lnTo>
                    <a:pt x="5863" y="9190"/>
                  </a:lnTo>
                  <a:cubicBezTo>
                    <a:pt x="8934" y="7840"/>
                    <a:pt x="9283" y="3653"/>
                    <a:pt x="6491" y="1838"/>
                  </a:cubicBezTo>
                  <a:cubicBezTo>
                    <a:pt x="3700" y="0"/>
                    <a:pt x="1" y="2001"/>
                    <a:pt x="1" y="5328"/>
                  </a:cubicBezTo>
                  <a:close/>
                  <a:moveTo>
                    <a:pt x="1" y="5328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5"/>
            <p:cNvSpPr/>
            <p:nvPr/>
          </p:nvSpPr>
          <p:spPr>
            <a:xfrm>
              <a:off x="3420425" y="2194100"/>
              <a:ext cx="83775" cy="55850"/>
            </a:xfrm>
            <a:custGeom>
              <a:avLst/>
              <a:gdLst/>
              <a:ahLst/>
              <a:cxnLst/>
              <a:rect l="l" t="t" r="r" b="b"/>
              <a:pathLst>
                <a:path w="3351" h="2234" extrusionOk="0">
                  <a:moveTo>
                    <a:pt x="558" y="2234"/>
                  </a:moveTo>
                  <a:lnTo>
                    <a:pt x="2792" y="2234"/>
                  </a:lnTo>
                  <a:cubicBezTo>
                    <a:pt x="3094" y="2234"/>
                    <a:pt x="3350" y="2001"/>
                    <a:pt x="3350" y="1676"/>
                  </a:cubicBezTo>
                  <a:lnTo>
                    <a:pt x="3350" y="1"/>
                  </a:lnTo>
                  <a:lnTo>
                    <a:pt x="0" y="1"/>
                  </a:lnTo>
                  <a:lnTo>
                    <a:pt x="0" y="1676"/>
                  </a:lnTo>
                  <a:cubicBezTo>
                    <a:pt x="0" y="2001"/>
                    <a:pt x="256" y="2234"/>
                    <a:pt x="558" y="2234"/>
                  </a:cubicBezTo>
                  <a:close/>
                  <a:moveTo>
                    <a:pt x="558" y="2234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5"/>
            <p:cNvSpPr/>
            <p:nvPr/>
          </p:nvSpPr>
          <p:spPr>
            <a:xfrm>
              <a:off x="3434375" y="2250525"/>
              <a:ext cx="56450" cy="27925"/>
            </a:xfrm>
            <a:custGeom>
              <a:avLst/>
              <a:gdLst/>
              <a:ahLst/>
              <a:cxnLst/>
              <a:rect l="l" t="t" r="r" b="b"/>
              <a:pathLst>
                <a:path w="2258" h="1117" extrusionOk="0">
                  <a:moveTo>
                    <a:pt x="280" y="1117"/>
                  </a:moveTo>
                  <a:lnTo>
                    <a:pt x="1978" y="1117"/>
                  </a:lnTo>
                  <a:lnTo>
                    <a:pt x="2257" y="0"/>
                  </a:lnTo>
                  <a:lnTo>
                    <a:pt x="0" y="0"/>
                  </a:lnTo>
                  <a:close/>
                  <a:moveTo>
                    <a:pt x="280" y="1117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5"/>
            <p:cNvSpPr/>
            <p:nvPr/>
          </p:nvSpPr>
          <p:spPr>
            <a:xfrm>
              <a:off x="3244775" y="2299375"/>
              <a:ext cx="435050" cy="71550"/>
            </a:xfrm>
            <a:custGeom>
              <a:avLst/>
              <a:gdLst/>
              <a:ahLst/>
              <a:cxnLst/>
              <a:rect l="l" t="t" r="r" b="b"/>
              <a:pathLst>
                <a:path w="17402" h="2862" extrusionOk="0">
                  <a:moveTo>
                    <a:pt x="0" y="2862"/>
                  </a:moveTo>
                  <a:lnTo>
                    <a:pt x="5909" y="2862"/>
                  </a:lnTo>
                  <a:lnTo>
                    <a:pt x="8701" y="1466"/>
                  </a:lnTo>
                  <a:cubicBezTo>
                    <a:pt x="11330" y="0"/>
                    <a:pt x="13354" y="70"/>
                    <a:pt x="17402" y="70"/>
                  </a:cubicBezTo>
                  <a:lnTo>
                    <a:pt x="17402" y="2862"/>
                  </a:lnTo>
                  <a:lnTo>
                    <a:pt x="11493" y="2862"/>
                  </a:lnTo>
                  <a:lnTo>
                    <a:pt x="8701" y="1466"/>
                  </a:lnTo>
                  <a:cubicBezTo>
                    <a:pt x="6096" y="0"/>
                    <a:pt x="4048" y="70"/>
                    <a:pt x="0" y="70"/>
                  </a:cubicBezTo>
                  <a:close/>
                  <a:moveTo>
                    <a:pt x="0" y="2862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5"/>
            <p:cNvSpPr/>
            <p:nvPr/>
          </p:nvSpPr>
          <p:spPr>
            <a:xfrm>
              <a:off x="3230825" y="2336000"/>
              <a:ext cx="462975" cy="62850"/>
            </a:xfrm>
            <a:custGeom>
              <a:avLst/>
              <a:gdLst/>
              <a:ahLst/>
              <a:cxnLst/>
              <a:rect l="l" t="t" r="r" b="b"/>
              <a:pathLst>
                <a:path w="18519" h="2514" extrusionOk="0">
                  <a:moveTo>
                    <a:pt x="0" y="2513"/>
                  </a:moveTo>
                  <a:lnTo>
                    <a:pt x="7026" y="2513"/>
                  </a:lnTo>
                  <a:lnTo>
                    <a:pt x="9259" y="1397"/>
                  </a:lnTo>
                  <a:lnTo>
                    <a:pt x="11492" y="2513"/>
                  </a:lnTo>
                  <a:lnTo>
                    <a:pt x="18518" y="2513"/>
                  </a:lnTo>
                  <a:lnTo>
                    <a:pt x="18518" y="1397"/>
                  </a:lnTo>
                  <a:lnTo>
                    <a:pt x="12051" y="1397"/>
                  </a:lnTo>
                  <a:lnTo>
                    <a:pt x="9259" y="1"/>
                  </a:lnTo>
                  <a:lnTo>
                    <a:pt x="6467" y="1397"/>
                  </a:lnTo>
                  <a:lnTo>
                    <a:pt x="0" y="1397"/>
                  </a:lnTo>
                  <a:close/>
                  <a:moveTo>
                    <a:pt x="0" y="2513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5"/>
            <p:cNvSpPr/>
            <p:nvPr/>
          </p:nvSpPr>
          <p:spPr>
            <a:xfrm>
              <a:off x="3230825" y="2355775"/>
              <a:ext cx="462975" cy="43075"/>
            </a:xfrm>
            <a:custGeom>
              <a:avLst/>
              <a:gdLst/>
              <a:ahLst/>
              <a:cxnLst/>
              <a:rect l="l" t="t" r="r" b="b"/>
              <a:pathLst>
                <a:path w="18519" h="1723" extrusionOk="0">
                  <a:moveTo>
                    <a:pt x="0" y="1722"/>
                  </a:moveTo>
                  <a:lnTo>
                    <a:pt x="7026" y="1722"/>
                  </a:lnTo>
                  <a:lnTo>
                    <a:pt x="9259" y="606"/>
                  </a:lnTo>
                  <a:lnTo>
                    <a:pt x="11492" y="1722"/>
                  </a:lnTo>
                  <a:lnTo>
                    <a:pt x="18518" y="1722"/>
                  </a:lnTo>
                  <a:lnTo>
                    <a:pt x="18518" y="1164"/>
                  </a:lnTo>
                  <a:lnTo>
                    <a:pt x="11632" y="1164"/>
                  </a:lnTo>
                  <a:lnTo>
                    <a:pt x="9259" y="1"/>
                  </a:lnTo>
                  <a:lnTo>
                    <a:pt x="6886" y="1164"/>
                  </a:lnTo>
                  <a:lnTo>
                    <a:pt x="0" y="1164"/>
                  </a:lnTo>
                  <a:close/>
                  <a:moveTo>
                    <a:pt x="0" y="1722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5"/>
            <p:cNvSpPr/>
            <p:nvPr/>
          </p:nvSpPr>
          <p:spPr>
            <a:xfrm>
              <a:off x="3357600" y="1973100"/>
              <a:ext cx="83775" cy="221600"/>
            </a:xfrm>
            <a:custGeom>
              <a:avLst/>
              <a:gdLst/>
              <a:ahLst/>
              <a:cxnLst/>
              <a:rect l="l" t="t" r="r" b="b"/>
              <a:pathLst>
                <a:path w="3351" h="8864" extrusionOk="0">
                  <a:moveTo>
                    <a:pt x="1" y="4095"/>
                  </a:moveTo>
                  <a:cubicBezTo>
                    <a:pt x="1" y="5770"/>
                    <a:pt x="978" y="7282"/>
                    <a:pt x="2513" y="7957"/>
                  </a:cubicBezTo>
                  <a:lnTo>
                    <a:pt x="2513" y="8864"/>
                  </a:lnTo>
                  <a:lnTo>
                    <a:pt x="3351" y="8864"/>
                  </a:lnTo>
                  <a:lnTo>
                    <a:pt x="3351" y="7677"/>
                  </a:lnTo>
                  <a:cubicBezTo>
                    <a:pt x="47" y="6212"/>
                    <a:pt x="1" y="1512"/>
                    <a:pt x="3304" y="0"/>
                  </a:cubicBezTo>
                  <a:cubicBezTo>
                    <a:pt x="1373" y="419"/>
                    <a:pt x="1" y="2141"/>
                    <a:pt x="1" y="4095"/>
                  </a:cubicBezTo>
                  <a:close/>
                  <a:moveTo>
                    <a:pt x="1" y="4095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5"/>
            <p:cNvSpPr/>
            <p:nvPr/>
          </p:nvSpPr>
          <p:spPr>
            <a:xfrm>
              <a:off x="3420425" y="2194675"/>
              <a:ext cx="34900" cy="55275"/>
            </a:xfrm>
            <a:custGeom>
              <a:avLst/>
              <a:gdLst/>
              <a:ahLst/>
              <a:cxnLst/>
              <a:rect l="l" t="t" r="r" b="b"/>
              <a:pathLst>
                <a:path w="1396" h="2211" extrusionOk="0">
                  <a:moveTo>
                    <a:pt x="558" y="2211"/>
                  </a:moveTo>
                  <a:lnTo>
                    <a:pt x="1396" y="2211"/>
                  </a:lnTo>
                  <a:cubicBezTo>
                    <a:pt x="1093" y="2211"/>
                    <a:pt x="861" y="1978"/>
                    <a:pt x="838" y="1676"/>
                  </a:cubicBezTo>
                  <a:lnTo>
                    <a:pt x="838" y="1"/>
                  </a:lnTo>
                  <a:lnTo>
                    <a:pt x="0" y="1"/>
                  </a:lnTo>
                  <a:lnTo>
                    <a:pt x="0" y="1676"/>
                  </a:lnTo>
                  <a:cubicBezTo>
                    <a:pt x="0" y="1978"/>
                    <a:pt x="256" y="2211"/>
                    <a:pt x="558" y="2211"/>
                  </a:cubicBezTo>
                  <a:close/>
                  <a:moveTo>
                    <a:pt x="558" y="2211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5"/>
            <p:cNvSpPr/>
            <p:nvPr/>
          </p:nvSpPr>
          <p:spPr>
            <a:xfrm>
              <a:off x="3434375" y="2250525"/>
              <a:ext cx="28525" cy="27925"/>
            </a:xfrm>
            <a:custGeom>
              <a:avLst/>
              <a:gdLst/>
              <a:ahLst/>
              <a:cxnLst/>
              <a:rect l="l" t="t" r="r" b="b"/>
              <a:pathLst>
                <a:path w="1141" h="1117" extrusionOk="0">
                  <a:moveTo>
                    <a:pt x="280" y="1117"/>
                  </a:moveTo>
                  <a:lnTo>
                    <a:pt x="1140" y="1117"/>
                  </a:lnTo>
                  <a:lnTo>
                    <a:pt x="838" y="0"/>
                  </a:lnTo>
                  <a:lnTo>
                    <a:pt x="0" y="0"/>
                  </a:lnTo>
                  <a:close/>
                  <a:moveTo>
                    <a:pt x="280" y="1117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5"/>
            <p:cNvSpPr/>
            <p:nvPr/>
          </p:nvSpPr>
          <p:spPr>
            <a:xfrm>
              <a:off x="3244775" y="2301125"/>
              <a:ext cx="20950" cy="69800"/>
            </a:xfrm>
            <a:custGeom>
              <a:avLst/>
              <a:gdLst/>
              <a:ahLst/>
              <a:cxnLst/>
              <a:rect l="l" t="t" r="r" b="b"/>
              <a:pathLst>
                <a:path w="838" h="2792" extrusionOk="0">
                  <a:moveTo>
                    <a:pt x="0" y="2792"/>
                  </a:moveTo>
                  <a:lnTo>
                    <a:pt x="838" y="2792"/>
                  </a:lnTo>
                  <a:lnTo>
                    <a:pt x="838" y="0"/>
                  </a:lnTo>
                  <a:lnTo>
                    <a:pt x="0" y="0"/>
                  </a:lnTo>
                  <a:close/>
                  <a:moveTo>
                    <a:pt x="0" y="2792"/>
                  </a:move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5"/>
            <p:cNvSpPr/>
            <p:nvPr/>
          </p:nvSpPr>
          <p:spPr>
            <a:xfrm>
              <a:off x="3441350" y="1998675"/>
              <a:ext cx="217550" cy="337350"/>
            </a:xfrm>
            <a:custGeom>
              <a:avLst/>
              <a:gdLst/>
              <a:ahLst/>
              <a:cxnLst/>
              <a:rect l="l" t="t" r="r" b="b"/>
              <a:pathLst>
                <a:path w="8702" h="13494" extrusionOk="0">
                  <a:moveTo>
                    <a:pt x="1" y="1"/>
                  </a:moveTo>
                  <a:lnTo>
                    <a:pt x="1" y="559"/>
                  </a:lnTo>
                  <a:lnTo>
                    <a:pt x="559" y="559"/>
                  </a:lnTo>
                  <a:lnTo>
                    <a:pt x="559" y="1"/>
                  </a:lnTo>
                  <a:close/>
                  <a:moveTo>
                    <a:pt x="1178" y="0"/>
                  </a:moveTo>
                  <a:cubicBezTo>
                    <a:pt x="1158" y="0"/>
                    <a:pt x="1138" y="1"/>
                    <a:pt x="1117" y="1"/>
                  </a:cubicBezTo>
                  <a:lnTo>
                    <a:pt x="1117" y="559"/>
                  </a:lnTo>
                  <a:cubicBezTo>
                    <a:pt x="1137" y="559"/>
                    <a:pt x="1157" y="559"/>
                    <a:pt x="1177" y="559"/>
                  </a:cubicBezTo>
                  <a:cubicBezTo>
                    <a:pt x="2062" y="559"/>
                    <a:pt x="2894" y="1066"/>
                    <a:pt x="3281" y="1862"/>
                  </a:cubicBezTo>
                  <a:lnTo>
                    <a:pt x="3793" y="1629"/>
                  </a:lnTo>
                  <a:cubicBezTo>
                    <a:pt x="3290" y="624"/>
                    <a:pt x="2294" y="0"/>
                    <a:pt x="1178" y="0"/>
                  </a:cubicBezTo>
                  <a:close/>
                  <a:moveTo>
                    <a:pt x="7026" y="12936"/>
                  </a:moveTo>
                  <a:lnTo>
                    <a:pt x="7026" y="13494"/>
                  </a:lnTo>
                  <a:lnTo>
                    <a:pt x="7585" y="13494"/>
                  </a:lnTo>
                  <a:lnTo>
                    <a:pt x="7585" y="12936"/>
                  </a:lnTo>
                  <a:close/>
                  <a:moveTo>
                    <a:pt x="8143" y="12936"/>
                  </a:moveTo>
                  <a:lnTo>
                    <a:pt x="8143" y="13494"/>
                  </a:lnTo>
                  <a:lnTo>
                    <a:pt x="8701" y="13494"/>
                  </a:lnTo>
                  <a:lnTo>
                    <a:pt x="8701" y="129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5"/>
            <p:cNvSpPr/>
            <p:nvPr/>
          </p:nvSpPr>
          <p:spPr>
            <a:xfrm>
              <a:off x="3223250" y="2294125"/>
              <a:ext cx="477525" cy="112275"/>
            </a:xfrm>
            <a:custGeom>
              <a:avLst/>
              <a:gdLst/>
              <a:ahLst/>
              <a:cxnLst/>
              <a:rect l="l" t="t" r="r" b="b"/>
              <a:pathLst>
                <a:path w="19101" h="4491" extrusionOk="0">
                  <a:moveTo>
                    <a:pt x="1396" y="559"/>
                  </a:moveTo>
                  <a:cubicBezTo>
                    <a:pt x="4886" y="559"/>
                    <a:pt x="6747" y="559"/>
                    <a:pt x="8957" y="1676"/>
                  </a:cubicBezTo>
                  <a:lnTo>
                    <a:pt x="8143" y="2095"/>
                  </a:lnTo>
                  <a:lnTo>
                    <a:pt x="6491" y="1629"/>
                  </a:lnTo>
                  <a:lnTo>
                    <a:pt x="6328" y="2164"/>
                  </a:lnTo>
                  <a:lnTo>
                    <a:pt x="7399" y="2444"/>
                  </a:lnTo>
                  <a:lnTo>
                    <a:pt x="6701" y="2793"/>
                  </a:lnTo>
                  <a:lnTo>
                    <a:pt x="1141" y="2793"/>
                  </a:lnTo>
                  <a:lnTo>
                    <a:pt x="1141" y="559"/>
                  </a:lnTo>
                  <a:close/>
                  <a:moveTo>
                    <a:pt x="9562" y="2002"/>
                  </a:moveTo>
                  <a:lnTo>
                    <a:pt x="12284" y="3351"/>
                  </a:lnTo>
                  <a:lnTo>
                    <a:pt x="18542" y="3351"/>
                  </a:lnTo>
                  <a:lnTo>
                    <a:pt x="18542" y="3933"/>
                  </a:lnTo>
                  <a:lnTo>
                    <a:pt x="11865" y="3933"/>
                  </a:lnTo>
                  <a:lnTo>
                    <a:pt x="9562" y="2769"/>
                  </a:lnTo>
                  <a:lnTo>
                    <a:pt x="7259" y="3933"/>
                  </a:lnTo>
                  <a:lnTo>
                    <a:pt x="559" y="3933"/>
                  </a:lnTo>
                  <a:lnTo>
                    <a:pt x="559" y="3351"/>
                  </a:lnTo>
                  <a:lnTo>
                    <a:pt x="6817" y="3351"/>
                  </a:lnTo>
                  <a:lnTo>
                    <a:pt x="9562" y="2002"/>
                  </a:lnTo>
                  <a:close/>
                  <a:moveTo>
                    <a:pt x="582" y="1"/>
                  </a:moveTo>
                  <a:lnTo>
                    <a:pt x="582" y="2793"/>
                  </a:lnTo>
                  <a:lnTo>
                    <a:pt x="1" y="2793"/>
                  </a:lnTo>
                  <a:lnTo>
                    <a:pt x="1" y="4491"/>
                  </a:lnTo>
                  <a:lnTo>
                    <a:pt x="7375" y="4491"/>
                  </a:lnTo>
                  <a:lnTo>
                    <a:pt x="9562" y="3397"/>
                  </a:lnTo>
                  <a:lnTo>
                    <a:pt x="11726" y="4491"/>
                  </a:lnTo>
                  <a:lnTo>
                    <a:pt x="19100" y="4491"/>
                  </a:lnTo>
                  <a:lnTo>
                    <a:pt x="19100" y="2793"/>
                  </a:lnTo>
                  <a:lnTo>
                    <a:pt x="18542" y="2793"/>
                  </a:lnTo>
                  <a:lnTo>
                    <a:pt x="18542" y="1"/>
                  </a:lnTo>
                  <a:lnTo>
                    <a:pt x="15727" y="1"/>
                  </a:lnTo>
                  <a:lnTo>
                    <a:pt x="15727" y="559"/>
                  </a:lnTo>
                  <a:lnTo>
                    <a:pt x="17984" y="559"/>
                  </a:lnTo>
                  <a:lnTo>
                    <a:pt x="17984" y="2793"/>
                  </a:lnTo>
                  <a:lnTo>
                    <a:pt x="12424" y="2793"/>
                  </a:lnTo>
                  <a:lnTo>
                    <a:pt x="11749" y="2444"/>
                  </a:lnTo>
                  <a:lnTo>
                    <a:pt x="12796" y="2164"/>
                  </a:lnTo>
                  <a:lnTo>
                    <a:pt x="12656" y="1629"/>
                  </a:lnTo>
                  <a:lnTo>
                    <a:pt x="11004" y="2095"/>
                  </a:lnTo>
                  <a:lnTo>
                    <a:pt x="10190" y="1676"/>
                  </a:lnTo>
                  <a:cubicBezTo>
                    <a:pt x="11842" y="838"/>
                    <a:pt x="13308" y="652"/>
                    <a:pt x="15215" y="583"/>
                  </a:cubicBezTo>
                  <a:lnTo>
                    <a:pt x="15192" y="24"/>
                  </a:lnTo>
                  <a:cubicBezTo>
                    <a:pt x="13075" y="94"/>
                    <a:pt x="11470" y="327"/>
                    <a:pt x="9585" y="1373"/>
                  </a:cubicBezTo>
                  <a:cubicBezTo>
                    <a:pt x="7073" y="1"/>
                    <a:pt x="5049" y="1"/>
                    <a:pt x="1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5"/>
            <p:cNvSpPr/>
            <p:nvPr/>
          </p:nvSpPr>
          <p:spPr>
            <a:xfrm>
              <a:off x="3585000" y="2114425"/>
              <a:ext cx="44225" cy="27350"/>
            </a:xfrm>
            <a:custGeom>
              <a:avLst/>
              <a:gdLst/>
              <a:ahLst/>
              <a:cxnLst/>
              <a:rect l="l" t="t" r="r" b="b"/>
              <a:pathLst>
                <a:path w="1769" h="1094" extrusionOk="0">
                  <a:moveTo>
                    <a:pt x="187" y="0"/>
                  </a:moveTo>
                  <a:lnTo>
                    <a:pt x="1" y="512"/>
                  </a:lnTo>
                  <a:lnTo>
                    <a:pt x="1583" y="1094"/>
                  </a:lnTo>
                  <a:lnTo>
                    <a:pt x="1769" y="582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5"/>
            <p:cNvSpPr/>
            <p:nvPr/>
          </p:nvSpPr>
          <p:spPr>
            <a:xfrm>
              <a:off x="3585000" y="2009150"/>
              <a:ext cx="44225" cy="27950"/>
            </a:xfrm>
            <a:custGeom>
              <a:avLst/>
              <a:gdLst/>
              <a:ahLst/>
              <a:cxnLst/>
              <a:rect l="l" t="t" r="r" b="b"/>
              <a:pathLst>
                <a:path w="1769" h="1118" extrusionOk="0">
                  <a:moveTo>
                    <a:pt x="1583" y="1"/>
                  </a:moveTo>
                  <a:lnTo>
                    <a:pt x="1" y="582"/>
                  </a:lnTo>
                  <a:lnTo>
                    <a:pt x="187" y="1117"/>
                  </a:lnTo>
                  <a:lnTo>
                    <a:pt x="1769" y="536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5"/>
            <p:cNvSpPr/>
            <p:nvPr/>
          </p:nvSpPr>
          <p:spPr>
            <a:xfrm>
              <a:off x="3594900" y="2068475"/>
              <a:ext cx="42475" cy="13975"/>
            </a:xfrm>
            <a:custGeom>
              <a:avLst/>
              <a:gdLst/>
              <a:ahLst/>
              <a:cxnLst/>
              <a:rect l="l" t="t" r="r" b="b"/>
              <a:pathLst>
                <a:path w="169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699" y="559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5"/>
            <p:cNvSpPr/>
            <p:nvPr/>
          </p:nvSpPr>
          <p:spPr>
            <a:xfrm>
              <a:off x="3287800" y="2068475"/>
              <a:ext cx="41900" cy="13975"/>
            </a:xfrm>
            <a:custGeom>
              <a:avLst/>
              <a:gdLst/>
              <a:ahLst/>
              <a:cxnLst/>
              <a:rect l="l" t="t" r="r" b="b"/>
              <a:pathLst>
                <a:path w="1676" h="559" extrusionOk="0">
                  <a:moveTo>
                    <a:pt x="1" y="1"/>
                  </a:moveTo>
                  <a:lnTo>
                    <a:pt x="1" y="559"/>
                  </a:lnTo>
                  <a:lnTo>
                    <a:pt x="1676" y="559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5"/>
            <p:cNvSpPr/>
            <p:nvPr/>
          </p:nvSpPr>
          <p:spPr>
            <a:xfrm>
              <a:off x="3295950" y="2009150"/>
              <a:ext cx="44225" cy="27950"/>
            </a:xfrm>
            <a:custGeom>
              <a:avLst/>
              <a:gdLst/>
              <a:ahLst/>
              <a:cxnLst/>
              <a:rect l="l" t="t" r="r" b="b"/>
              <a:pathLst>
                <a:path w="1769" h="1118" extrusionOk="0">
                  <a:moveTo>
                    <a:pt x="187" y="1"/>
                  </a:moveTo>
                  <a:lnTo>
                    <a:pt x="1" y="536"/>
                  </a:lnTo>
                  <a:lnTo>
                    <a:pt x="1559" y="1117"/>
                  </a:lnTo>
                  <a:lnTo>
                    <a:pt x="1769" y="582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5"/>
            <p:cNvSpPr/>
            <p:nvPr/>
          </p:nvSpPr>
          <p:spPr>
            <a:xfrm>
              <a:off x="3295950" y="2114425"/>
              <a:ext cx="44225" cy="27350"/>
            </a:xfrm>
            <a:custGeom>
              <a:avLst/>
              <a:gdLst/>
              <a:ahLst/>
              <a:cxnLst/>
              <a:rect l="l" t="t" r="r" b="b"/>
              <a:pathLst>
                <a:path w="1769" h="1094" extrusionOk="0">
                  <a:moveTo>
                    <a:pt x="1559" y="0"/>
                  </a:moveTo>
                  <a:lnTo>
                    <a:pt x="1" y="582"/>
                  </a:lnTo>
                  <a:lnTo>
                    <a:pt x="187" y="1094"/>
                  </a:lnTo>
                  <a:lnTo>
                    <a:pt x="1769" y="512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5"/>
            <p:cNvSpPr/>
            <p:nvPr/>
          </p:nvSpPr>
          <p:spPr>
            <a:xfrm>
              <a:off x="3330850" y="1963700"/>
              <a:ext cx="263475" cy="321725"/>
            </a:xfrm>
            <a:custGeom>
              <a:avLst/>
              <a:gdLst/>
              <a:ahLst/>
              <a:cxnLst/>
              <a:rect l="l" t="t" r="r" b="b"/>
              <a:pathLst>
                <a:path w="10539" h="12869" extrusionOk="0">
                  <a:moveTo>
                    <a:pt x="4979" y="4959"/>
                  </a:moveTo>
                  <a:lnTo>
                    <a:pt x="5537" y="5122"/>
                  </a:lnTo>
                  <a:lnTo>
                    <a:pt x="5537" y="8961"/>
                  </a:lnTo>
                  <a:lnTo>
                    <a:pt x="4979" y="8961"/>
                  </a:lnTo>
                  <a:lnTo>
                    <a:pt x="4979" y="4959"/>
                  </a:lnTo>
                  <a:close/>
                  <a:moveTo>
                    <a:pt x="6654" y="9519"/>
                  </a:moveTo>
                  <a:lnTo>
                    <a:pt x="6654" y="10077"/>
                  </a:lnTo>
                  <a:lnTo>
                    <a:pt x="3839" y="10077"/>
                  </a:lnTo>
                  <a:lnTo>
                    <a:pt x="3839" y="9519"/>
                  </a:lnTo>
                  <a:close/>
                  <a:moveTo>
                    <a:pt x="6654" y="10612"/>
                  </a:moveTo>
                  <a:lnTo>
                    <a:pt x="6654" y="10892"/>
                  </a:lnTo>
                  <a:cubicBezTo>
                    <a:pt x="6654" y="11054"/>
                    <a:pt x="6514" y="11194"/>
                    <a:pt x="6351" y="11194"/>
                  </a:cubicBezTo>
                  <a:lnTo>
                    <a:pt x="4141" y="11194"/>
                  </a:lnTo>
                  <a:cubicBezTo>
                    <a:pt x="3979" y="11194"/>
                    <a:pt x="3839" y="11054"/>
                    <a:pt x="3839" y="10892"/>
                  </a:cubicBezTo>
                  <a:lnTo>
                    <a:pt x="3839" y="10612"/>
                  </a:lnTo>
                  <a:close/>
                  <a:moveTo>
                    <a:pt x="6026" y="11752"/>
                  </a:moveTo>
                  <a:lnTo>
                    <a:pt x="5886" y="12311"/>
                  </a:lnTo>
                  <a:lnTo>
                    <a:pt x="4630" y="12311"/>
                  </a:lnTo>
                  <a:lnTo>
                    <a:pt x="4490" y="11752"/>
                  </a:lnTo>
                  <a:close/>
                  <a:moveTo>
                    <a:pt x="5262" y="1"/>
                  </a:moveTo>
                  <a:cubicBezTo>
                    <a:pt x="4063" y="1"/>
                    <a:pt x="2862" y="475"/>
                    <a:pt x="1978" y="1446"/>
                  </a:cubicBezTo>
                  <a:lnTo>
                    <a:pt x="2397" y="1819"/>
                  </a:lnTo>
                  <a:cubicBezTo>
                    <a:pt x="3174" y="966"/>
                    <a:pt x="4226" y="549"/>
                    <a:pt x="5275" y="549"/>
                  </a:cubicBezTo>
                  <a:cubicBezTo>
                    <a:pt x="6487" y="549"/>
                    <a:pt x="7695" y="1106"/>
                    <a:pt x="8468" y="2191"/>
                  </a:cubicBezTo>
                  <a:cubicBezTo>
                    <a:pt x="9911" y="4215"/>
                    <a:pt x="9120" y="7076"/>
                    <a:pt x="6840" y="8053"/>
                  </a:cubicBezTo>
                  <a:lnTo>
                    <a:pt x="6654" y="8146"/>
                  </a:lnTo>
                  <a:lnTo>
                    <a:pt x="6654" y="8937"/>
                  </a:lnTo>
                  <a:lnTo>
                    <a:pt x="6096" y="8937"/>
                  </a:lnTo>
                  <a:lnTo>
                    <a:pt x="6096" y="5262"/>
                  </a:lnTo>
                  <a:lnTo>
                    <a:pt x="6817" y="5448"/>
                  </a:lnTo>
                  <a:lnTo>
                    <a:pt x="6956" y="4913"/>
                  </a:lnTo>
                  <a:lnTo>
                    <a:pt x="3723" y="4052"/>
                  </a:lnTo>
                  <a:lnTo>
                    <a:pt x="3583" y="4587"/>
                  </a:lnTo>
                  <a:lnTo>
                    <a:pt x="4421" y="4820"/>
                  </a:lnTo>
                  <a:lnTo>
                    <a:pt x="4421" y="8937"/>
                  </a:lnTo>
                  <a:lnTo>
                    <a:pt x="3839" y="8937"/>
                  </a:lnTo>
                  <a:lnTo>
                    <a:pt x="3839" y="8123"/>
                  </a:lnTo>
                  <a:lnTo>
                    <a:pt x="3676" y="8053"/>
                  </a:lnTo>
                  <a:cubicBezTo>
                    <a:pt x="1420" y="7076"/>
                    <a:pt x="629" y="4261"/>
                    <a:pt x="2048" y="2237"/>
                  </a:cubicBezTo>
                  <a:lnTo>
                    <a:pt x="1582" y="1912"/>
                  </a:lnTo>
                  <a:lnTo>
                    <a:pt x="1582" y="1912"/>
                  </a:lnTo>
                  <a:cubicBezTo>
                    <a:pt x="0" y="4168"/>
                    <a:pt x="815" y="7286"/>
                    <a:pt x="3281" y="8495"/>
                  </a:cubicBezTo>
                  <a:lnTo>
                    <a:pt x="3304" y="8495"/>
                  </a:lnTo>
                  <a:lnTo>
                    <a:pt x="3304" y="10915"/>
                  </a:lnTo>
                  <a:cubicBezTo>
                    <a:pt x="3304" y="11287"/>
                    <a:pt x="3560" y="11613"/>
                    <a:pt x="3909" y="11706"/>
                  </a:cubicBezTo>
                  <a:lnTo>
                    <a:pt x="4211" y="12869"/>
                  </a:lnTo>
                  <a:lnTo>
                    <a:pt x="6328" y="12869"/>
                  </a:lnTo>
                  <a:lnTo>
                    <a:pt x="6607" y="11706"/>
                  </a:lnTo>
                  <a:cubicBezTo>
                    <a:pt x="6980" y="11613"/>
                    <a:pt x="7212" y="11287"/>
                    <a:pt x="7236" y="10915"/>
                  </a:cubicBezTo>
                  <a:lnTo>
                    <a:pt x="7236" y="8495"/>
                  </a:lnTo>
                  <a:cubicBezTo>
                    <a:pt x="9748" y="7262"/>
                    <a:pt x="10539" y="4052"/>
                    <a:pt x="8864" y="1795"/>
                  </a:cubicBezTo>
                  <a:cubicBezTo>
                    <a:pt x="7974" y="609"/>
                    <a:pt x="6619" y="1"/>
                    <a:pt x="5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1" name="Google Shape;2141;p7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7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76"/>
          <p:cNvSpPr txBox="1">
            <a:spLocks noGrp="1"/>
          </p:cNvSpPr>
          <p:nvPr>
            <p:ph type="ctrTitle"/>
          </p:nvPr>
        </p:nvSpPr>
        <p:spPr>
          <a:xfrm>
            <a:off x="3624263" y="1846547"/>
            <a:ext cx="42291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/>
              <a:t>Membuat</a:t>
            </a:r>
            <a:r>
              <a:rPr lang="en-ID" sz="2400" dirty="0"/>
              <a:t> Video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apapun</a:t>
            </a:r>
            <a:r>
              <a:rPr lang="en-ID" sz="2400" dirty="0"/>
              <a:t> yang </a:t>
            </a:r>
            <a:r>
              <a:rPr lang="en-ID" sz="2400" dirty="0" err="1"/>
              <a:t>berhubungan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endParaRPr lang="en-ID" sz="2400" dirty="0"/>
          </a:p>
        </p:txBody>
      </p:sp>
      <p:sp>
        <p:nvSpPr>
          <p:cNvPr id="2148" name="Google Shape;2148;p76"/>
          <p:cNvSpPr txBox="1">
            <a:spLocks noGrp="1"/>
          </p:cNvSpPr>
          <p:nvPr>
            <p:ph type="subTitle" idx="1"/>
          </p:nvPr>
        </p:nvSpPr>
        <p:spPr>
          <a:xfrm>
            <a:off x="3714120" y="3135947"/>
            <a:ext cx="42291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Dilakukan perkelompok</a:t>
            </a:r>
            <a:endParaRPr dirty="0"/>
          </a:p>
        </p:txBody>
      </p:sp>
      <p:sp>
        <p:nvSpPr>
          <p:cNvPr id="2149" name="Google Shape;2149;p76"/>
          <p:cNvSpPr txBox="1">
            <a:spLocks noGrp="1"/>
          </p:cNvSpPr>
          <p:nvPr>
            <p:ph type="title" idx="2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Tugas</a:t>
            </a:r>
            <a:endParaRPr sz="4400" dirty="0"/>
          </a:p>
        </p:txBody>
      </p:sp>
      <p:grpSp>
        <p:nvGrpSpPr>
          <p:cNvPr id="2150" name="Google Shape;2150;p76"/>
          <p:cNvGrpSpPr/>
          <p:nvPr/>
        </p:nvGrpSpPr>
        <p:grpSpPr>
          <a:xfrm rot="-3885280" flipH="1">
            <a:off x="6210222" y="192912"/>
            <a:ext cx="1385946" cy="2705284"/>
            <a:chOff x="409722" y="228600"/>
            <a:chExt cx="1385931" cy="2705253"/>
          </a:xfrm>
        </p:grpSpPr>
        <p:grpSp>
          <p:nvGrpSpPr>
            <p:cNvPr id="2151" name="Google Shape;2151;p7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152" name="Google Shape;2152;p7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7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4" name="Google Shape;2154;p7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76"/>
          <p:cNvGrpSpPr/>
          <p:nvPr/>
        </p:nvGrpSpPr>
        <p:grpSpPr>
          <a:xfrm rot="6359746" flipH="1">
            <a:off x="1950355" y="2435433"/>
            <a:ext cx="1386101" cy="2705585"/>
            <a:chOff x="409722" y="228600"/>
            <a:chExt cx="1385931" cy="2705253"/>
          </a:xfrm>
        </p:grpSpPr>
        <p:grpSp>
          <p:nvGrpSpPr>
            <p:cNvPr id="2156" name="Google Shape;2156;p7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157" name="Google Shape;2157;p7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7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9" name="Google Shape;2159;p7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7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7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77"/>
          <p:cNvSpPr/>
          <p:nvPr/>
        </p:nvSpPr>
        <p:spPr>
          <a:xfrm flipH="1">
            <a:off x="954075" y="1366400"/>
            <a:ext cx="4044600" cy="30735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77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-US" dirty="0" err="1">
                <a:solidFill>
                  <a:schemeClr val="accent5"/>
                </a:solidFill>
              </a:rPr>
              <a:t>Membuat</a:t>
            </a:r>
            <a:r>
              <a:rPr lang="en-US" dirty="0">
                <a:solidFill>
                  <a:schemeClr val="accent5"/>
                </a:solidFill>
              </a:rPr>
              <a:t> tutorial tips agar laptop </a:t>
            </a:r>
            <a:r>
              <a:rPr lang="en-US" dirty="0" err="1">
                <a:solidFill>
                  <a:schemeClr val="accent5"/>
                </a:solidFill>
              </a:rPr>
              <a:t>menyala</a:t>
            </a:r>
            <a:r>
              <a:rPr lang="en-US" dirty="0">
                <a:solidFill>
                  <a:schemeClr val="accent5"/>
                </a:solidFill>
              </a:rPr>
              <a:t> dengan </a:t>
            </a:r>
            <a:r>
              <a:rPr lang="en-US" dirty="0" err="1">
                <a:solidFill>
                  <a:schemeClr val="accent5"/>
                </a:solidFill>
              </a:rPr>
              <a:t>cepat</a:t>
            </a:r>
            <a:r>
              <a:rPr lang="en-US" dirty="0">
                <a:solidFill>
                  <a:schemeClr val="accent5"/>
                </a:solidFill>
              </a:rPr>
              <a:t> (</a:t>
            </a:r>
            <a:r>
              <a:rPr lang="en-US" dirty="0" err="1">
                <a:solidFill>
                  <a:schemeClr val="accent5"/>
                </a:solidFill>
              </a:rPr>
              <a:t>direkam</a:t>
            </a:r>
            <a:r>
              <a:rPr lang="en-US" dirty="0">
                <a:solidFill>
                  <a:schemeClr val="accent5"/>
                </a:solidFill>
              </a:rPr>
              <a:t>)</a:t>
            </a:r>
            <a:endParaRPr dirty="0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-US" dirty="0" err="1">
                <a:solidFill>
                  <a:schemeClr val="accent5"/>
                </a:solidFill>
              </a:rPr>
              <a:t>Membuat</a:t>
            </a:r>
            <a:r>
              <a:rPr lang="en-US" dirty="0">
                <a:solidFill>
                  <a:schemeClr val="accent5"/>
                </a:solidFill>
              </a:rPr>
              <a:t> video </a:t>
            </a:r>
            <a:r>
              <a:rPr lang="en-US" dirty="0" err="1">
                <a:solidFill>
                  <a:schemeClr val="accent5"/>
                </a:solidFill>
              </a:rPr>
              <a:t>penjelasan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tentang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materi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dasar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komputer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singkat</a:t>
            </a:r>
            <a:endParaRPr dirty="0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-US" dirty="0" err="1">
                <a:solidFill>
                  <a:schemeClr val="accent5"/>
                </a:solidFill>
              </a:rPr>
              <a:t>Mengedit</a:t>
            </a:r>
            <a:r>
              <a:rPr lang="en-US" dirty="0">
                <a:solidFill>
                  <a:schemeClr val="accent5"/>
                </a:solidFill>
              </a:rPr>
              <a:t> foto atau video, </a:t>
            </a:r>
            <a:r>
              <a:rPr lang="en-US" dirty="0" err="1">
                <a:solidFill>
                  <a:schemeClr val="accent5"/>
                </a:solidFill>
              </a:rPr>
              <a:t>sambil</a:t>
            </a:r>
            <a:r>
              <a:rPr lang="en-US" dirty="0">
                <a:solidFill>
                  <a:schemeClr val="accent5"/>
                </a:solidFill>
              </a:rPr>
              <a:t> di </a:t>
            </a:r>
            <a:r>
              <a:rPr lang="en-US" dirty="0" err="1">
                <a:solidFill>
                  <a:schemeClr val="accent5"/>
                </a:solidFill>
              </a:rPr>
              <a:t>rekam</a:t>
            </a:r>
            <a:r>
              <a:rPr lang="en-US" dirty="0">
                <a:solidFill>
                  <a:schemeClr val="accent5"/>
                </a:solidFill>
              </a:rPr>
              <a:t> boleh.</a:t>
            </a:r>
            <a:endParaRPr dirty="0"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●"/>
            </a:pPr>
            <a:r>
              <a:rPr lang="en" dirty="0">
                <a:solidFill>
                  <a:schemeClr val="accent5"/>
                </a:solidFill>
              </a:rPr>
              <a:t>Membuat Rangkuman di Word/power point (tema komputer)</a:t>
            </a:r>
          </a:p>
        </p:txBody>
      </p:sp>
      <p:sp>
        <p:nvSpPr>
          <p:cNvPr id="2168" name="Google Shape;2168;p7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penyelesaian tugas</a:t>
            </a:r>
            <a:endParaRPr dirty="0"/>
          </a:p>
        </p:txBody>
      </p:sp>
      <p:grpSp>
        <p:nvGrpSpPr>
          <p:cNvPr id="2169" name="Google Shape;2169;p77"/>
          <p:cNvGrpSpPr/>
          <p:nvPr/>
        </p:nvGrpSpPr>
        <p:grpSpPr>
          <a:xfrm>
            <a:off x="1259648" y="1678376"/>
            <a:ext cx="3426788" cy="2448157"/>
            <a:chOff x="884172" y="1689117"/>
            <a:chExt cx="3727200" cy="2605808"/>
          </a:xfrm>
        </p:grpSpPr>
        <p:pic>
          <p:nvPicPr>
            <p:cNvPr id="2170" name="Google Shape;2170;p77"/>
            <p:cNvPicPr preferRelativeResize="0"/>
            <p:nvPr/>
          </p:nvPicPr>
          <p:blipFill rotWithShape="1">
            <a:blip r:embed="rId3">
              <a:alphaModFix/>
            </a:blip>
            <a:srcRect l="3254" r="1307"/>
            <a:stretch/>
          </p:blipFill>
          <p:spPr>
            <a:xfrm>
              <a:off x="884172" y="1689125"/>
              <a:ext cx="3727200" cy="2605800"/>
            </a:xfrm>
            <a:prstGeom prst="roundRect">
              <a:avLst>
                <a:gd name="adj" fmla="val 3654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171" name="Google Shape;2171;p77"/>
            <p:cNvPicPr preferRelativeResize="0"/>
            <p:nvPr/>
          </p:nvPicPr>
          <p:blipFill rotWithShape="1">
            <a:blip r:embed="rId4">
              <a:alphaModFix amt="50000"/>
            </a:blip>
            <a:srcRect l="3254" r="1307"/>
            <a:stretch/>
          </p:blipFill>
          <p:spPr>
            <a:xfrm>
              <a:off x="884172" y="1689117"/>
              <a:ext cx="3727200" cy="2605800"/>
            </a:xfrm>
            <a:prstGeom prst="roundRect">
              <a:avLst>
                <a:gd name="adj" fmla="val 3654"/>
              </a:avLst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172" name="Google Shape;2172;p77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77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77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77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77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7" name="Google Shape;2177;p77"/>
          <p:cNvGrpSpPr/>
          <p:nvPr/>
        </p:nvGrpSpPr>
        <p:grpSpPr>
          <a:xfrm>
            <a:off x="2730040" y="1471162"/>
            <a:ext cx="492658" cy="106303"/>
            <a:chOff x="-3037735" y="-542969"/>
            <a:chExt cx="581170" cy="125387"/>
          </a:xfrm>
        </p:grpSpPr>
        <p:sp>
          <p:nvSpPr>
            <p:cNvPr id="2178" name="Google Shape;2178;p77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9" name="Google Shape;2179;p77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2180" name="Google Shape;2180;p7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7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2" name="Google Shape;2182;p7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7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9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Komputer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elektronik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memanipulasi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informasi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data.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Komputer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mampu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menyimpan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mengambil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, dan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mengolah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data. Anda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mungkin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telah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mengetahui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bahwa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Anda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menggunakan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komputer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mengetik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dokumen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mengirim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e-mail,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bermain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game, dan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menjelajah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Web. Anda juga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dapat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menggunakannya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untuk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mengubah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membuat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spreadsheet,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presentasi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, dan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bahkan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video.</a:t>
            </a:r>
            <a:endParaRPr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8" name="Google Shape;1038;p59"/>
          <p:cNvSpPr txBox="1">
            <a:spLocks noGrp="1"/>
          </p:cNvSpPr>
          <p:nvPr>
            <p:ph type="title"/>
          </p:nvPr>
        </p:nvSpPr>
        <p:spPr>
          <a:xfrm>
            <a:off x="722400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ID" b="0" i="0" dirty="0" err="1">
                <a:solidFill>
                  <a:srgbClr val="4E4E4E"/>
                </a:solidFill>
                <a:effectLst/>
                <a:latin typeface="Aldrich" panose="020B0604020202020204" charset="0"/>
              </a:rPr>
              <a:t>Apa</a:t>
            </a:r>
            <a:r>
              <a:rPr lang="en-ID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Aldrich" panose="020B0604020202020204" charset="0"/>
              </a:rPr>
              <a:t>itu</a:t>
            </a:r>
            <a:r>
              <a:rPr lang="en-ID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Aldrich" panose="020B0604020202020204" charset="0"/>
              </a:rPr>
              <a:t>Komputer</a:t>
            </a:r>
            <a:r>
              <a:rPr lang="en-ID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 ?</a:t>
            </a:r>
          </a:p>
        </p:txBody>
      </p:sp>
      <p:sp>
        <p:nvSpPr>
          <p:cNvPr id="1039" name="Google Shape;1039;p59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9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83"/>
          <p:cNvSpPr/>
          <p:nvPr/>
        </p:nvSpPr>
        <p:spPr>
          <a:xfrm flipH="1">
            <a:off x="4133865" y="818464"/>
            <a:ext cx="4044600" cy="31203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83"/>
          <p:cNvSpPr txBox="1">
            <a:spLocks noGrp="1"/>
          </p:cNvSpPr>
          <p:nvPr>
            <p:ph type="subTitle" idx="1"/>
          </p:nvPr>
        </p:nvSpPr>
        <p:spPr>
          <a:xfrm>
            <a:off x="949500" y="2215050"/>
            <a:ext cx="29076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M</a:t>
            </a:r>
            <a:r>
              <a:rPr lang="en" dirty="0"/>
              <a:t>elakukan praktek dengan beberapa study kasus.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-ID" dirty="0"/>
              <a:t>D</a:t>
            </a:r>
            <a:r>
              <a:rPr lang="en" dirty="0"/>
              <a:t>isediakan beberapa video yang harus di edit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 dirty="0"/>
              <a:t>Membuat Struktur Html berdasarkan data yang diberikan</a:t>
            </a:r>
          </a:p>
        </p:txBody>
      </p:sp>
      <p:sp>
        <p:nvSpPr>
          <p:cNvPr id="2472" name="Google Shape;2472;p83"/>
          <p:cNvSpPr txBox="1">
            <a:spLocks noGrp="1"/>
          </p:cNvSpPr>
          <p:nvPr>
            <p:ph type="title"/>
          </p:nvPr>
        </p:nvSpPr>
        <p:spPr>
          <a:xfrm>
            <a:off x="992070" y="1521350"/>
            <a:ext cx="277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Materi ?</a:t>
            </a:r>
            <a:endParaRPr dirty="0"/>
          </a:p>
        </p:txBody>
      </p:sp>
      <p:sp>
        <p:nvSpPr>
          <p:cNvPr id="2474" name="Google Shape;2474;p83"/>
          <p:cNvSpPr/>
          <p:nvPr/>
        </p:nvSpPr>
        <p:spPr>
          <a:xfrm flipH="1">
            <a:off x="4682033" y="830185"/>
            <a:ext cx="1490739" cy="942371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83"/>
          <p:cNvSpPr/>
          <p:nvPr/>
        </p:nvSpPr>
        <p:spPr>
          <a:xfrm flipH="1">
            <a:off x="5534836" y="835059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83"/>
          <p:cNvSpPr/>
          <p:nvPr/>
        </p:nvSpPr>
        <p:spPr>
          <a:xfrm flipH="1">
            <a:off x="4146066" y="1808607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83"/>
          <p:cNvSpPr/>
          <p:nvPr/>
        </p:nvSpPr>
        <p:spPr>
          <a:xfrm flipH="1">
            <a:off x="6114446" y="2999418"/>
            <a:ext cx="1443743" cy="924910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83"/>
          <p:cNvSpPr/>
          <p:nvPr/>
        </p:nvSpPr>
        <p:spPr>
          <a:xfrm rot="10800000" flipH="1">
            <a:off x="7192921" y="2861087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83"/>
          <p:cNvSpPr/>
          <p:nvPr/>
        </p:nvSpPr>
        <p:spPr>
          <a:xfrm>
            <a:off x="5828097" y="3348738"/>
            <a:ext cx="65005" cy="62549"/>
          </a:xfrm>
          <a:custGeom>
            <a:avLst/>
            <a:gdLst/>
            <a:ahLst/>
            <a:cxnLst/>
            <a:rect l="l" t="t" r="r" b="b"/>
            <a:pathLst>
              <a:path w="4155" h="3998" extrusionOk="0">
                <a:moveTo>
                  <a:pt x="2156" y="1"/>
                </a:moveTo>
                <a:cubicBezTo>
                  <a:pt x="1348" y="1"/>
                  <a:pt x="619" y="488"/>
                  <a:pt x="308" y="1234"/>
                </a:cubicBezTo>
                <a:cubicBezTo>
                  <a:pt x="0" y="1982"/>
                  <a:pt x="171" y="2841"/>
                  <a:pt x="744" y="3411"/>
                </a:cubicBezTo>
                <a:cubicBezTo>
                  <a:pt x="1127" y="3794"/>
                  <a:pt x="1637" y="3997"/>
                  <a:pt x="2157" y="3997"/>
                </a:cubicBezTo>
                <a:cubicBezTo>
                  <a:pt x="2414" y="3997"/>
                  <a:pt x="2674" y="3947"/>
                  <a:pt x="2921" y="3844"/>
                </a:cubicBezTo>
                <a:cubicBezTo>
                  <a:pt x="3667" y="3533"/>
                  <a:pt x="4154" y="2804"/>
                  <a:pt x="4154" y="1997"/>
                </a:cubicBezTo>
                <a:cubicBezTo>
                  <a:pt x="4154" y="894"/>
                  <a:pt x="3259" y="1"/>
                  <a:pt x="21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0" name="Google Shape;2480;p83"/>
          <p:cNvGrpSpPr/>
          <p:nvPr/>
        </p:nvGrpSpPr>
        <p:grpSpPr>
          <a:xfrm>
            <a:off x="4531220" y="2004870"/>
            <a:ext cx="3254927" cy="1600603"/>
            <a:chOff x="4566325" y="2004870"/>
            <a:chExt cx="3254927" cy="1600603"/>
          </a:xfrm>
        </p:grpSpPr>
        <p:sp>
          <p:nvSpPr>
            <p:cNvPr id="2481" name="Google Shape;2481;p83"/>
            <p:cNvSpPr/>
            <p:nvPr/>
          </p:nvSpPr>
          <p:spPr>
            <a:xfrm>
              <a:off x="4566325" y="3371439"/>
              <a:ext cx="3254927" cy="18164"/>
            </a:xfrm>
            <a:custGeom>
              <a:avLst/>
              <a:gdLst/>
              <a:ahLst/>
              <a:cxnLst/>
              <a:rect l="l" t="t" r="r" b="b"/>
              <a:pathLst>
                <a:path w="208049" h="1161" extrusionOk="0">
                  <a:moveTo>
                    <a:pt x="1" y="0"/>
                  </a:moveTo>
                  <a:lnTo>
                    <a:pt x="1" y="1160"/>
                  </a:lnTo>
                  <a:lnTo>
                    <a:pt x="208049" y="1160"/>
                  </a:lnTo>
                  <a:lnTo>
                    <a:pt x="2080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3"/>
            <p:cNvSpPr/>
            <p:nvPr/>
          </p:nvSpPr>
          <p:spPr>
            <a:xfrm>
              <a:off x="4566325" y="3371439"/>
              <a:ext cx="1329309" cy="18164"/>
            </a:xfrm>
            <a:custGeom>
              <a:avLst/>
              <a:gdLst/>
              <a:ahLst/>
              <a:cxnLst/>
              <a:rect l="l" t="t" r="r" b="b"/>
              <a:pathLst>
                <a:path w="84967" h="1161" extrusionOk="0">
                  <a:moveTo>
                    <a:pt x="1" y="0"/>
                  </a:moveTo>
                  <a:lnTo>
                    <a:pt x="1" y="1160"/>
                  </a:lnTo>
                  <a:lnTo>
                    <a:pt x="84966" y="1160"/>
                  </a:lnTo>
                  <a:lnTo>
                    <a:pt x="84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3" name="Google Shape;2483;p83"/>
            <p:cNvGrpSpPr/>
            <p:nvPr/>
          </p:nvGrpSpPr>
          <p:grpSpPr>
            <a:xfrm>
              <a:off x="4665546" y="3451322"/>
              <a:ext cx="3107754" cy="154150"/>
              <a:chOff x="4665546" y="3603722"/>
              <a:chExt cx="3107754" cy="154150"/>
            </a:xfrm>
          </p:grpSpPr>
          <p:sp>
            <p:nvSpPr>
              <p:cNvPr id="2484" name="Google Shape;2484;p83"/>
              <p:cNvSpPr/>
              <p:nvPr/>
            </p:nvSpPr>
            <p:spPr>
              <a:xfrm>
                <a:off x="5189841" y="3624765"/>
                <a:ext cx="86220" cy="121280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7752" extrusionOk="0">
                    <a:moveTo>
                      <a:pt x="1" y="1"/>
                    </a:moveTo>
                    <a:lnTo>
                      <a:pt x="1" y="7752"/>
                    </a:lnTo>
                    <a:lnTo>
                      <a:pt x="5510" y="38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83"/>
              <p:cNvSpPr/>
              <p:nvPr/>
            </p:nvSpPr>
            <p:spPr>
              <a:xfrm>
                <a:off x="5290970" y="3624765"/>
                <a:ext cx="20229" cy="12128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7752" extrusionOk="0">
                    <a:moveTo>
                      <a:pt x="1" y="1"/>
                    </a:moveTo>
                    <a:lnTo>
                      <a:pt x="1" y="7752"/>
                    </a:lnTo>
                    <a:lnTo>
                      <a:pt x="1292" y="7752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83"/>
              <p:cNvSpPr/>
              <p:nvPr/>
            </p:nvSpPr>
            <p:spPr>
              <a:xfrm>
                <a:off x="4945262" y="3624765"/>
                <a:ext cx="86220" cy="121280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7752" extrusionOk="0">
                    <a:moveTo>
                      <a:pt x="1" y="1"/>
                    </a:moveTo>
                    <a:lnTo>
                      <a:pt x="1" y="7752"/>
                    </a:lnTo>
                    <a:lnTo>
                      <a:pt x="5510" y="38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83"/>
              <p:cNvSpPr/>
              <p:nvPr/>
            </p:nvSpPr>
            <p:spPr>
              <a:xfrm>
                <a:off x="4700684" y="3624765"/>
                <a:ext cx="86204" cy="121280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7752" extrusionOk="0">
                    <a:moveTo>
                      <a:pt x="5510" y="1"/>
                    </a:moveTo>
                    <a:lnTo>
                      <a:pt x="0" y="3876"/>
                    </a:lnTo>
                    <a:lnTo>
                      <a:pt x="5510" y="7752"/>
                    </a:lnTo>
                    <a:lnTo>
                      <a:pt x="55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83"/>
              <p:cNvSpPr/>
              <p:nvPr/>
            </p:nvSpPr>
            <p:spPr>
              <a:xfrm>
                <a:off x="4665546" y="3624765"/>
                <a:ext cx="20182" cy="121280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7752" extrusionOk="0">
                    <a:moveTo>
                      <a:pt x="0" y="1"/>
                    </a:moveTo>
                    <a:lnTo>
                      <a:pt x="0" y="7752"/>
                    </a:lnTo>
                    <a:lnTo>
                      <a:pt x="1290" y="7752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83"/>
              <p:cNvSpPr/>
              <p:nvPr/>
            </p:nvSpPr>
            <p:spPr>
              <a:xfrm>
                <a:off x="7072451" y="3603722"/>
                <a:ext cx="157592" cy="154150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9853" extrusionOk="0">
                    <a:moveTo>
                      <a:pt x="5038" y="3347"/>
                    </a:moveTo>
                    <a:cubicBezTo>
                      <a:pt x="5926" y="3347"/>
                      <a:pt x="6650" y="4057"/>
                      <a:pt x="6650" y="4923"/>
                    </a:cubicBezTo>
                    <a:cubicBezTo>
                      <a:pt x="6650" y="5794"/>
                      <a:pt x="5926" y="6503"/>
                      <a:pt x="5038" y="6503"/>
                    </a:cubicBezTo>
                    <a:cubicBezTo>
                      <a:pt x="4147" y="6503"/>
                      <a:pt x="3423" y="5794"/>
                      <a:pt x="3423" y="4923"/>
                    </a:cubicBezTo>
                    <a:cubicBezTo>
                      <a:pt x="3423" y="4054"/>
                      <a:pt x="4147" y="3347"/>
                      <a:pt x="5038" y="3347"/>
                    </a:cubicBezTo>
                    <a:close/>
                    <a:moveTo>
                      <a:pt x="4460" y="0"/>
                    </a:moveTo>
                    <a:cubicBezTo>
                      <a:pt x="4384" y="0"/>
                      <a:pt x="3880" y="1356"/>
                      <a:pt x="3880" y="1356"/>
                    </a:cubicBezTo>
                    <a:lnTo>
                      <a:pt x="3264" y="1603"/>
                    </a:lnTo>
                    <a:cubicBezTo>
                      <a:pt x="3264" y="1603"/>
                      <a:pt x="2015" y="1074"/>
                      <a:pt x="1863" y="1074"/>
                    </a:cubicBezTo>
                    <a:cubicBezTo>
                      <a:pt x="1857" y="1074"/>
                      <a:pt x="1852" y="1075"/>
                      <a:pt x="1850" y="1077"/>
                    </a:cubicBezTo>
                    <a:lnTo>
                      <a:pt x="1069" y="1840"/>
                    </a:lnTo>
                    <a:cubicBezTo>
                      <a:pt x="1013" y="1894"/>
                      <a:pt x="1637" y="3200"/>
                      <a:pt x="1637" y="3200"/>
                    </a:cubicBezTo>
                    <a:lnTo>
                      <a:pt x="1382" y="3802"/>
                    </a:lnTo>
                    <a:cubicBezTo>
                      <a:pt x="1382" y="3802"/>
                      <a:pt x="0" y="4336"/>
                      <a:pt x="0" y="4407"/>
                    </a:cubicBezTo>
                    <a:lnTo>
                      <a:pt x="0" y="5488"/>
                    </a:lnTo>
                    <a:cubicBezTo>
                      <a:pt x="0" y="5564"/>
                      <a:pt x="1385" y="6056"/>
                      <a:pt x="1385" y="6056"/>
                    </a:cubicBezTo>
                    <a:lnTo>
                      <a:pt x="1639" y="6657"/>
                    </a:lnTo>
                    <a:cubicBezTo>
                      <a:pt x="1639" y="6657"/>
                      <a:pt x="1050" y="7991"/>
                      <a:pt x="1101" y="8042"/>
                    </a:cubicBezTo>
                    <a:lnTo>
                      <a:pt x="1884" y="8808"/>
                    </a:lnTo>
                    <a:cubicBezTo>
                      <a:pt x="1886" y="8810"/>
                      <a:pt x="1890" y="8811"/>
                      <a:pt x="1896" y="8811"/>
                    </a:cubicBezTo>
                    <a:cubicBezTo>
                      <a:pt x="2042" y="8811"/>
                      <a:pt x="3271" y="8253"/>
                      <a:pt x="3271" y="8253"/>
                    </a:cubicBezTo>
                    <a:lnTo>
                      <a:pt x="3888" y="8502"/>
                    </a:lnTo>
                    <a:cubicBezTo>
                      <a:pt x="3888" y="8502"/>
                      <a:pt x="4431" y="9853"/>
                      <a:pt x="4507" y="9853"/>
                    </a:cubicBezTo>
                    <a:lnTo>
                      <a:pt x="5613" y="9853"/>
                    </a:lnTo>
                    <a:cubicBezTo>
                      <a:pt x="5688" y="9853"/>
                      <a:pt x="6192" y="8497"/>
                      <a:pt x="6192" y="8497"/>
                    </a:cubicBezTo>
                    <a:lnTo>
                      <a:pt x="6811" y="8248"/>
                    </a:lnTo>
                    <a:cubicBezTo>
                      <a:pt x="6811" y="8248"/>
                      <a:pt x="8056" y="8779"/>
                      <a:pt x="8209" y="8779"/>
                    </a:cubicBezTo>
                    <a:cubicBezTo>
                      <a:pt x="8216" y="8779"/>
                      <a:pt x="8221" y="8778"/>
                      <a:pt x="8223" y="8776"/>
                    </a:cubicBezTo>
                    <a:lnTo>
                      <a:pt x="9006" y="8010"/>
                    </a:lnTo>
                    <a:cubicBezTo>
                      <a:pt x="9060" y="7959"/>
                      <a:pt x="8436" y="6653"/>
                      <a:pt x="8436" y="6653"/>
                    </a:cubicBezTo>
                    <a:lnTo>
                      <a:pt x="8690" y="6048"/>
                    </a:lnTo>
                    <a:cubicBezTo>
                      <a:pt x="8690" y="6048"/>
                      <a:pt x="10070" y="5517"/>
                      <a:pt x="10070" y="5444"/>
                    </a:cubicBezTo>
                    <a:lnTo>
                      <a:pt x="10070" y="4363"/>
                    </a:lnTo>
                    <a:cubicBezTo>
                      <a:pt x="10073" y="4289"/>
                      <a:pt x="8688" y="3797"/>
                      <a:pt x="8688" y="3797"/>
                    </a:cubicBezTo>
                    <a:lnTo>
                      <a:pt x="8433" y="3193"/>
                    </a:lnTo>
                    <a:cubicBezTo>
                      <a:pt x="8433" y="3193"/>
                      <a:pt x="9025" y="1860"/>
                      <a:pt x="8972" y="1808"/>
                    </a:cubicBezTo>
                    <a:lnTo>
                      <a:pt x="8189" y="1045"/>
                    </a:lnTo>
                    <a:cubicBezTo>
                      <a:pt x="8186" y="1043"/>
                      <a:pt x="8182" y="1042"/>
                      <a:pt x="8175" y="1042"/>
                    </a:cubicBezTo>
                    <a:cubicBezTo>
                      <a:pt x="8024" y="1042"/>
                      <a:pt x="6799" y="1600"/>
                      <a:pt x="6799" y="1600"/>
                    </a:cubicBezTo>
                    <a:lnTo>
                      <a:pt x="6185" y="1351"/>
                    </a:lnTo>
                    <a:cubicBezTo>
                      <a:pt x="6185" y="1351"/>
                      <a:pt x="5639" y="0"/>
                      <a:pt x="5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83"/>
              <p:cNvSpPr/>
              <p:nvPr/>
            </p:nvSpPr>
            <p:spPr>
              <a:xfrm>
                <a:off x="7341607" y="3620681"/>
                <a:ext cx="179714" cy="118135"/>
              </a:xfrm>
              <a:custGeom>
                <a:avLst/>
                <a:gdLst/>
                <a:ahLst/>
                <a:cxnLst/>
                <a:rect l="l" t="t" r="r" b="b"/>
                <a:pathLst>
                  <a:path w="11487" h="7551" extrusionOk="0">
                    <a:moveTo>
                      <a:pt x="10640" y="844"/>
                    </a:moveTo>
                    <a:lnTo>
                      <a:pt x="10640" y="6706"/>
                    </a:lnTo>
                    <a:lnTo>
                      <a:pt x="844" y="6706"/>
                    </a:lnTo>
                    <a:lnTo>
                      <a:pt x="847" y="844"/>
                    </a:lnTo>
                    <a:close/>
                    <a:moveTo>
                      <a:pt x="0" y="0"/>
                    </a:moveTo>
                    <a:lnTo>
                      <a:pt x="0" y="7550"/>
                    </a:lnTo>
                    <a:lnTo>
                      <a:pt x="11487" y="7550"/>
                    </a:lnTo>
                    <a:lnTo>
                      <a:pt x="114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83"/>
              <p:cNvSpPr/>
              <p:nvPr/>
            </p:nvSpPr>
            <p:spPr>
              <a:xfrm>
                <a:off x="7714412" y="3608119"/>
                <a:ext cx="58888" cy="58810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3759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2917" y="847"/>
                    </a:lnTo>
                    <a:lnTo>
                      <a:pt x="2917" y="3759"/>
                    </a:lnTo>
                    <a:lnTo>
                      <a:pt x="3763" y="3759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83"/>
              <p:cNvSpPr/>
              <p:nvPr/>
            </p:nvSpPr>
            <p:spPr>
              <a:xfrm>
                <a:off x="7629929" y="3608119"/>
                <a:ext cx="58888" cy="58810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3759" extrusionOk="0">
                    <a:moveTo>
                      <a:pt x="1" y="1"/>
                    </a:moveTo>
                    <a:lnTo>
                      <a:pt x="1" y="3759"/>
                    </a:lnTo>
                    <a:lnTo>
                      <a:pt x="847" y="3759"/>
                    </a:lnTo>
                    <a:lnTo>
                      <a:pt x="847" y="847"/>
                    </a:lnTo>
                    <a:lnTo>
                      <a:pt x="3764" y="847"/>
                    </a:lnTo>
                    <a:lnTo>
                      <a:pt x="37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83"/>
              <p:cNvSpPr/>
              <p:nvPr/>
            </p:nvSpPr>
            <p:spPr>
              <a:xfrm>
                <a:off x="7714412" y="3692555"/>
                <a:ext cx="58888" cy="58810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3759" extrusionOk="0">
                    <a:moveTo>
                      <a:pt x="2917" y="1"/>
                    </a:moveTo>
                    <a:lnTo>
                      <a:pt x="2917" y="2915"/>
                    </a:lnTo>
                    <a:lnTo>
                      <a:pt x="0" y="2915"/>
                    </a:lnTo>
                    <a:lnTo>
                      <a:pt x="0" y="3759"/>
                    </a:lnTo>
                    <a:lnTo>
                      <a:pt x="3763" y="3759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83"/>
              <p:cNvSpPr/>
              <p:nvPr/>
            </p:nvSpPr>
            <p:spPr>
              <a:xfrm>
                <a:off x="7629929" y="3692555"/>
                <a:ext cx="58888" cy="58810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3759" extrusionOk="0">
                    <a:moveTo>
                      <a:pt x="1" y="1"/>
                    </a:moveTo>
                    <a:lnTo>
                      <a:pt x="1" y="3759"/>
                    </a:lnTo>
                    <a:lnTo>
                      <a:pt x="3764" y="3759"/>
                    </a:lnTo>
                    <a:lnTo>
                      <a:pt x="3764" y="2915"/>
                    </a:lnTo>
                    <a:lnTo>
                      <a:pt x="847" y="2915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5" name="Google Shape;2495;p83"/>
            <p:cNvGrpSpPr/>
            <p:nvPr/>
          </p:nvGrpSpPr>
          <p:grpSpPr>
            <a:xfrm>
              <a:off x="5966843" y="2004870"/>
              <a:ext cx="469669" cy="469660"/>
              <a:chOff x="5966843" y="1884313"/>
              <a:chExt cx="469669" cy="469660"/>
            </a:xfrm>
          </p:grpSpPr>
          <p:sp>
            <p:nvSpPr>
              <p:cNvPr id="2496" name="Google Shape;2496;p83"/>
              <p:cNvSpPr/>
              <p:nvPr/>
            </p:nvSpPr>
            <p:spPr>
              <a:xfrm>
                <a:off x="5966843" y="1884313"/>
                <a:ext cx="469669" cy="469660"/>
              </a:xfrm>
              <a:custGeom>
                <a:avLst/>
                <a:gdLst/>
                <a:ahLst/>
                <a:cxnLst/>
                <a:rect l="l" t="t" r="r" b="b"/>
                <a:pathLst>
                  <a:path w="52624" h="52623" extrusionOk="0">
                    <a:moveTo>
                      <a:pt x="26311" y="0"/>
                    </a:moveTo>
                    <a:cubicBezTo>
                      <a:pt x="19333" y="0"/>
                      <a:pt x="12642" y="2772"/>
                      <a:pt x="7707" y="7707"/>
                    </a:cubicBezTo>
                    <a:cubicBezTo>
                      <a:pt x="2773" y="12641"/>
                      <a:pt x="1" y="19333"/>
                      <a:pt x="1" y="26313"/>
                    </a:cubicBezTo>
                    <a:cubicBezTo>
                      <a:pt x="1" y="33290"/>
                      <a:pt x="2773" y="39981"/>
                      <a:pt x="7707" y="44916"/>
                    </a:cubicBezTo>
                    <a:cubicBezTo>
                      <a:pt x="12642" y="49851"/>
                      <a:pt x="19333" y="52623"/>
                      <a:pt x="26311" y="52623"/>
                    </a:cubicBezTo>
                    <a:cubicBezTo>
                      <a:pt x="33291" y="52623"/>
                      <a:pt x="39982" y="49851"/>
                      <a:pt x="44917" y="44916"/>
                    </a:cubicBezTo>
                    <a:cubicBezTo>
                      <a:pt x="49851" y="39981"/>
                      <a:pt x="52623" y="33290"/>
                      <a:pt x="52623" y="26313"/>
                    </a:cubicBezTo>
                    <a:cubicBezTo>
                      <a:pt x="52623" y="19333"/>
                      <a:pt x="49851" y="12641"/>
                      <a:pt x="44917" y="7707"/>
                    </a:cubicBezTo>
                    <a:cubicBezTo>
                      <a:pt x="39982" y="2772"/>
                      <a:pt x="33291" y="0"/>
                      <a:pt x="26311" y="0"/>
                    </a:cubicBezTo>
                    <a:close/>
                  </a:path>
                </a:pathLst>
              </a:custGeom>
              <a:solidFill>
                <a:srgbClr val="B8D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83"/>
              <p:cNvSpPr/>
              <p:nvPr/>
            </p:nvSpPr>
            <p:spPr>
              <a:xfrm>
                <a:off x="6134610" y="1994536"/>
                <a:ext cx="188050" cy="249213"/>
              </a:xfrm>
              <a:custGeom>
                <a:avLst/>
                <a:gdLst/>
                <a:ahLst/>
                <a:cxnLst/>
                <a:rect l="l" t="t" r="r" b="b"/>
                <a:pathLst>
                  <a:path w="21070" h="27923" extrusionOk="0">
                    <a:moveTo>
                      <a:pt x="0" y="0"/>
                    </a:moveTo>
                    <a:lnTo>
                      <a:pt x="0" y="27923"/>
                    </a:lnTo>
                    <a:lnTo>
                      <a:pt x="21070" y="13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8" name="Google Shape;2498;p83"/>
          <p:cNvGrpSpPr/>
          <p:nvPr/>
        </p:nvGrpSpPr>
        <p:grpSpPr>
          <a:xfrm rot="1305467">
            <a:off x="191772" y="239326"/>
            <a:ext cx="1385992" cy="2705372"/>
            <a:chOff x="409722" y="228600"/>
            <a:chExt cx="1385931" cy="2705253"/>
          </a:xfrm>
        </p:grpSpPr>
        <p:grpSp>
          <p:nvGrpSpPr>
            <p:cNvPr id="2499" name="Google Shape;2499;p83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500" name="Google Shape;2500;p8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8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2" name="Google Shape;2502;p8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83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83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2D4E69-FA9C-4261-882F-717659F84F04}"/>
              </a:ext>
            </a:extLst>
          </p:cNvPr>
          <p:cNvSpPr txBox="1"/>
          <p:nvPr/>
        </p:nvSpPr>
        <p:spPr>
          <a:xfrm>
            <a:off x="4141799" y="4040718"/>
            <a:ext cx="5182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/>
              <a:t>Tujuan dari Materi Selanjutnya:</a:t>
            </a:r>
          </a:p>
          <a:p>
            <a:pPr marL="285750" indent="-285750">
              <a:buFontTx/>
              <a:buChar char="-"/>
            </a:pPr>
            <a:r>
              <a:rPr lang="en" sz="1200" dirty="0"/>
              <a:t>Mengukur Skill individu atau kelompok</a:t>
            </a:r>
          </a:p>
          <a:p>
            <a:pPr marL="285750" indent="-285750">
              <a:buFontTx/>
              <a:buChar char="-"/>
            </a:pPr>
            <a:r>
              <a:rPr lang="en" sz="1200" dirty="0"/>
              <a:t>Melatih Kerja sama Team, membangun </a:t>
            </a:r>
            <a:r>
              <a:rPr lang="en-ID" sz="1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chemistry</a:t>
            </a:r>
            <a:endParaRPr lang="en" sz="1200" dirty="0"/>
          </a:p>
          <a:p>
            <a:pPr marL="285750" indent="-285750">
              <a:buFontTx/>
              <a:buChar char="-"/>
            </a:pPr>
            <a:r>
              <a:rPr lang="en" sz="1200" dirty="0"/>
              <a:t>Mendapatkan Kesimpulan dari Study kasus dan dijadikan bahan di materi selanjutnya</a:t>
            </a:r>
            <a:endParaRPr lang="en-ID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86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pada study </a:t>
            </a:r>
            <a:r>
              <a:rPr lang="en-US" dirty="0" err="1"/>
              <a:t>kasus</a:t>
            </a:r>
            <a:endParaRPr dirty="0"/>
          </a:p>
        </p:txBody>
      </p:sp>
      <p:sp>
        <p:nvSpPr>
          <p:cNvPr id="2699" name="Google Shape;2699;p86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Melakukan Evaluasi pada project study kasus yang diberikan.</a:t>
            </a:r>
            <a:endParaRPr dirty="0"/>
          </a:p>
        </p:txBody>
      </p:sp>
      <p:grpSp>
        <p:nvGrpSpPr>
          <p:cNvPr id="2700" name="Google Shape;2700;p86"/>
          <p:cNvGrpSpPr/>
          <p:nvPr/>
        </p:nvGrpSpPr>
        <p:grpSpPr>
          <a:xfrm>
            <a:off x="6141416" y="1669183"/>
            <a:ext cx="771920" cy="771920"/>
            <a:chOff x="1190625" y="238125"/>
            <a:chExt cx="5219200" cy="5219200"/>
          </a:xfrm>
        </p:grpSpPr>
        <p:sp>
          <p:nvSpPr>
            <p:cNvPr id="2701" name="Google Shape;2701;p86"/>
            <p:cNvSpPr/>
            <p:nvPr/>
          </p:nvSpPr>
          <p:spPr>
            <a:xfrm>
              <a:off x="3147000" y="2112950"/>
              <a:ext cx="2939075" cy="1632650"/>
            </a:xfrm>
            <a:custGeom>
              <a:avLst/>
              <a:gdLst/>
              <a:ahLst/>
              <a:cxnLst/>
              <a:rect l="l" t="t" r="r" b="b"/>
              <a:pathLst>
                <a:path w="117563" h="65306" extrusionOk="0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86"/>
            <p:cNvSpPr/>
            <p:nvPr/>
          </p:nvSpPr>
          <p:spPr>
            <a:xfrm>
              <a:off x="1269725" y="317225"/>
              <a:ext cx="1714200" cy="5061000"/>
            </a:xfrm>
            <a:custGeom>
              <a:avLst/>
              <a:gdLst/>
              <a:ahLst/>
              <a:cxnLst/>
              <a:rect l="l" t="t" r="r" b="b"/>
              <a:pathLst>
                <a:path w="68568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86"/>
            <p:cNvSpPr/>
            <p:nvPr/>
          </p:nvSpPr>
          <p:spPr>
            <a:xfrm>
              <a:off x="3147000" y="2194500"/>
              <a:ext cx="408575" cy="1469550"/>
            </a:xfrm>
            <a:custGeom>
              <a:avLst/>
              <a:gdLst/>
              <a:ahLst/>
              <a:cxnLst/>
              <a:rect l="l" t="t" r="r" b="b"/>
              <a:pathLst>
                <a:path w="16343" h="58782" extrusionOk="0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86"/>
            <p:cNvSpPr/>
            <p:nvPr/>
          </p:nvSpPr>
          <p:spPr>
            <a:xfrm>
              <a:off x="3391650" y="3745575"/>
              <a:ext cx="2939050" cy="1632625"/>
            </a:xfrm>
            <a:custGeom>
              <a:avLst/>
              <a:gdLst/>
              <a:ahLst/>
              <a:cxnLst/>
              <a:rect l="l" t="t" r="r" b="b"/>
              <a:pathLst>
                <a:path w="117562" h="65305" extrusionOk="0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86"/>
            <p:cNvSpPr/>
            <p:nvPr/>
          </p:nvSpPr>
          <p:spPr>
            <a:xfrm>
              <a:off x="5922950" y="3827125"/>
              <a:ext cx="407750" cy="1469550"/>
            </a:xfrm>
            <a:custGeom>
              <a:avLst/>
              <a:gdLst/>
              <a:ahLst/>
              <a:cxnLst/>
              <a:rect l="l" t="t" r="r" b="b"/>
              <a:pathLst>
                <a:path w="16310" h="58782" extrusionOk="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86"/>
            <p:cNvSpPr/>
            <p:nvPr/>
          </p:nvSpPr>
          <p:spPr>
            <a:xfrm>
              <a:off x="5595925" y="3745575"/>
              <a:ext cx="327050" cy="1632625"/>
            </a:xfrm>
            <a:custGeom>
              <a:avLst/>
              <a:gdLst/>
              <a:ahLst/>
              <a:cxnLst/>
              <a:rect l="l" t="t" r="r" b="b"/>
              <a:pathLst>
                <a:path w="13082" h="65305" extrusionOk="0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86"/>
            <p:cNvSpPr/>
            <p:nvPr/>
          </p:nvSpPr>
          <p:spPr>
            <a:xfrm>
              <a:off x="1269725" y="317225"/>
              <a:ext cx="1142525" cy="5061000"/>
            </a:xfrm>
            <a:custGeom>
              <a:avLst/>
              <a:gdLst/>
              <a:ahLst/>
              <a:cxnLst/>
              <a:rect l="l" t="t" r="r" b="b"/>
              <a:pathLst>
                <a:path w="45701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86"/>
            <p:cNvSpPr/>
            <p:nvPr/>
          </p:nvSpPr>
          <p:spPr>
            <a:xfrm>
              <a:off x="3555550" y="2112950"/>
              <a:ext cx="407775" cy="1632650"/>
            </a:xfrm>
            <a:custGeom>
              <a:avLst/>
              <a:gdLst/>
              <a:ahLst/>
              <a:cxnLst/>
              <a:rect l="l" t="t" r="r" b="b"/>
              <a:pathLst>
                <a:path w="16311" h="65306" extrusionOk="0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86"/>
            <p:cNvSpPr/>
            <p:nvPr/>
          </p:nvSpPr>
          <p:spPr>
            <a:xfrm>
              <a:off x="2167575" y="317225"/>
              <a:ext cx="244675" cy="5061000"/>
            </a:xfrm>
            <a:custGeom>
              <a:avLst/>
              <a:gdLst/>
              <a:ahLst/>
              <a:cxnLst/>
              <a:rect l="l" t="t" r="r" b="b"/>
              <a:pathLst>
                <a:path w="9787" h="202440" extrusionOk="0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86"/>
            <p:cNvSpPr/>
            <p:nvPr/>
          </p:nvSpPr>
          <p:spPr>
            <a:xfrm>
              <a:off x="1840575" y="3991025"/>
              <a:ext cx="571675" cy="570875"/>
            </a:xfrm>
            <a:custGeom>
              <a:avLst/>
              <a:gdLst/>
              <a:ahLst/>
              <a:cxnLst/>
              <a:rect l="l" t="t" r="r" b="b"/>
              <a:pathLst>
                <a:path w="22867" h="22835" extrusionOk="0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86"/>
            <p:cNvSpPr/>
            <p:nvPr/>
          </p:nvSpPr>
          <p:spPr>
            <a:xfrm>
              <a:off x="1190625" y="238125"/>
              <a:ext cx="1870750" cy="5219200"/>
            </a:xfrm>
            <a:custGeom>
              <a:avLst/>
              <a:gdLst/>
              <a:ahLst/>
              <a:cxnLst/>
              <a:rect l="l" t="t" r="r" b="b"/>
              <a:pathLst>
                <a:path w="74830" h="208768" extrusionOk="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86"/>
            <p:cNvSpPr/>
            <p:nvPr/>
          </p:nvSpPr>
          <p:spPr>
            <a:xfrm>
              <a:off x="1595100" y="6466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86"/>
            <p:cNvSpPr/>
            <p:nvPr/>
          </p:nvSpPr>
          <p:spPr>
            <a:xfrm>
              <a:off x="1595100" y="489132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86"/>
            <p:cNvSpPr/>
            <p:nvPr/>
          </p:nvSpPr>
          <p:spPr>
            <a:xfrm>
              <a:off x="1595100" y="9728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86"/>
            <p:cNvSpPr/>
            <p:nvPr/>
          </p:nvSpPr>
          <p:spPr>
            <a:xfrm>
              <a:off x="1922125" y="1299075"/>
              <a:ext cx="407750" cy="158225"/>
            </a:xfrm>
            <a:custGeom>
              <a:avLst/>
              <a:gdLst/>
              <a:ahLst/>
              <a:cxnLst/>
              <a:rect l="l" t="t" r="r" b="b"/>
              <a:pathLst>
                <a:path w="16310" h="6329" extrusionOk="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86"/>
            <p:cNvSpPr/>
            <p:nvPr/>
          </p:nvSpPr>
          <p:spPr>
            <a:xfrm>
              <a:off x="1762275" y="3911925"/>
              <a:ext cx="729075" cy="729075"/>
            </a:xfrm>
            <a:custGeom>
              <a:avLst/>
              <a:gdLst/>
              <a:ahLst/>
              <a:cxnLst/>
              <a:rect l="l" t="t" r="r" b="b"/>
              <a:pathLst>
                <a:path w="29163" h="29163" extrusionOk="0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86"/>
            <p:cNvSpPr/>
            <p:nvPr/>
          </p:nvSpPr>
          <p:spPr>
            <a:xfrm>
              <a:off x="3147000" y="3667275"/>
              <a:ext cx="3262825" cy="1790050"/>
            </a:xfrm>
            <a:custGeom>
              <a:avLst/>
              <a:gdLst/>
              <a:ahLst/>
              <a:cxnLst/>
              <a:rect l="l" t="t" r="r" b="b"/>
              <a:pathLst>
                <a:path w="130513" h="71602" extrusionOk="0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86"/>
            <p:cNvSpPr/>
            <p:nvPr/>
          </p:nvSpPr>
          <p:spPr>
            <a:xfrm>
              <a:off x="5843825" y="4154125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86"/>
            <p:cNvSpPr/>
            <p:nvPr/>
          </p:nvSpPr>
          <p:spPr>
            <a:xfrm>
              <a:off x="3391650" y="39934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86"/>
            <p:cNvSpPr/>
            <p:nvPr/>
          </p:nvSpPr>
          <p:spPr>
            <a:xfrm>
              <a:off x="3391650" y="4320500"/>
              <a:ext cx="2286675" cy="157400"/>
            </a:xfrm>
            <a:custGeom>
              <a:avLst/>
              <a:gdLst/>
              <a:ahLst/>
              <a:cxnLst/>
              <a:rect l="l" t="t" r="r" b="b"/>
              <a:pathLst>
                <a:path w="91467" h="6296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86"/>
            <p:cNvSpPr/>
            <p:nvPr/>
          </p:nvSpPr>
          <p:spPr>
            <a:xfrm>
              <a:off x="3391650" y="46466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86"/>
            <p:cNvSpPr/>
            <p:nvPr/>
          </p:nvSpPr>
          <p:spPr>
            <a:xfrm>
              <a:off x="3391650" y="4972875"/>
              <a:ext cx="2286675" cy="158250"/>
            </a:xfrm>
            <a:custGeom>
              <a:avLst/>
              <a:gdLst/>
              <a:ahLst/>
              <a:cxnLst/>
              <a:rect l="l" t="t" r="r" b="b"/>
              <a:pathLst>
                <a:path w="91467" h="6330" extrusionOk="0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86"/>
            <p:cNvSpPr/>
            <p:nvPr/>
          </p:nvSpPr>
          <p:spPr>
            <a:xfrm>
              <a:off x="3068700" y="2033825"/>
              <a:ext cx="3262000" cy="1790875"/>
            </a:xfrm>
            <a:custGeom>
              <a:avLst/>
              <a:gdLst/>
              <a:ahLst/>
              <a:cxnLst/>
              <a:rect l="l" t="t" r="r" b="b"/>
              <a:pathLst>
                <a:path w="130480" h="71635" extrusionOk="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86"/>
            <p:cNvSpPr/>
            <p:nvPr/>
          </p:nvSpPr>
          <p:spPr>
            <a:xfrm>
              <a:off x="3476450" y="2521500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86"/>
            <p:cNvSpPr/>
            <p:nvPr/>
          </p:nvSpPr>
          <p:spPr>
            <a:xfrm>
              <a:off x="3800200" y="23608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86"/>
            <p:cNvSpPr/>
            <p:nvPr/>
          </p:nvSpPr>
          <p:spPr>
            <a:xfrm>
              <a:off x="3800200" y="2687050"/>
              <a:ext cx="2285875" cy="158225"/>
            </a:xfrm>
            <a:custGeom>
              <a:avLst/>
              <a:gdLst/>
              <a:ahLst/>
              <a:cxnLst/>
              <a:rect l="l" t="t" r="r" b="b"/>
              <a:pathLst>
                <a:path w="91435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86"/>
            <p:cNvSpPr/>
            <p:nvPr/>
          </p:nvSpPr>
          <p:spPr>
            <a:xfrm>
              <a:off x="3800200" y="3014075"/>
              <a:ext cx="2285875" cy="157400"/>
            </a:xfrm>
            <a:custGeom>
              <a:avLst/>
              <a:gdLst/>
              <a:ahLst/>
              <a:cxnLst/>
              <a:rect l="l" t="t" r="r" b="b"/>
              <a:pathLst>
                <a:path w="91435" h="6296" extrusionOk="0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86"/>
            <p:cNvSpPr/>
            <p:nvPr/>
          </p:nvSpPr>
          <p:spPr>
            <a:xfrm>
              <a:off x="3800200" y="33402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86"/>
          <p:cNvGrpSpPr/>
          <p:nvPr/>
        </p:nvGrpSpPr>
        <p:grpSpPr>
          <a:xfrm>
            <a:off x="2138856" y="1586720"/>
            <a:ext cx="852251" cy="854383"/>
            <a:chOff x="1197125" y="238125"/>
            <a:chExt cx="5206175" cy="5219200"/>
          </a:xfrm>
        </p:grpSpPr>
        <p:sp>
          <p:nvSpPr>
            <p:cNvPr id="2730" name="Google Shape;2730;p86"/>
            <p:cNvSpPr/>
            <p:nvPr/>
          </p:nvSpPr>
          <p:spPr>
            <a:xfrm>
              <a:off x="2986325" y="4238125"/>
              <a:ext cx="488525" cy="243850"/>
            </a:xfrm>
            <a:custGeom>
              <a:avLst/>
              <a:gdLst/>
              <a:ahLst/>
              <a:cxnLst/>
              <a:rect l="l" t="t" r="r" b="b"/>
              <a:pathLst>
                <a:path w="19541" h="9754" extrusionOk="0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86"/>
            <p:cNvSpPr/>
            <p:nvPr/>
          </p:nvSpPr>
          <p:spPr>
            <a:xfrm>
              <a:off x="1277875" y="983475"/>
              <a:ext cx="5044675" cy="2522350"/>
            </a:xfrm>
            <a:custGeom>
              <a:avLst/>
              <a:gdLst/>
              <a:ahLst/>
              <a:cxnLst/>
              <a:rect l="l" t="t" r="r" b="b"/>
              <a:pathLst>
                <a:path w="201787" h="100894" extrusionOk="0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86"/>
            <p:cNvSpPr/>
            <p:nvPr/>
          </p:nvSpPr>
          <p:spPr>
            <a:xfrm>
              <a:off x="2498675" y="3342700"/>
              <a:ext cx="2603900" cy="325425"/>
            </a:xfrm>
            <a:custGeom>
              <a:avLst/>
              <a:gdLst/>
              <a:ahLst/>
              <a:cxnLst/>
              <a:rect l="l" t="t" r="r" b="b"/>
              <a:pathLst>
                <a:path w="104156" h="13017" extrusionOk="0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86"/>
            <p:cNvSpPr/>
            <p:nvPr/>
          </p:nvSpPr>
          <p:spPr>
            <a:xfrm>
              <a:off x="2824050" y="1716600"/>
              <a:ext cx="1952325" cy="1172725"/>
            </a:xfrm>
            <a:custGeom>
              <a:avLst/>
              <a:gdLst/>
              <a:ahLst/>
              <a:cxnLst/>
              <a:rect l="l" t="t" r="r" b="b"/>
              <a:pathLst>
                <a:path w="78093" h="46909" extrusionOk="0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86"/>
            <p:cNvSpPr/>
            <p:nvPr/>
          </p:nvSpPr>
          <p:spPr>
            <a:xfrm>
              <a:off x="3795300" y="2091725"/>
              <a:ext cx="631225" cy="631225"/>
            </a:xfrm>
            <a:custGeom>
              <a:avLst/>
              <a:gdLst/>
              <a:ahLst/>
              <a:cxnLst/>
              <a:rect l="l" t="t" r="r" b="b"/>
              <a:pathLst>
                <a:path w="25249" h="25249" extrusionOk="0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86"/>
            <p:cNvSpPr/>
            <p:nvPr/>
          </p:nvSpPr>
          <p:spPr>
            <a:xfrm>
              <a:off x="2294800" y="3262800"/>
              <a:ext cx="3010825" cy="2194525"/>
            </a:xfrm>
            <a:custGeom>
              <a:avLst/>
              <a:gdLst/>
              <a:ahLst/>
              <a:cxnLst/>
              <a:rect l="l" t="t" r="r" b="b"/>
              <a:pathLst>
                <a:path w="120433" h="87781" extrusionOk="0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86"/>
            <p:cNvSpPr/>
            <p:nvPr/>
          </p:nvSpPr>
          <p:spPr>
            <a:xfrm>
              <a:off x="2986325" y="4157400"/>
              <a:ext cx="488525" cy="160675"/>
            </a:xfrm>
            <a:custGeom>
              <a:avLst/>
              <a:gdLst/>
              <a:ahLst/>
              <a:cxnLst/>
              <a:rect l="l" t="t" r="r" b="b"/>
              <a:pathLst>
                <a:path w="19541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86"/>
            <p:cNvSpPr/>
            <p:nvPr/>
          </p:nvSpPr>
          <p:spPr>
            <a:xfrm>
              <a:off x="3150250" y="3993475"/>
              <a:ext cx="160675" cy="244675"/>
            </a:xfrm>
            <a:custGeom>
              <a:avLst/>
              <a:gdLst/>
              <a:ahLst/>
              <a:cxnLst/>
              <a:rect l="l" t="t" r="r" b="b"/>
              <a:pathLst>
                <a:path w="6427" h="9787" extrusionOk="0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86"/>
            <p:cNvSpPr/>
            <p:nvPr/>
          </p:nvSpPr>
          <p:spPr>
            <a:xfrm>
              <a:off x="3881750" y="4157400"/>
              <a:ext cx="406950" cy="160675"/>
            </a:xfrm>
            <a:custGeom>
              <a:avLst/>
              <a:gdLst/>
              <a:ahLst/>
              <a:cxnLst/>
              <a:rect l="l" t="t" r="r" b="b"/>
              <a:pathLst>
                <a:path w="16278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86"/>
            <p:cNvSpPr/>
            <p:nvPr/>
          </p:nvSpPr>
          <p:spPr>
            <a:xfrm>
              <a:off x="1197125" y="238125"/>
              <a:ext cx="5206175" cy="3347625"/>
            </a:xfrm>
            <a:custGeom>
              <a:avLst/>
              <a:gdLst/>
              <a:ahLst/>
              <a:cxnLst/>
              <a:rect l="l" t="t" r="r" b="b"/>
              <a:pathLst>
                <a:path w="208247" h="133905" extrusionOk="0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0" name="Google Shape;2740;p86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741" name="Google Shape;2741;p86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742" name="Google Shape;2742;p8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8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90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SELESAI !</a:t>
            </a:r>
            <a:endParaRPr dirty="0"/>
          </a:p>
        </p:txBody>
      </p:sp>
      <p:grpSp>
        <p:nvGrpSpPr>
          <p:cNvPr id="2824" name="Google Shape;2824;p90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2825" name="Google Shape;2825;p90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0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0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0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0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0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0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0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0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0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0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0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0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0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0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0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0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0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0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0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0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0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0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0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0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0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0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0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0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0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0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0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7" name="Google Shape;2857;p90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8" name="Google Shape;2858;p90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2859" name="Google Shape;2859;p9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860" name="Google Shape;2860;p9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9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2" name="Google Shape;2862;p90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90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2864" name="Google Shape;2864;p9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865" name="Google Shape;2865;p9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9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7" name="Google Shape;2867;p90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8" name="Google Shape;2868;p90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2869" name="Google Shape;2869;p90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0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0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0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0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0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0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0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0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0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0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0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0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2" name="Google Shape;2882;p90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90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0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TIPE-TIPE KOMPUTER</a:t>
            </a:r>
            <a:endParaRPr dirty="0">
              <a:latin typeface="Aldrich" panose="020B0604020202020204" charset="0"/>
            </a:endParaRPr>
          </a:p>
        </p:txBody>
      </p:sp>
      <p:sp>
        <p:nvSpPr>
          <p:cNvPr id="1046" name="Google Shape;1046;p60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PERANGKAT LUNAK</a:t>
            </a:r>
            <a:endParaRPr dirty="0"/>
          </a:p>
        </p:txBody>
      </p:sp>
      <p:sp>
        <p:nvSpPr>
          <p:cNvPr id="1049" name="Google Shape;1049;p6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2" name="Google Shape;1052;p60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SOFWARE</a:t>
            </a:r>
            <a:endParaRPr dirty="0"/>
          </a:p>
        </p:txBody>
      </p:sp>
      <p:sp>
        <p:nvSpPr>
          <p:cNvPr id="1055" name="Google Shape;1055;p60"/>
          <p:cNvSpPr txBox="1">
            <a:spLocks noGrp="1"/>
          </p:cNvSpPr>
          <p:nvPr>
            <p:ph type="subTitle" idx="8"/>
          </p:nvPr>
        </p:nvSpPr>
        <p:spPr>
          <a:xfrm>
            <a:off x="5350503" y="2119051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PERANGKAT KERAS</a:t>
            </a:r>
            <a:endParaRPr dirty="0"/>
          </a:p>
        </p:txBody>
      </p:sp>
      <p:sp>
        <p:nvSpPr>
          <p:cNvPr id="1056" name="Google Shape;1056;p60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6138339" y="1438761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57" name="Google Shape;1057;p60"/>
          <p:cNvSpPr txBox="1">
            <a:spLocks noGrp="1"/>
          </p:cNvSpPr>
          <p:nvPr>
            <p:ph type="subTitle" idx="15"/>
          </p:nvPr>
        </p:nvSpPr>
        <p:spPr>
          <a:xfrm>
            <a:off x="4877477" y="1923495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</a:t>
            </a:r>
            <a:endParaRPr dirty="0"/>
          </a:p>
        </p:txBody>
      </p:sp>
      <p:sp>
        <p:nvSpPr>
          <p:cNvPr id="1058" name="Google Shape;1058;p60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60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26D254-2918-47B7-9353-317DBB452230}"/>
              </a:ext>
            </a:extLst>
          </p:cNvPr>
          <p:cNvSpPr txBox="1"/>
          <p:nvPr/>
        </p:nvSpPr>
        <p:spPr>
          <a:xfrm>
            <a:off x="906682" y="2690445"/>
            <a:ext cx="397079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sekelompok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instruksi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perintah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menugaskan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memberi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perintah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kepada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keras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tentang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apa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harus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dilakukan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dan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bagaimana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melakukannya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.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Contoh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lunak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web browser,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permainan</a:t>
            </a:r>
            <a:r>
              <a:rPr lang="en-ID" dirty="0">
                <a:solidFill>
                  <a:srgbClr val="4E4E4E"/>
                </a:solidFill>
                <a:latin typeface="source sans pro" panose="020B0503030403020204" pitchFamily="34" charset="0"/>
              </a:rPr>
              <a:t>.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5330C-1A45-4261-A0F4-F37947461769}"/>
              </a:ext>
            </a:extLst>
          </p:cNvPr>
          <p:cNvSpPr txBox="1"/>
          <p:nvPr/>
        </p:nvSpPr>
        <p:spPr>
          <a:xfrm>
            <a:off x="5632951" y="2723782"/>
            <a:ext cx="274707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keras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adalah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komponen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komputer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yang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memiliki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struktur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fisik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seperti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keyboard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atau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mouse.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Selain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itu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perangkat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keras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juga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mencakup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semua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komponen</a:t>
            </a:r>
            <a:r>
              <a:rPr lang="en-ID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internal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komputer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rgbClr val="4E4E4E"/>
                </a:solidFill>
                <a:effectLst/>
                <a:latin typeface="Aldrich" panose="020B0604020202020204" charset="0"/>
              </a:rPr>
              <a:t>Apa</a:t>
            </a:r>
            <a:r>
              <a:rPr lang="en-ID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Aldrich" panose="020B0604020202020204" charset="0"/>
              </a:rPr>
              <a:t>saja</a:t>
            </a:r>
            <a:r>
              <a:rPr lang="en-ID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Aldrich" panose="020B0604020202020204" charset="0"/>
              </a:rPr>
              <a:t>macam-macam</a:t>
            </a:r>
            <a:r>
              <a:rPr lang="en-ID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 </a:t>
            </a:r>
            <a:r>
              <a:rPr lang="en-ID" b="0" i="0" dirty="0" err="1">
                <a:solidFill>
                  <a:srgbClr val="4E4E4E"/>
                </a:solidFill>
                <a:effectLst/>
                <a:latin typeface="Aldrich" panose="020B0604020202020204" charset="0"/>
              </a:rPr>
              <a:t>komputer</a:t>
            </a:r>
            <a:r>
              <a:rPr lang="en-ID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 ?</a:t>
            </a:r>
            <a:endParaRPr lang="en-US" dirty="0">
              <a:latin typeface="Aldrich" panose="020B0604020202020204" charset="0"/>
            </a:endParaRPr>
          </a:p>
        </p:txBody>
      </p:sp>
      <p:sp>
        <p:nvSpPr>
          <p:cNvPr id="1390" name="Google Shape;1390;p67"/>
          <p:cNvSpPr/>
          <p:nvPr/>
        </p:nvSpPr>
        <p:spPr>
          <a:xfrm>
            <a:off x="3702060" y="1930419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67"/>
          <p:cNvSpPr/>
          <p:nvPr/>
        </p:nvSpPr>
        <p:spPr>
          <a:xfrm>
            <a:off x="3545345" y="1773705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67"/>
          <p:cNvGrpSpPr/>
          <p:nvPr/>
        </p:nvGrpSpPr>
        <p:grpSpPr>
          <a:xfrm>
            <a:off x="4040005" y="2403843"/>
            <a:ext cx="1063969" cy="1268246"/>
            <a:chOff x="4040005" y="2403843"/>
            <a:chExt cx="1063969" cy="1268246"/>
          </a:xfrm>
        </p:grpSpPr>
        <p:sp>
          <p:nvSpPr>
            <p:cNvPr id="1393" name="Google Shape;1393;p67"/>
            <p:cNvSpPr/>
            <p:nvPr/>
          </p:nvSpPr>
          <p:spPr>
            <a:xfrm>
              <a:off x="4040005" y="2403843"/>
              <a:ext cx="1063969" cy="674050"/>
            </a:xfrm>
            <a:custGeom>
              <a:avLst/>
              <a:gdLst/>
              <a:ahLst/>
              <a:cxnLst/>
              <a:rect l="l" t="t" r="r" b="b"/>
              <a:pathLst>
                <a:path w="13095" h="8296" extrusionOk="0">
                  <a:moveTo>
                    <a:pt x="1289" y="0"/>
                  </a:moveTo>
                  <a:cubicBezTo>
                    <a:pt x="576" y="0"/>
                    <a:pt x="0" y="602"/>
                    <a:pt x="0" y="1341"/>
                  </a:cubicBezTo>
                  <a:lnTo>
                    <a:pt x="0" y="6955"/>
                  </a:lnTo>
                  <a:cubicBezTo>
                    <a:pt x="0" y="7693"/>
                    <a:pt x="576" y="8296"/>
                    <a:pt x="1289" y="8296"/>
                  </a:cubicBezTo>
                  <a:lnTo>
                    <a:pt x="11805" y="8296"/>
                  </a:lnTo>
                  <a:cubicBezTo>
                    <a:pt x="12518" y="8296"/>
                    <a:pt x="13094" y="7693"/>
                    <a:pt x="13094" y="6955"/>
                  </a:cubicBezTo>
                  <a:lnTo>
                    <a:pt x="13094" y="1341"/>
                  </a:lnTo>
                  <a:cubicBezTo>
                    <a:pt x="13094" y="602"/>
                    <a:pt x="12518" y="7"/>
                    <a:pt x="11805" y="0"/>
                  </a:cubicBezTo>
                  <a:close/>
                </a:path>
              </a:pathLst>
            </a:custGeom>
            <a:solidFill>
              <a:srgbClr val="FFFFFF"/>
            </a:solidFill>
            <a:ln w="975" cap="flat" cmpd="sng">
              <a:solidFill>
                <a:srgbClr val="507FB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7"/>
            <p:cNvSpPr/>
            <p:nvPr/>
          </p:nvSpPr>
          <p:spPr>
            <a:xfrm>
              <a:off x="4040005" y="2404331"/>
              <a:ext cx="1063969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7"/>
            <p:cNvSpPr/>
            <p:nvPr/>
          </p:nvSpPr>
          <p:spPr>
            <a:xfrm>
              <a:off x="4128895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7"/>
            <p:cNvSpPr/>
            <p:nvPr/>
          </p:nvSpPr>
          <p:spPr>
            <a:xfrm>
              <a:off x="4128895" y="2490132"/>
              <a:ext cx="886113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fill="none" extrusionOk="0">
                  <a:moveTo>
                    <a:pt x="10906" y="5997"/>
                  </a:moveTo>
                  <a:cubicBezTo>
                    <a:pt x="10906" y="6126"/>
                    <a:pt x="10802" y="6236"/>
                    <a:pt x="10673" y="6236"/>
                  </a:cubicBezTo>
                  <a:lnTo>
                    <a:pt x="240" y="6236"/>
                  </a:lnTo>
                  <a:cubicBezTo>
                    <a:pt x="104" y="6236"/>
                    <a:pt x="0" y="6126"/>
                    <a:pt x="0" y="5997"/>
                  </a:cubicBezTo>
                  <a:lnTo>
                    <a:pt x="0" y="240"/>
                  </a:lnTo>
                  <a:cubicBezTo>
                    <a:pt x="0" y="110"/>
                    <a:pt x="104" y="0"/>
                    <a:pt x="240" y="0"/>
                  </a:cubicBezTo>
                  <a:lnTo>
                    <a:pt x="10673" y="0"/>
                  </a:lnTo>
                  <a:cubicBezTo>
                    <a:pt x="10802" y="0"/>
                    <a:pt x="10906" y="110"/>
                    <a:pt x="10906" y="24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7"/>
            <p:cNvSpPr/>
            <p:nvPr/>
          </p:nvSpPr>
          <p:spPr>
            <a:xfrm>
              <a:off x="4424083" y="2564315"/>
              <a:ext cx="296319" cy="296319"/>
            </a:xfrm>
            <a:custGeom>
              <a:avLst/>
              <a:gdLst/>
              <a:ahLst/>
              <a:cxnLst/>
              <a:rect l="l" t="t" r="r" b="b"/>
              <a:pathLst>
                <a:path w="3647" h="3647" fill="none" extrusionOk="0">
                  <a:moveTo>
                    <a:pt x="3646" y="1820"/>
                  </a:moveTo>
                  <a:cubicBezTo>
                    <a:pt x="3646" y="2830"/>
                    <a:pt x="2830" y="3646"/>
                    <a:pt x="1820" y="3646"/>
                  </a:cubicBezTo>
                  <a:cubicBezTo>
                    <a:pt x="816" y="3646"/>
                    <a:pt x="0" y="2830"/>
                    <a:pt x="0" y="1820"/>
                  </a:cubicBezTo>
                  <a:cubicBezTo>
                    <a:pt x="0" y="816"/>
                    <a:pt x="816" y="0"/>
                    <a:pt x="1820" y="0"/>
                  </a:cubicBezTo>
                  <a:cubicBezTo>
                    <a:pt x="2830" y="0"/>
                    <a:pt x="3646" y="816"/>
                    <a:pt x="3646" y="182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7"/>
            <p:cNvSpPr/>
            <p:nvPr/>
          </p:nvSpPr>
          <p:spPr>
            <a:xfrm>
              <a:off x="4549861" y="2644754"/>
              <a:ext cx="85800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29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7"/>
            <p:cNvSpPr/>
            <p:nvPr/>
          </p:nvSpPr>
          <p:spPr>
            <a:xfrm>
              <a:off x="4170983" y="2924179"/>
              <a:ext cx="802506" cy="81"/>
            </a:xfrm>
            <a:custGeom>
              <a:avLst/>
              <a:gdLst/>
              <a:ahLst/>
              <a:cxnLst/>
              <a:rect l="l" t="t" r="r" b="b"/>
              <a:pathLst>
                <a:path w="9877" h="1" fill="none" extrusionOk="0">
                  <a:moveTo>
                    <a:pt x="1" y="1"/>
                  </a:moveTo>
                  <a:lnTo>
                    <a:pt x="9876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7"/>
            <p:cNvSpPr/>
            <p:nvPr/>
          </p:nvSpPr>
          <p:spPr>
            <a:xfrm>
              <a:off x="4528817" y="2445363"/>
              <a:ext cx="86856" cy="81"/>
            </a:xfrm>
            <a:custGeom>
              <a:avLst/>
              <a:gdLst/>
              <a:ahLst/>
              <a:cxnLst/>
              <a:rect l="l" t="t" r="r" b="b"/>
              <a:pathLst>
                <a:path w="1069" h="1" fill="none" extrusionOk="0">
                  <a:moveTo>
                    <a:pt x="0" y="1"/>
                  </a:moveTo>
                  <a:lnTo>
                    <a:pt x="1069" y="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7"/>
            <p:cNvSpPr/>
            <p:nvPr/>
          </p:nvSpPr>
          <p:spPr>
            <a:xfrm>
              <a:off x="4040005" y="3077826"/>
              <a:ext cx="1063969" cy="119031"/>
            </a:xfrm>
            <a:custGeom>
              <a:avLst/>
              <a:gdLst/>
              <a:ahLst/>
              <a:cxnLst/>
              <a:rect l="l" t="t" r="r" b="b"/>
              <a:pathLst>
                <a:path w="13095" h="1465" extrusionOk="0">
                  <a:moveTo>
                    <a:pt x="732" y="1"/>
                  </a:moveTo>
                  <a:cubicBezTo>
                    <a:pt x="330" y="1"/>
                    <a:pt x="0" y="331"/>
                    <a:pt x="0" y="732"/>
                  </a:cubicBezTo>
                  <a:cubicBezTo>
                    <a:pt x="0" y="1134"/>
                    <a:pt x="330" y="1464"/>
                    <a:pt x="732" y="1464"/>
                  </a:cubicBezTo>
                  <a:lnTo>
                    <a:pt x="12362" y="1464"/>
                  </a:lnTo>
                  <a:cubicBezTo>
                    <a:pt x="12764" y="1464"/>
                    <a:pt x="13094" y="1134"/>
                    <a:pt x="13094" y="732"/>
                  </a:cubicBezTo>
                  <a:cubicBezTo>
                    <a:pt x="13094" y="331"/>
                    <a:pt x="12764" y="1"/>
                    <a:pt x="1236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7"/>
            <p:cNvSpPr/>
            <p:nvPr/>
          </p:nvSpPr>
          <p:spPr>
            <a:xfrm>
              <a:off x="4577719" y="3672008"/>
              <a:ext cx="81" cy="8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925" cap="flat" cmpd="sng">
              <a:solidFill>
                <a:srgbClr val="F1CB30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3" name="Google Shape;1403;p67"/>
          <p:cNvSpPr txBox="1"/>
          <p:nvPr/>
        </p:nvSpPr>
        <p:spPr>
          <a:xfrm>
            <a:off x="6351494" y="2052161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Komputer portable atau mini </a:t>
            </a:r>
            <a:r>
              <a:rPr lang="en-US" dirty="0" err="1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komputer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04" name="Google Shape;1404;p67"/>
          <p:cNvSpPr txBox="1"/>
          <p:nvPr/>
        </p:nvSpPr>
        <p:spPr>
          <a:xfrm>
            <a:off x="6351494" y="177894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ID" sz="2400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tablet</a:t>
            </a:r>
          </a:p>
        </p:txBody>
      </p:sp>
      <p:sp>
        <p:nvSpPr>
          <p:cNvPr id="1405" name="Google Shape;1405;p67"/>
          <p:cNvSpPr txBox="1"/>
          <p:nvPr/>
        </p:nvSpPr>
        <p:spPr>
          <a:xfrm>
            <a:off x="727387" y="2270534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K</a:t>
            </a:r>
            <a:r>
              <a:rPr lang="en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omputer personal, yang ada di rumah/kantor/warnet/dll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06" name="Google Shape;1406;p67"/>
          <p:cNvSpPr txBox="1"/>
          <p:nvPr/>
        </p:nvSpPr>
        <p:spPr>
          <a:xfrm>
            <a:off x="719925" y="1779174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ID" sz="2400" b="0" i="0" dirty="0" err="1">
                <a:solidFill>
                  <a:srgbClr val="4E4E4E"/>
                </a:solidFill>
                <a:effectLst/>
                <a:latin typeface="Aldrich" panose="020B0604020202020204" charset="0"/>
              </a:rPr>
              <a:t>komputer</a:t>
            </a:r>
            <a:r>
              <a:rPr lang="en-ID" sz="2400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 desktop</a:t>
            </a:r>
          </a:p>
        </p:txBody>
      </p:sp>
      <p:sp>
        <p:nvSpPr>
          <p:cNvPr id="1407" name="Google Shape;1407;p67"/>
          <p:cNvSpPr txBox="1"/>
          <p:nvPr/>
        </p:nvSpPr>
        <p:spPr>
          <a:xfrm>
            <a:off x="6351494" y="400652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Komputer tersambung secara online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08" name="Google Shape;1408;p67"/>
          <p:cNvSpPr txBox="1"/>
          <p:nvPr/>
        </p:nvSpPr>
        <p:spPr>
          <a:xfrm>
            <a:off x="6351494" y="3463705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ID" sz="2400" b="0" i="0" dirty="0" err="1">
                <a:solidFill>
                  <a:srgbClr val="4E4E4E"/>
                </a:solidFill>
                <a:effectLst/>
                <a:latin typeface="Aldrich" panose="020B0604020202020204" charset="0"/>
              </a:rPr>
              <a:t>Komputer</a:t>
            </a:r>
            <a:r>
              <a:rPr lang="en-ID" sz="2400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 server</a:t>
            </a:r>
          </a:p>
        </p:txBody>
      </p:sp>
      <p:sp>
        <p:nvSpPr>
          <p:cNvPr id="1409" name="Google Shape;1409;p67"/>
          <p:cNvSpPr txBox="1"/>
          <p:nvPr/>
        </p:nvSpPr>
        <p:spPr>
          <a:xfrm>
            <a:off x="719925" y="3736597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K</a:t>
            </a:r>
            <a:r>
              <a:rPr lang="en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omputer portable yang umum digunakan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10" name="Google Shape;1410;p67"/>
          <p:cNvSpPr txBox="1"/>
          <p:nvPr/>
        </p:nvSpPr>
        <p:spPr>
          <a:xfrm>
            <a:off x="719925" y="3463631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ID" sz="2400" b="0" i="0" dirty="0">
                <a:solidFill>
                  <a:srgbClr val="4E4E4E"/>
                </a:solidFill>
                <a:effectLst/>
                <a:latin typeface="Aldrich" panose="020B0604020202020204" charset="0"/>
              </a:rPr>
              <a:t>laptop</a:t>
            </a:r>
          </a:p>
        </p:txBody>
      </p:sp>
      <p:cxnSp>
        <p:nvCxnSpPr>
          <p:cNvPr id="1411" name="Google Shape;1411;p67"/>
          <p:cNvCxnSpPr>
            <a:cxnSpLocks/>
            <a:stCxn id="1406" idx="3"/>
          </p:cNvCxnSpPr>
          <p:nvPr/>
        </p:nvCxnSpPr>
        <p:spPr>
          <a:xfrm>
            <a:off x="2799525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12" name="Google Shape;1412;p67"/>
          <p:cNvSpPr/>
          <p:nvPr/>
        </p:nvSpPr>
        <p:spPr>
          <a:xfrm>
            <a:off x="3838538" y="1838325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67"/>
          <p:cNvSpPr/>
          <p:nvPr/>
        </p:nvSpPr>
        <p:spPr>
          <a:xfrm>
            <a:off x="5067263" y="1838325"/>
            <a:ext cx="238200" cy="2382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4" name="Google Shape;1414;p67"/>
          <p:cNvCxnSpPr/>
          <p:nvPr/>
        </p:nvCxnSpPr>
        <p:spPr>
          <a:xfrm rot="10800000">
            <a:off x="5569700" y="195647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15" name="Google Shape;1415;p67"/>
          <p:cNvCxnSpPr/>
          <p:nvPr/>
        </p:nvCxnSpPr>
        <p:spPr>
          <a:xfrm>
            <a:off x="2799525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16" name="Google Shape;1416;p67"/>
          <p:cNvCxnSpPr/>
          <p:nvPr/>
        </p:nvCxnSpPr>
        <p:spPr>
          <a:xfrm rot="10800000">
            <a:off x="5569700" y="3651924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17" name="Google Shape;1417;p67"/>
          <p:cNvSpPr/>
          <p:nvPr/>
        </p:nvSpPr>
        <p:spPr>
          <a:xfrm>
            <a:off x="3838538" y="3533775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7"/>
          <p:cNvSpPr/>
          <p:nvPr/>
        </p:nvSpPr>
        <p:spPr>
          <a:xfrm>
            <a:off x="5067263" y="3533775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67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67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2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2"/>
          <p:cNvSpPr txBox="1">
            <a:spLocks noGrp="1"/>
          </p:cNvSpPr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/>
              <a:t>sofware</a:t>
            </a:r>
            <a:endParaRPr sz="5400" dirty="0"/>
          </a:p>
        </p:txBody>
      </p:sp>
      <p:sp>
        <p:nvSpPr>
          <p:cNvPr id="1098" name="Google Shape;1098;p62"/>
          <p:cNvSpPr txBox="1">
            <a:spLocks noGrp="1"/>
          </p:cNvSpPr>
          <p:nvPr>
            <p:ph type="subTitle" idx="1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</a:t>
            </a:r>
            <a:r>
              <a:rPr lang="en" dirty="0"/>
              <a:t>pa saja contoh sofware ?</a:t>
            </a:r>
            <a:endParaRPr dirty="0"/>
          </a:p>
        </p:txBody>
      </p:sp>
      <p:sp>
        <p:nvSpPr>
          <p:cNvPr id="1099" name="Google Shape;1099;p62"/>
          <p:cNvSpPr/>
          <p:nvPr/>
        </p:nvSpPr>
        <p:spPr>
          <a:xfrm>
            <a:off x="3722475" y="1099326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62"/>
          <p:cNvGrpSpPr/>
          <p:nvPr/>
        </p:nvGrpSpPr>
        <p:grpSpPr>
          <a:xfrm rot="132037" flipH="1">
            <a:off x="6925900" y="1241707"/>
            <a:ext cx="1385983" cy="2705355"/>
            <a:chOff x="409722" y="228600"/>
            <a:chExt cx="1385931" cy="2705253"/>
          </a:xfrm>
        </p:grpSpPr>
        <p:grpSp>
          <p:nvGrpSpPr>
            <p:cNvPr id="1101" name="Google Shape;1101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2" name="Google Shape;1102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2"/>
          <p:cNvGrpSpPr/>
          <p:nvPr/>
        </p:nvGrpSpPr>
        <p:grpSpPr>
          <a:xfrm rot="-10569166" flipH="1">
            <a:off x="869887" y="1241686"/>
            <a:ext cx="1386005" cy="2705399"/>
            <a:chOff x="409722" y="228600"/>
            <a:chExt cx="1385931" cy="2705253"/>
          </a:xfrm>
        </p:grpSpPr>
        <p:grpSp>
          <p:nvGrpSpPr>
            <p:cNvPr id="1106" name="Google Shape;1106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7" name="Google Shape;1107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62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2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3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PERKENALAN</a:t>
            </a:r>
            <a:br>
              <a:rPr lang="en" dirty="0"/>
            </a:br>
            <a:r>
              <a:rPr lang="en" dirty="0"/>
              <a:t>HARDWARE</a:t>
            </a:r>
            <a:endParaRPr dirty="0"/>
          </a:p>
        </p:txBody>
      </p:sp>
      <p:grpSp>
        <p:nvGrpSpPr>
          <p:cNvPr id="1117" name="Google Shape;1117;p63"/>
          <p:cNvGrpSpPr/>
          <p:nvPr/>
        </p:nvGrpSpPr>
        <p:grpSpPr>
          <a:xfrm>
            <a:off x="871286" y="1178546"/>
            <a:ext cx="3487507" cy="2665645"/>
            <a:chOff x="871286" y="1178546"/>
            <a:chExt cx="3487507" cy="2665645"/>
          </a:xfrm>
        </p:grpSpPr>
        <p:sp>
          <p:nvSpPr>
            <p:cNvPr id="1118" name="Google Shape;1118;p63"/>
            <p:cNvSpPr/>
            <p:nvPr/>
          </p:nvSpPr>
          <p:spPr>
            <a:xfrm>
              <a:off x="3724729" y="1676469"/>
              <a:ext cx="250882" cy="217694"/>
            </a:xfrm>
            <a:custGeom>
              <a:avLst/>
              <a:gdLst/>
              <a:ahLst/>
              <a:cxnLst/>
              <a:rect l="l" t="t" r="r" b="b"/>
              <a:pathLst>
                <a:path w="13259" h="11505" extrusionOk="0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3"/>
            <p:cNvSpPr/>
            <p:nvPr/>
          </p:nvSpPr>
          <p:spPr>
            <a:xfrm>
              <a:off x="1017834" y="2858259"/>
              <a:ext cx="100550" cy="102934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3"/>
            <p:cNvSpPr/>
            <p:nvPr/>
          </p:nvSpPr>
          <p:spPr>
            <a:xfrm>
              <a:off x="871286" y="2075773"/>
              <a:ext cx="215328" cy="853632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3"/>
            <p:cNvSpPr/>
            <p:nvPr/>
          </p:nvSpPr>
          <p:spPr>
            <a:xfrm>
              <a:off x="3817672" y="1437470"/>
              <a:ext cx="541122" cy="112820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3"/>
            <p:cNvSpPr/>
            <p:nvPr/>
          </p:nvSpPr>
          <p:spPr>
            <a:xfrm>
              <a:off x="3789706" y="1403789"/>
              <a:ext cx="81098" cy="79225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3"/>
            <p:cNvSpPr/>
            <p:nvPr/>
          </p:nvSpPr>
          <p:spPr>
            <a:xfrm>
              <a:off x="1051023" y="2188640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3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3"/>
            <p:cNvSpPr/>
            <p:nvPr/>
          </p:nvSpPr>
          <p:spPr>
            <a:xfrm>
              <a:off x="3985564" y="1615295"/>
              <a:ext cx="39376" cy="29896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3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3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3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3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3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3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3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3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3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3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3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3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3"/>
            <p:cNvSpPr/>
            <p:nvPr/>
          </p:nvSpPr>
          <p:spPr>
            <a:xfrm>
              <a:off x="3092575" y="2260259"/>
              <a:ext cx="1057077" cy="141212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3"/>
            <p:cNvSpPr/>
            <p:nvPr/>
          </p:nvSpPr>
          <p:spPr>
            <a:xfrm>
              <a:off x="1472143" y="2129359"/>
              <a:ext cx="420666" cy="359493"/>
            </a:xfrm>
            <a:custGeom>
              <a:avLst/>
              <a:gdLst/>
              <a:ahLst/>
              <a:cxnLst/>
              <a:rect l="l" t="t" r="r" b="b"/>
              <a:pathLst>
                <a:path w="22232" h="18999" extrusionOk="0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3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3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3"/>
            <p:cNvSpPr/>
            <p:nvPr/>
          </p:nvSpPr>
          <p:spPr>
            <a:xfrm>
              <a:off x="1557026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3"/>
            <p:cNvSpPr/>
            <p:nvPr/>
          </p:nvSpPr>
          <p:spPr>
            <a:xfrm>
              <a:off x="1995687" y="1569770"/>
              <a:ext cx="1177533" cy="1549324"/>
            </a:xfrm>
            <a:custGeom>
              <a:avLst/>
              <a:gdLst/>
              <a:ahLst/>
              <a:cxnLst/>
              <a:rect l="l" t="t" r="r" b="b"/>
              <a:pathLst>
                <a:path w="62232" h="81881" extrusionOk="0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3"/>
            <p:cNvSpPr/>
            <p:nvPr/>
          </p:nvSpPr>
          <p:spPr>
            <a:xfrm>
              <a:off x="1991902" y="1565986"/>
              <a:ext cx="1185593" cy="1556912"/>
            </a:xfrm>
            <a:custGeom>
              <a:avLst/>
              <a:gdLst/>
              <a:ahLst/>
              <a:cxnLst/>
              <a:rect l="l" t="t" r="r" b="b"/>
              <a:pathLst>
                <a:path w="62658" h="82282" extrusionOk="0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3"/>
            <p:cNvSpPr/>
            <p:nvPr/>
          </p:nvSpPr>
          <p:spPr>
            <a:xfrm>
              <a:off x="2043104" y="1615295"/>
              <a:ext cx="1082697" cy="1456381"/>
            </a:xfrm>
            <a:custGeom>
              <a:avLst/>
              <a:gdLst/>
              <a:ahLst/>
              <a:cxnLst/>
              <a:rect l="l" t="t" r="r" b="b"/>
              <a:pathLst>
                <a:path w="57220" h="76969" extrusionOk="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3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3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3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3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3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3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3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3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3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3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3"/>
            <p:cNvSpPr/>
            <p:nvPr/>
          </p:nvSpPr>
          <p:spPr>
            <a:xfrm>
              <a:off x="2163560" y="1735751"/>
              <a:ext cx="399323" cy="8080"/>
            </a:xfrm>
            <a:custGeom>
              <a:avLst/>
              <a:gdLst/>
              <a:ahLst/>
              <a:cxnLst/>
              <a:rect l="l" t="t" r="r" b="b"/>
              <a:pathLst>
                <a:path w="21104" h="427" extrusionOk="0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3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3"/>
            <p:cNvSpPr/>
            <p:nvPr/>
          </p:nvSpPr>
          <p:spPr>
            <a:xfrm>
              <a:off x="2456164" y="2808930"/>
              <a:ext cx="147986" cy="179756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3"/>
            <p:cNvSpPr/>
            <p:nvPr/>
          </p:nvSpPr>
          <p:spPr>
            <a:xfrm>
              <a:off x="2449996" y="2802781"/>
              <a:ext cx="160323" cy="193966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3"/>
            <p:cNvSpPr/>
            <p:nvPr/>
          </p:nvSpPr>
          <p:spPr>
            <a:xfrm>
              <a:off x="2564774" y="2808930"/>
              <a:ext cx="148440" cy="179756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3"/>
            <p:cNvSpPr/>
            <p:nvPr/>
          </p:nvSpPr>
          <p:spPr>
            <a:xfrm>
              <a:off x="2559079" y="2802781"/>
              <a:ext cx="159831" cy="193966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3"/>
            <p:cNvSpPr/>
            <p:nvPr/>
          </p:nvSpPr>
          <p:spPr>
            <a:xfrm>
              <a:off x="2436258" y="2595532"/>
              <a:ext cx="296408" cy="300211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3"/>
            <p:cNvSpPr/>
            <p:nvPr/>
          </p:nvSpPr>
          <p:spPr>
            <a:xfrm>
              <a:off x="2432455" y="2591747"/>
              <a:ext cx="304468" cy="310164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3"/>
            <p:cNvSpPr/>
            <p:nvPr/>
          </p:nvSpPr>
          <p:spPr>
            <a:xfrm>
              <a:off x="2479873" y="2642949"/>
              <a:ext cx="209633" cy="207268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3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3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3"/>
            <p:cNvSpPr/>
            <p:nvPr/>
          </p:nvSpPr>
          <p:spPr>
            <a:xfrm>
              <a:off x="3250495" y="1182803"/>
              <a:ext cx="454328" cy="454328"/>
            </a:xfrm>
            <a:custGeom>
              <a:avLst/>
              <a:gdLst/>
              <a:ahLst/>
              <a:cxnLst/>
              <a:rect l="l" t="t" r="r" b="b"/>
              <a:pathLst>
                <a:path w="24011" h="24011" extrusionOk="0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3"/>
            <p:cNvSpPr/>
            <p:nvPr/>
          </p:nvSpPr>
          <p:spPr>
            <a:xfrm>
              <a:off x="3246711" y="1178546"/>
              <a:ext cx="462389" cy="462389"/>
            </a:xfrm>
            <a:custGeom>
              <a:avLst/>
              <a:gdLst/>
              <a:ahLst/>
              <a:cxnLst/>
              <a:rect l="l" t="t" r="r" b="b"/>
              <a:pathLst>
                <a:path w="24437" h="24437" extrusionOk="0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3"/>
            <p:cNvSpPr/>
            <p:nvPr/>
          </p:nvSpPr>
          <p:spPr>
            <a:xfrm>
              <a:off x="3379011" y="1240192"/>
              <a:ext cx="106718" cy="242159"/>
            </a:xfrm>
            <a:custGeom>
              <a:avLst/>
              <a:gdLst/>
              <a:ahLst/>
              <a:cxnLst/>
              <a:rect l="l" t="t" r="r" b="b"/>
              <a:pathLst>
                <a:path w="5640" h="12798" extrusionOk="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3"/>
            <p:cNvSpPr/>
            <p:nvPr/>
          </p:nvSpPr>
          <p:spPr>
            <a:xfrm>
              <a:off x="2432455" y="1340723"/>
              <a:ext cx="53132" cy="138488"/>
            </a:xfrm>
            <a:custGeom>
              <a:avLst/>
              <a:gdLst/>
              <a:ahLst/>
              <a:cxnLst/>
              <a:rect l="l" t="t" r="r" b="b"/>
              <a:pathLst>
                <a:path w="2808" h="7319" extrusionOk="0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3"/>
            <p:cNvSpPr/>
            <p:nvPr/>
          </p:nvSpPr>
          <p:spPr>
            <a:xfrm>
              <a:off x="2683319" y="1340723"/>
              <a:ext cx="53605" cy="138488"/>
            </a:xfrm>
            <a:custGeom>
              <a:avLst/>
              <a:gdLst/>
              <a:ahLst/>
              <a:cxnLst/>
              <a:rect l="l" t="t" r="r" b="b"/>
              <a:pathLst>
                <a:path w="2833" h="7319" extrusionOk="0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3"/>
            <p:cNvSpPr/>
            <p:nvPr/>
          </p:nvSpPr>
          <p:spPr>
            <a:xfrm>
              <a:off x="2580423" y="1350676"/>
              <a:ext cx="8080" cy="118582"/>
            </a:xfrm>
            <a:custGeom>
              <a:avLst/>
              <a:gdLst/>
              <a:ahLst/>
              <a:cxnLst/>
              <a:rect l="l" t="t" r="r" b="b"/>
              <a:pathLst>
                <a:path w="427" h="6267" extrusionOk="0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3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3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3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3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7" name="Google Shape;1177;p63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1178" name="Google Shape;1178;p63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avLst/>
                <a:gdLst/>
                <a:ahLst/>
                <a:cxnLst/>
                <a:rect l="l" t="t" r="r" b="b"/>
                <a:pathLst>
                  <a:path w="20879" h="13259" extrusionOk="0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3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21505" h="13886" extrusionOk="0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63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63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3521" extrusionOk="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63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63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825" extrusionOk="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28" extrusionOk="0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123" extrusionOk="0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63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13585" extrusionOk="0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63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5966" h="14044" extrusionOk="0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3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946" extrusionOk="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3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8406" extrusionOk="0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63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8773" extrusionOk="0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3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251" extrusionOk="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3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8973" extrusionOk="0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63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9615" extrusionOk="0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63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8672" extrusionOk="0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63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9192" extrusionOk="0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63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472" extrusionOk="0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63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8959" extrusionOk="0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63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620" extrusionOk="0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63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8067" extrusionOk="0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63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63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235" extrusionOk="0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63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53" extrusionOk="0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63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555" extrusionOk="0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3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580" extrusionOk="0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3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097" extrusionOk="0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63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206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63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694" extrusionOk="0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63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63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13" extrusionOk="0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0" name="Google Shape;1210;p63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Perangkat keras pada internal komputer dan elektronik lainnya.</a:t>
            </a:r>
            <a:endParaRPr dirty="0"/>
          </a:p>
        </p:txBody>
      </p:sp>
      <p:sp>
        <p:nvSpPr>
          <p:cNvPr id="1211" name="Google Shape;1211;p63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63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4"/>
          <p:cNvSpPr txBox="1">
            <a:spLocks noGrp="1"/>
          </p:cNvSpPr>
          <p:nvPr>
            <p:ph type="title"/>
          </p:nvPr>
        </p:nvSpPr>
        <p:spPr>
          <a:xfrm>
            <a:off x="2724150" y="1291488"/>
            <a:ext cx="36957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18" name="Google Shape;1218;p64"/>
          <p:cNvSpPr txBox="1">
            <a:spLocks noGrp="1"/>
          </p:cNvSpPr>
          <p:nvPr>
            <p:ph type="subTitle" idx="1"/>
          </p:nvPr>
        </p:nvSpPr>
        <p:spPr>
          <a:xfrm>
            <a:off x="2724150" y="2042113"/>
            <a:ext cx="3695700" cy="18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Hardware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bagian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lihat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wujud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fisiknya</a:t>
            </a:r>
            <a:r>
              <a:rPr lang="en-ID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dirty="0"/>
          </a:p>
        </p:txBody>
      </p:sp>
      <p:grpSp>
        <p:nvGrpSpPr>
          <p:cNvPr id="1219" name="Google Shape;1219;p64"/>
          <p:cNvGrpSpPr/>
          <p:nvPr/>
        </p:nvGrpSpPr>
        <p:grpSpPr>
          <a:xfrm>
            <a:off x="705696" y="1154056"/>
            <a:ext cx="1709610" cy="2835630"/>
            <a:chOff x="-3347450" y="2717950"/>
            <a:chExt cx="1453750" cy="2411250"/>
          </a:xfrm>
        </p:grpSpPr>
        <p:sp>
          <p:nvSpPr>
            <p:cNvPr id="1220" name="Google Shape;1220;p64"/>
            <p:cNvSpPr/>
            <p:nvPr/>
          </p:nvSpPr>
          <p:spPr>
            <a:xfrm>
              <a:off x="-2940700" y="2717950"/>
              <a:ext cx="358725" cy="393725"/>
            </a:xfrm>
            <a:custGeom>
              <a:avLst/>
              <a:gdLst/>
              <a:ahLst/>
              <a:cxnLst/>
              <a:rect l="l" t="t" r="r" b="b"/>
              <a:pathLst>
                <a:path w="14349" h="15749" extrusionOk="0">
                  <a:moveTo>
                    <a:pt x="7398" y="1"/>
                  </a:moveTo>
                  <a:cubicBezTo>
                    <a:pt x="7370" y="1"/>
                    <a:pt x="7342" y="1"/>
                    <a:pt x="7315" y="3"/>
                  </a:cubicBezTo>
                  <a:cubicBezTo>
                    <a:pt x="6548" y="52"/>
                    <a:pt x="6134" y="490"/>
                    <a:pt x="5988" y="1111"/>
                  </a:cubicBezTo>
                  <a:cubicBezTo>
                    <a:pt x="5856" y="1573"/>
                    <a:pt x="5446" y="1875"/>
                    <a:pt x="4981" y="1875"/>
                  </a:cubicBezTo>
                  <a:cubicBezTo>
                    <a:pt x="4932" y="1875"/>
                    <a:pt x="4882" y="1872"/>
                    <a:pt x="4832" y="1865"/>
                  </a:cubicBezTo>
                  <a:cubicBezTo>
                    <a:pt x="4753" y="1852"/>
                    <a:pt x="4674" y="1845"/>
                    <a:pt x="4595" y="1845"/>
                  </a:cubicBezTo>
                  <a:cubicBezTo>
                    <a:pt x="4235" y="1845"/>
                    <a:pt x="3884" y="1979"/>
                    <a:pt x="3615" y="2218"/>
                  </a:cubicBezTo>
                  <a:cubicBezTo>
                    <a:pt x="3189" y="2547"/>
                    <a:pt x="2982" y="3070"/>
                    <a:pt x="3079" y="3593"/>
                  </a:cubicBezTo>
                  <a:cubicBezTo>
                    <a:pt x="3152" y="3970"/>
                    <a:pt x="2885" y="4311"/>
                    <a:pt x="2520" y="4360"/>
                  </a:cubicBezTo>
                  <a:cubicBezTo>
                    <a:pt x="2045" y="4384"/>
                    <a:pt x="1619" y="4628"/>
                    <a:pt x="1363" y="5029"/>
                  </a:cubicBezTo>
                  <a:cubicBezTo>
                    <a:pt x="1120" y="5370"/>
                    <a:pt x="1059" y="5796"/>
                    <a:pt x="1169" y="6185"/>
                  </a:cubicBezTo>
                  <a:cubicBezTo>
                    <a:pt x="1290" y="6550"/>
                    <a:pt x="1132" y="6952"/>
                    <a:pt x="804" y="7147"/>
                  </a:cubicBezTo>
                  <a:cubicBezTo>
                    <a:pt x="317" y="7390"/>
                    <a:pt x="13" y="7877"/>
                    <a:pt x="0" y="8412"/>
                  </a:cubicBezTo>
                  <a:cubicBezTo>
                    <a:pt x="0" y="8960"/>
                    <a:pt x="220" y="9483"/>
                    <a:pt x="609" y="9861"/>
                  </a:cubicBezTo>
                  <a:cubicBezTo>
                    <a:pt x="877" y="10153"/>
                    <a:pt x="913" y="10579"/>
                    <a:pt x="694" y="10907"/>
                  </a:cubicBezTo>
                  <a:cubicBezTo>
                    <a:pt x="353" y="11394"/>
                    <a:pt x="341" y="12027"/>
                    <a:pt x="658" y="12526"/>
                  </a:cubicBezTo>
                  <a:cubicBezTo>
                    <a:pt x="938" y="13049"/>
                    <a:pt x="1424" y="13414"/>
                    <a:pt x="2008" y="13524"/>
                  </a:cubicBezTo>
                  <a:cubicBezTo>
                    <a:pt x="2386" y="13597"/>
                    <a:pt x="2666" y="13913"/>
                    <a:pt x="2690" y="14291"/>
                  </a:cubicBezTo>
                  <a:cubicBezTo>
                    <a:pt x="2739" y="14790"/>
                    <a:pt x="2970" y="15374"/>
                    <a:pt x="3773" y="15508"/>
                  </a:cubicBezTo>
                  <a:cubicBezTo>
                    <a:pt x="3926" y="15533"/>
                    <a:pt x="4066" y="15544"/>
                    <a:pt x="4195" y="15544"/>
                  </a:cubicBezTo>
                  <a:cubicBezTo>
                    <a:pt x="4559" y="15544"/>
                    <a:pt x="4832" y="15454"/>
                    <a:pt x="5039" y="15337"/>
                  </a:cubicBezTo>
                  <a:cubicBezTo>
                    <a:pt x="5208" y="15239"/>
                    <a:pt x="5394" y="15192"/>
                    <a:pt x="5579" y="15192"/>
                  </a:cubicBezTo>
                  <a:cubicBezTo>
                    <a:pt x="5808" y="15192"/>
                    <a:pt x="6037" y="15264"/>
                    <a:pt x="6231" y="15398"/>
                  </a:cubicBezTo>
                  <a:cubicBezTo>
                    <a:pt x="6533" y="15632"/>
                    <a:pt x="6905" y="15748"/>
                    <a:pt x="7279" y="15748"/>
                  </a:cubicBezTo>
                  <a:cubicBezTo>
                    <a:pt x="7372" y="15748"/>
                    <a:pt x="7465" y="15741"/>
                    <a:pt x="7558" y="15727"/>
                  </a:cubicBezTo>
                  <a:cubicBezTo>
                    <a:pt x="7935" y="15666"/>
                    <a:pt x="8276" y="15471"/>
                    <a:pt x="8507" y="15167"/>
                  </a:cubicBezTo>
                  <a:cubicBezTo>
                    <a:pt x="8828" y="14727"/>
                    <a:pt x="9347" y="14473"/>
                    <a:pt x="9893" y="14473"/>
                  </a:cubicBezTo>
                  <a:cubicBezTo>
                    <a:pt x="9906" y="14473"/>
                    <a:pt x="9918" y="14473"/>
                    <a:pt x="9931" y="14473"/>
                  </a:cubicBezTo>
                  <a:cubicBezTo>
                    <a:pt x="9967" y="14475"/>
                    <a:pt x="10002" y="14476"/>
                    <a:pt x="10038" y="14476"/>
                  </a:cubicBezTo>
                  <a:cubicBezTo>
                    <a:pt x="10426" y="14476"/>
                    <a:pt x="10800" y="14354"/>
                    <a:pt x="11124" y="14120"/>
                  </a:cubicBezTo>
                  <a:cubicBezTo>
                    <a:pt x="11477" y="13852"/>
                    <a:pt x="11708" y="13463"/>
                    <a:pt x="11793" y="13025"/>
                  </a:cubicBezTo>
                  <a:cubicBezTo>
                    <a:pt x="11890" y="12562"/>
                    <a:pt x="12207" y="12161"/>
                    <a:pt x="12645" y="11966"/>
                  </a:cubicBezTo>
                  <a:cubicBezTo>
                    <a:pt x="13400" y="11650"/>
                    <a:pt x="13947" y="10980"/>
                    <a:pt x="14118" y="10177"/>
                  </a:cubicBezTo>
                  <a:cubicBezTo>
                    <a:pt x="14349" y="9179"/>
                    <a:pt x="14045" y="8583"/>
                    <a:pt x="13716" y="8230"/>
                  </a:cubicBezTo>
                  <a:cubicBezTo>
                    <a:pt x="13460" y="7950"/>
                    <a:pt x="13436" y="7536"/>
                    <a:pt x="13667" y="7244"/>
                  </a:cubicBezTo>
                  <a:cubicBezTo>
                    <a:pt x="13996" y="6818"/>
                    <a:pt x="14264" y="6210"/>
                    <a:pt x="13911" y="5589"/>
                  </a:cubicBezTo>
                  <a:cubicBezTo>
                    <a:pt x="13692" y="5236"/>
                    <a:pt x="13692" y="4798"/>
                    <a:pt x="13899" y="4433"/>
                  </a:cubicBezTo>
                  <a:cubicBezTo>
                    <a:pt x="14227" y="3958"/>
                    <a:pt x="14288" y="3350"/>
                    <a:pt x="14081" y="2814"/>
                  </a:cubicBezTo>
                  <a:cubicBezTo>
                    <a:pt x="13838" y="2218"/>
                    <a:pt x="13424" y="2048"/>
                    <a:pt x="13071" y="2023"/>
                  </a:cubicBezTo>
                  <a:cubicBezTo>
                    <a:pt x="12694" y="1999"/>
                    <a:pt x="12389" y="1719"/>
                    <a:pt x="12341" y="1354"/>
                  </a:cubicBezTo>
                  <a:cubicBezTo>
                    <a:pt x="12243" y="794"/>
                    <a:pt x="11939" y="137"/>
                    <a:pt x="11002" y="27"/>
                  </a:cubicBezTo>
                  <a:cubicBezTo>
                    <a:pt x="10896" y="15"/>
                    <a:pt x="10795" y="10"/>
                    <a:pt x="10700" y="10"/>
                  </a:cubicBezTo>
                  <a:cubicBezTo>
                    <a:pt x="10128" y="10"/>
                    <a:pt x="9742" y="215"/>
                    <a:pt x="9481" y="466"/>
                  </a:cubicBezTo>
                  <a:cubicBezTo>
                    <a:pt x="9335" y="594"/>
                    <a:pt x="9154" y="658"/>
                    <a:pt x="8973" y="658"/>
                  </a:cubicBezTo>
                  <a:cubicBezTo>
                    <a:pt x="8776" y="658"/>
                    <a:pt x="8580" y="581"/>
                    <a:pt x="8434" y="429"/>
                  </a:cubicBezTo>
                  <a:cubicBezTo>
                    <a:pt x="8162" y="157"/>
                    <a:pt x="7783" y="1"/>
                    <a:pt x="739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4"/>
            <p:cNvSpPr/>
            <p:nvPr/>
          </p:nvSpPr>
          <p:spPr>
            <a:xfrm>
              <a:off x="-2219625" y="2825725"/>
              <a:ext cx="136325" cy="171925"/>
            </a:xfrm>
            <a:custGeom>
              <a:avLst/>
              <a:gdLst/>
              <a:ahLst/>
              <a:cxnLst/>
              <a:rect l="l" t="t" r="r" b="b"/>
              <a:pathLst>
                <a:path w="5453" h="6877" extrusionOk="0">
                  <a:moveTo>
                    <a:pt x="670" y="0"/>
                  </a:moveTo>
                  <a:lnTo>
                    <a:pt x="341" y="3359"/>
                  </a:lnTo>
                  <a:lnTo>
                    <a:pt x="85" y="5404"/>
                  </a:lnTo>
                  <a:lnTo>
                    <a:pt x="0" y="6110"/>
                  </a:lnTo>
                  <a:lnTo>
                    <a:pt x="3651" y="6876"/>
                  </a:lnTo>
                  <a:lnTo>
                    <a:pt x="3858" y="5209"/>
                  </a:lnTo>
                  <a:lnTo>
                    <a:pt x="3968" y="4260"/>
                  </a:lnTo>
                  <a:lnTo>
                    <a:pt x="5452" y="986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4"/>
            <p:cNvSpPr/>
            <p:nvPr/>
          </p:nvSpPr>
          <p:spPr>
            <a:xfrm>
              <a:off x="-2219625" y="2955675"/>
              <a:ext cx="96475" cy="41975"/>
            </a:xfrm>
            <a:custGeom>
              <a:avLst/>
              <a:gdLst/>
              <a:ahLst/>
              <a:cxnLst/>
              <a:rect l="l" t="t" r="r" b="b"/>
              <a:pathLst>
                <a:path w="3859" h="1679" extrusionOk="0">
                  <a:moveTo>
                    <a:pt x="3155" y="1"/>
                  </a:moveTo>
                  <a:cubicBezTo>
                    <a:pt x="2128" y="1"/>
                    <a:pt x="1107" y="67"/>
                    <a:pt x="85" y="206"/>
                  </a:cubicBezTo>
                  <a:lnTo>
                    <a:pt x="0" y="912"/>
                  </a:lnTo>
                  <a:lnTo>
                    <a:pt x="3651" y="1678"/>
                  </a:lnTo>
                  <a:lnTo>
                    <a:pt x="3858" y="11"/>
                  </a:lnTo>
                  <a:cubicBezTo>
                    <a:pt x="3623" y="4"/>
                    <a:pt x="3389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4"/>
            <p:cNvSpPr/>
            <p:nvPr/>
          </p:nvSpPr>
          <p:spPr>
            <a:xfrm>
              <a:off x="-2478250" y="2770475"/>
              <a:ext cx="128425" cy="125850"/>
            </a:xfrm>
            <a:custGeom>
              <a:avLst/>
              <a:gdLst/>
              <a:ahLst/>
              <a:cxnLst/>
              <a:rect l="l" t="t" r="r" b="b"/>
              <a:pathLst>
                <a:path w="5137" h="5034" extrusionOk="0">
                  <a:moveTo>
                    <a:pt x="2389" y="1"/>
                  </a:moveTo>
                  <a:cubicBezTo>
                    <a:pt x="1791" y="1"/>
                    <a:pt x="421" y="237"/>
                    <a:pt x="232" y="2368"/>
                  </a:cubicBezTo>
                  <a:cubicBezTo>
                    <a:pt x="1" y="4985"/>
                    <a:pt x="2118" y="5034"/>
                    <a:pt x="2118" y="5034"/>
                  </a:cubicBezTo>
                  <a:lnTo>
                    <a:pt x="4893" y="4802"/>
                  </a:lnTo>
                  <a:lnTo>
                    <a:pt x="5136" y="665"/>
                  </a:lnTo>
                  <a:lnTo>
                    <a:pt x="2666" y="20"/>
                  </a:lnTo>
                  <a:cubicBezTo>
                    <a:pt x="2666" y="20"/>
                    <a:pt x="2559" y="1"/>
                    <a:pt x="238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4"/>
            <p:cNvSpPr/>
            <p:nvPr/>
          </p:nvSpPr>
          <p:spPr>
            <a:xfrm>
              <a:off x="-2480025" y="2800925"/>
              <a:ext cx="127450" cy="95400"/>
            </a:xfrm>
            <a:custGeom>
              <a:avLst/>
              <a:gdLst/>
              <a:ahLst/>
              <a:cxnLst/>
              <a:rect l="l" t="t" r="r" b="b"/>
              <a:pathLst>
                <a:path w="5098" h="3816" extrusionOk="0">
                  <a:moveTo>
                    <a:pt x="2155" y="0"/>
                  </a:moveTo>
                  <a:cubicBezTo>
                    <a:pt x="800" y="0"/>
                    <a:pt x="1" y="3756"/>
                    <a:pt x="2189" y="3816"/>
                  </a:cubicBezTo>
                  <a:lnTo>
                    <a:pt x="4964" y="3584"/>
                  </a:lnTo>
                  <a:lnTo>
                    <a:pt x="5098" y="445"/>
                  </a:lnTo>
                  <a:cubicBezTo>
                    <a:pt x="5098" y="445"/>
                    <a:pt x="2968" y="92"/>
                    <a:pt x="2250" y="6"/>
                  </a:cubicBezTo>
                  <a:cubicBezTo>
                    <a:pt x="2218" y="2"/>
                    <a:pt x="2186" y="0"/>
                    <a:pt x="215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4"/>
            <p:cNvSpPr/>
            <p:nvPr/>
          </p:nvSpPr>
          <p:spPr>
            <a:xfrm>
              <a:off x="-2447975" y="2832100"/>
              <a:ext cx="53725" cy="39975"/>
            </a:xfrm>
            <a:custGeom>
              <a:avLst/>
              <a:gdLst/>
              <a:ahLst/>
              <a:cxnLst/>
              <a:rect l="l" t="t" r="r" b="b"/>
              <a:pathLst>
                <a:path w="2149" h="1599" extrusionOk="0">
                  <a:moveTo>
                    <a:pt x="591" y="1"/>
                  </a:moveTo>
                  <a:cubicBezTo>
                    <a:pt x="591" y="1"/>
                    <a:pt x="1" y="1598"/>
                    <a:pt x="1168" y="1598"/>
                  </a:cubicBezTo>
                  <a:cubicBezTo>
                    <a:pt x="1198" y="1598"/>
                    <a:pt x="1228" y="1597"/>
                    <a:pt x="1260" y="1595"/>
                  </a:cubicBezTo>
                  <a:cubicBezTo>
                    <a:pt x="1260" y="1595"/>
                    <a:pt x="2112" y="1327"/>
                    <a:pt x="2149" y="135"/>
                  </a:cubicBezTo>
                  <a:lnTo>
                    <a:pt x="591" y="1"/>
                  </a:ln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4"/>
            <p:cNvSpPr/>
            <p:nvPr/>
          </p:nvSpPr>
          <p:spPr>
            <a:xfrm>
              <a:off x="-2423775" y="2801075"/>
              <a:ext cx="71200" cy="71825"/>
            </a:xfrm>
            <a:custGeom>
              <a:avLst/>
              <a:gdLst/>
              <a:ahLst/>
              <a:cxnLst/>
              <a:rect l="l" t="t" r="r" b="b"/>
              <a:pathLst>
                <a:path w="2848" h="2873" extrusionOk="0">
                  <a:moveTo>
                    <a:pt x="0" y="0"/>
                  </a:moveTo>
                  <a:lnTo>
                    <a:pt x="0" y="0"/>
                  </a:lnTo>
                  <a:cubicBezTo>
                    <a:pt x="1546" y="317"/>
                    <a:pt x="1375" y="2556"/>
                    <a:pt x="292" y="2836"/>
                  </a:cubicBezTo>
                  <a:lnTo>
                    <a:pt x="2605" y="2873"/>
                  </a:lnTo>
                  <a:lnTo>
                    <a:pt x="2848" y="439"/>
                  </a:lnTo>
                  <a:cubicBezTo>
                    <a:pt x="2848" y="439"/>
                    <a:pt x="1193" y="2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4"/>
            <p:cNvSpPr/>
            <p:nvPr/>
          </p:nvSpPr>
          <p:spPr>
            <a:xfrm>
              <a:off x="-2425300" y="2770950"/>
              <a:ext cx="531600" cy="180750"/>
            </a:xfrm>
            <a:custGeom>
              <a:avLst/>
              <a:gdLst/>
              <a:ahLst/>
              <a:cxnLst/>
              <a:rect l="l" t="t" r="r" b="b"/>
              <a:pathLst>
                <a:path w="21264" h="7230" extrusionOk="0">
                  <a:moveTo>
                    <a:pt x="548" y="1"/>
                  </a:moveTo>
                  <a:cubicBezTo>
                    <a:pt x="548" y="1"/>
                    <a:pt x="2179" y="1011"/>
                    <a:pt x="2094" y="2751"/>
                  </a:cubicBezTo>
                  <a:cubicBezTo>
                    <a:pt x="1996" y="4503"/>
                    <a:pt x="0" y="5015"/>
                    <a:pt x="0" y="5015"/>
                  </a:cubicBezTo>
                  <a:lnTo>
                    <a:pt x="8738" y="4856"/>
                  </a:lnTo>
                  <a:lnTo>
                    <a:pt x="9688" y="4832"/>
                  </a:lnTo>
                  <a:lnTo>
                    <a:pt x="12341" y="5501"/>
                  </a:lnTo>
                  <a:cubicBezTo>
                    <a:pt x="12341" y="5501"/>
                    <a:pt x="17306" y="6804"/>
                    <a:pt x="19131" y="7205"/>
                  </a:cubicBezTo>
                  <a:cubicBezTo>
                    <a:pt x="19195" y="7222"/>
                    <a:pt x="19257" y="7230"/>
                    <a:pt x="19318" y="7230"/>
                  </a:cubicBezTo>
                  <a:cubicBezTo>
                    <a:pt x="20728" y="7230"/>
                    <a:pt x="21264" y="2933"/>
                    <a:pt x="19338" y="2641"/>
                  </a:cubicBezTo>
                  <a:lnTo>
                    <a:pt x="13984" y="2435"/>
                  </a:lnTo>
                  <a:lnTo>
                    <a:pt x="11379" y="2325"/>
                  </a:lnTo>
                  <a:lnTo>
                    <a:pt x="8909" y="1802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4"/>
            <p:cNvSpPr/>
            <p:nvPr/>
          </p:nvSpPr>
          <p:spPr>
            <a:xfrm>
              <a:off x="-2207150" y="2815975"/>
              <a:ext cx="131450" cy="78725"/>
            </a:xfrm>
            <a:custGeom>
              <a:avLst/>
              <a:gdLst/>
              <a:ahLst/>
              <a:cxnLst/>
              <a:rect l="l" t="t" r="r" b="b"/>
              <a:pathLst>
                <a:path w="5258" h="3149" extrusionOk="0">
                  <a:moveTo>
                    <a:pt x="171" y="1"/>
                  </a:moveTo>
                  <a:lnTo>
                    <a:pt x="0" y="3055"/>
                  </a:lnTo>
                  <a:lnTo>
                    <a:pt x="0" y="3055"/>
                  </a:lnTo>
                  <a:lnTo>
                    <a:pt x="949" y="3043"/>
                  </a:lnTo>
                  <a:cubicBezTo>
                    <a:pt x="1233" y="3114"/>
                    <a:pt x="1518" y="3148"/>
                    <a:pt x="1801" y="3148"/>
                  </a:cubicBezTo>
                  <a:cubicBezTo>
                    <a:pt x="3072" y="3148"/>
                    <a:pt x="4277" y="2456"/>
                    <a:pt x="4905" y="1291"/>
                  </a:cubicBezTo>
                  <a:lnTo>
                    <a:pt x="5258" y="634"/>
                  </a:lnTo>
                  <a:lnTo>
                    <a:pt x="2653" y="536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4"/>
            <p:cNvSpPr/>
            <p:nvPr/>
          </p:nvSpPr>
          <p:spPr>
            <a:xfrm>
              <a:off x="-2115875" y="2810400"/>
              <a:ext cx="49600" cy="76750"/>
            </a:xfrm>
            <a:custGeom>
              <a:avLst/>
              <a:gdLst/>
              <a:ahLst/>
              <a:cxnLst/>
              <a:rect l="l" t="t" r="r" b="b"/>
              <a:pathLst>
                <a:path w="1984" h="3070" extrusionOk="0">
                  <a:moveTo>
                    <a:pt x="1209" y="1"/>
                  </a:moveTo>
                  <a:cubicBezTo>
                    <a:pt x="869" y="1"/>
                    <a:pt x="575" y="239"/>
                    <a:pt x="511" y="589"/>
                  </a:cubicBezTo>
                  <a:lnTo>
                    <a:pt x="256" y="2001"/>
                  </a:lnTo>
                  <a:lnTo>
                    <a:pt x="122" y="2341"/>
                  </a:lnTo>
                  <a:cubicBezTo>
                    <a:pt x="0" y="2658"/>
                    <a:pt x="195" y="2999"/>
                    <a:pt x="511" y="3059"/>
                  </a:cubicBezTo>
                  <a:cubicBezTo>
                    <a:pt x="547" y="3066"/>
                    <a:pt x="582" y="3070"/>
                    <a:pt x="617" y="3070"/>
                  </a:cubicBezTo>
                  <a:cubicBezTo>
                    <a:pt x="763" y="3070"/>
                    <a:pt x="902" y="3011"/>
                    <a:pt x="1010" y="2913"/>
                  </a:cubicBezTo>
                  <a:lnTo>
                    <a:pt x="1497" y="2402"/>
                  </a:lnTo>
                  <a:cubicBezTo>
                    <a:pt x="1570" y="2329"/>
                    <a:pt x="1619" y="2244"/>
                    <a:pt x="1643" y="2147"/>
                  </a:cubicBezTo>
                  <a:lnTo>
                    <a:pt x="1911" y="869"/>
                  </a:lnTo>
                  <a:cubicBezTo>
                    <a:pt x="1984" y="479"/>
                    <a:pt x="1740" y="102"/>
                    <a:pt x="1363" y="17"/>
                  </a:cubicBezTo>
                  <a:cubicBezTo>
                    <a:pt x="1311" y="6"/>
                    <a:pt x="1259" y="1"/>
                    <a:pt x="1209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4"/>
            <p:cNvSpPr/>
            <p:nvPr/>
          </p:nvSpPr>
          <p:spPr>
            <a:xfrm>
              <a:off x="-2136275" y="2801575"/>
              <a:ext cx="49325" cy="76650"/>
            </a:xfrm>
            <a:custGeom>
              <a:avLst/>
              <a:gdLst/>
              <a:ahLst/>
              <a:cxnLst/>
              <a:rect l="l" t="t" r="r" b="b"/>
              <a:pathLst>
                <a:path w="1973" h="3066" extrusionOk="0">
                  <a:moveTo>
                    <a:pt x="1197" y="1"/>
                  </a:moveTo>
                  <a:cubicBezTo>
                    <a:pt x="857" y="1"/>
                    <a:pt x="563" y="239"/>
                    <a:pt x="500" y="589"/>
                  </a:cubicBezTo>
                  <a:lnTo>
                    <a:pt x="232" y="1988"/>
                  </a:lnTo>
                  <a:lnTo>
                    <a:pt x="110" y="2341"/>
                  </a:lnTo>
                  <a:cubicBezTo>
                    <a:pt x="1" y="2646"/>
                    <a:pt x="183" y="2986"/>
                    <a:pt x="500" y="3059"/>
                  </a:cubicBezTo>
                  <a:cubicBezTo>
                    <a:pt x="530" y="3063"/>
                    <a:pt x="560" y="3065"/>
                    <a:pt x="589" y="3065"/>
                  </a:cubicBezTo>
                  <a:cubicBezTo>
                    <a:pt x="741" y="3065"/>
                    <a:pt x="885" y="3013"/>
                    <a:pt x="987" y="2901"/>
                  </a:cubicBezTo>
                  <a:lnTo>
                    <a:pt x="1485" y="2402"/>
                  </a:lnTo>
                  <a:cubicBezTo>
                    <a:pt x="1558" y="2329"/>
                    <a:pt x="1607" y="2232"/>
                    <a:pt x="1632" y="2135"/>
                  </a:cubicBezTo>
                  <a:lnTo>
                    <a:pt x="1899" y="857"/>
                  </a:lnTo>
                  <a:cubicBezTo>
                    <a:pt x="1972" y="479"/>
                    <a:pt x="1729" y="102"/>
                    <a:pt x="1352" y="17"/>
                  </a:cubicBezTo>
                  <a:cubicBezTo>
                    <a:pt x="1299" y="6"/>
                    <a:pt x="1248" y="1"/>
                    <a:pt x="1197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4"/>
            <p:cNvSpPr/>
            <p:nvPr/>
          </p:nvSpPr>
          <p:spPr>
            <a:xfrm>
              <a:off x="-2167600" y="2791775"/>
              <a:ext cx="53250" cy="82300"/>
            </a:xfrm>
            <a:custGeom>
              <a:avLst/>
              <a:gdLst/>
              <a:ahLst/>
              <a:cxnLst/>
              <a:rect l="l" t="t" r="r" b="b"/>
              <a:pathLst>
                <a:path w="2130" h="3292" extrusionOk="0">
                  <a:moveTo>
                    <a:pt x="1282" y="0"/>
                  </a:moveTo>
                  <a:cubicBezTo>
                    <a:pt x="929" y="0"/>
                    <a:pt x="609" y="259"/>
                    <a:pt x="536" y="628"/>
                  </a:cubicBezTo>
                  <a:lnTo>
                    <a:pt x="268" y="2149"/>
                  </a:lnTo>
                  <a:lnTo>
                    <a:pt x="122" y="2527"/>
                  </a:lnTo>
                  <a:cubicBezTo>
                    <a:pt x="0" y="2855"/>
                    <a:pt x="207" y="3208"/>
                    <a:pt x="548" y="3281"/>
                  </a:cubicBezTo>
                  <a:cubicBezTo>
                    <a:pt x="585" y="3288"/>
                    <a:pt x="623" y="3291"/>
                    <a:pt x="660" y="3291"/>
                  </a:cubicBezTo>
                  <a:cubicBezTo>
                    <a:pt x="815" y="3291"/>
                    <a:pt x="963" y="3231"/>
                    <a:pt x="1071" y="3123"/>
                  </a:cubicBezTo>
                  <a:lnTo>
                    <a:pt x="1594" y="2587"/>
                  </a:lnTo>
                  <a:cubicBezTo>
                    <a:pt x="1668" y="2502"/>
                    <a:pt x="1728" y="2405"/>
                    <a:pt x="1753" y="2295"/>
                  </a:cubicBezTo>
                  <a:lnTo>
                    <a:pt x="2033" y="932"/>
                  </a:lnTo>
                  <a:cubicBezTo>
                    <a:pt x="2130" y="518"/>
                    <a:pt x="1862" y="105"/>
                    <a:pt x="1448" y="20"/>
                  </a:cubicBezTo>
                  <a:cubicBezTo>
                    <a:pt x="1393" y="6"/>
                    <a:pt x="1337" y="0"/>
                    <a:pt x="1282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4"/>
            <p:cNvSpPr/>
            <p:nvPr/>
          </p:nvSpPr>
          <p:spPr>
            <a:xfrm>
              <a:off x="-2193775" y="2787200"/>
              <a:ext cx="49000" cy="90675"/>
            </a:xfrm>
            <a:custGeom>
              <a:avLst/>
              <a:gdLst/>
              <a:ahLst/>
              <a:cxnLst/>
              <a:rect l="l" t="t" r="r" b="b"/>
              <a:pathLst>
                <a:path w="1960" h="3627" extrusionOk="0">
                  <a:moveTo>
                    <a:pt x="1110" y="1"/>
                  </a:moveTo>
                  <a:cubicBezTo>
                    <a:pt x="691" y="1"/>
                    <a:pt x="325" y="324"/>
                    <a:pt x="281" y="750"/>
                  </a:cubicBezTo>
                  <a:lnTo>
                    <a:pt x="183" y="1821"/>
                  </a:lnTo>
                  <a:lnTo>
                    <a:pt x="134" y="2417"/>
                  </a:lnTo>
                  <a:lnTo>
                    <a:pt x="25" y="2831"/>
                  </a:lnTo>
                  <a:cubicBezTo>
                    <a:pt x="13" y="2880"/>
                    <a:pt x="1" y="2941"/>
                    <a:pt x="1" y="3002"/>
                  </a:cubicBezTo>
                  <a:cubicBezTo>
                    <a:pt x="1" y="3318"/>
                    <a:pt x="244" y="3586"/>
                    <a:pt x="560" y="3622"/>
                  </a:cubicBezTo>
                  <a:cubicBezTo>
                    <a:pt x="585" y="3625"/>
                    <a:pt x="610" y="3626"/>
                    <a:pt x="634" y="3626"/>
                  </a:cubicBezTo>
                  <a:cubicBezTo>
                    <a:pt x="825" y="3626"/>
                    <a:pt x="1001" y="3542"/>
                    <a:pt x="1120" y="3391"/>
                  </a:cubicBezTo>
                  <a:lnTo>
                    <a:pt x="1644" y="2758"/>
                  </a:lnTo>
                  <a:cubicBezTo>
                    <a:pt x="1717" y="2661"/>
                    <a:pt x="1765" y="2551"/>
                    <a:pt x="1777" y="2442"/>
                  </a:cubicBezTo>
                  <a:lnTo>
                    <a:pt x="1887" y="1456"/>
                  </a:lnTo>
                  <a:lnTo>
                    <a:pt x="1960" y="921"/>
                  </a:lnTo>
                  <a:lnTo>
                    <a:pt x="1960" y="823"/>
                  </a:lnTo>
                  <a:cubicBezTo>
                    <a:pt x="1948" y="409"/>
                    <a:pt x="1631" y="56"/>
                    <a:pt x="1218" y="8"/>
                  </a:cubicBezTo>
                  <a:cubicBezTo>
                    <a:pt x="1182" y="3"/>
                    <a:pt x="1146" y="1"/>
                    <a:pt x="1110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4"/>
            <p:cNvSpPr/>
            <p:nvPr/>
          </p:nvSpPr>
          <p:spPr>
            <a:xfrm>
              <a:off x="-2193775" y="2823600"/>
              <a:ext cx="47175" cy="54275"/>
            </a:xfrm>
            <a:custGeom>
              <a:avLst/>
              <a:gdLst/>
              <a:ahLst/>
              <a:cxnLst/>
              <a:rect l="l" t="t" r="r" b="b"/>
              <a:pathLst>
                <a:path w="1887" h="2171" extrusionOk="0">
                  <a:moveTo>
                    <a:pt x="1887" y="0"/>
                  </a:moveTo>
                  <a:lnTo>
                    <a:pt x="183" y="365"/>
                  </a:lnTo>
                  <a:lnTo>
                    <a:pt x="134" y="961"/>
                  </a:lnTo>
                  <a:lnTo>
                    <a:pt x="25" y="1375"/>
                  </a:lnTo>
                  <a:cubicBezTo>
                    <a:pt x="13" y="1424"/>
                    <a:pt x="1" y="1485"/>
                    <a:pt x="1" y="1546"/>
                  </a:cubicBezTo>
                  <a:cubicBezTo>
                    <a:pt x="1" y="1862"/>
                    <a:pt x="244" y="2130"/>
                    <a:pt x="560" y="2166"/>
                  </a:cubicBezTo>
                  <a:cubicBezTo>
                    <a:pt x="584" y="2169"/>
                    <a:pt x="607" y="2170"/>
                    <a:pt x="630" y="2170"/>
                  </a:cubicBezTo>
                  <a:cubicBezTo>
                    <a:pt x="813" y="2170"/>
                    <a:pt x="989" y="2086"/>
                    <a:pt x="1108" y="1935"/>
                  </a:cubicBezTo>
                  <a:lnTo>
                    <a:pt x="1631" y="1302"/>
                  </a:lnTo>
                  <a:cubicBezTo>
                    <a:pt x="1704" y="1217"/>
                    <a:pt x="1753" y="1095"/>
                    <a:pt x="1765" y="986"/>
                  </a:cubicBezTo>
                  <a:lnTo>
                    <a:pt x="188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4"/>
            <p:cNvSpPr/>
            <p:nvPr/>
          </p:nvSpPr>
          <p:spPr>
            <a:xfrm>
              <a:off x="-2246400" y="2807400"/>
              <a:ext cx="98600" cy="123300"/>
            </a:xfrm>
            <a:custGeom>
              <a:avLst/>
              <a:gdLst/>
              <a:ahLst/>
              <a:cxnLst/>
              <a:rect l="l" t="t" r="r" b="b"/>
              <a:pathLst>
                <a:path w="3944" h="4932" extrusionOk="0">
                  <a:moveTo>
                    <a:pt x="1853" y="1"/>
                  </a:moveTo>
                  <a:cubicBezTo>
                    <a:pt x="1749" y="1"/>
                    <a:pt x="1655" y="37"/>
                    <a:pt x="1570" y="100"/>
                  </a:cubicBezTo>
                  <a:lnTo>
                    <a:pt x="390" y="1171"/>
                  </a:lnTo>
                  <a:cubicBezTo>
                    <a:pt x="85" y="1451"/>
                    <a:pt x="0" y="1889"/>
                    <a:pt x="183" y="2267"/>
                  </a:cubicBezTo>
                  <a:lnTo>
                    <a:pt x="1497" y="4932"/>
                  </a:lnTo>
                  <a:lnTo>
                    <a:pt x="3383" y="4348"/>
                  </a:lnTo>
                  <a:cubicBezTo>
                    <a:pt x="3469" y="3435"/>
                    <a:pt x="3043" y="2327"/>
                    <a:pt x="2519" y="1561"/>
                  </a:cubicBezTo>
                  <a:lnTo>
                    <a:pt x="2373" y="1342"/>
                  </a:lnTo>
                  <a:lnTo>
                    <a:pt x="3639" y="1050"/>
                  </a:lnTo>
                  <a:cubicBezTo>
                    <a:pt x="3822" y="1001"/>
                    <a:pt x="3943" y="843"/>
                    <a:pt x="3943" y="660"/>
                  </a:cubicBezTo>
                  <a:cubicBezTo>
                    <a:pt x="3943" y="453"/>
                    <a:pt x="3797" y="283"/>
                    <a:pt x="3603" y="259"/>
                  </a:cubicBezTo>
                  <a:lnTo>
                    <a:pt x="1899" y="3"/>
                  </a:lnTo>
                  <a:cubicBezTo>
                    <a:pt x="1883" y="1"/>
                    <a:pt x="1868" y="1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4"/>
            <p:cNvSpPr/>
            <p:nvPr/>
          </p:nvSpPr>
          <p:spPr>
            <a:xfrm>
              <a:off x="-2246400" y="2807150"/>
              <a:ext cx="98600" cy="123550"/>
            </a:xfrm>
            <a:custGeom>
              <a:avLst/>
              <a:gdLst/>
              <a:ahLst/>
              <a:cxnLst/>
              <a:rect l="l" t="t" r="r" b="b"/>
              <a:pathLst>
                <a:path w="3944" h="4942" fill="none" extrusionOk="0">
                  <a:moveTo>
                    <a:pt x="1497" y="4942"/>
                  </a:moveTo>
                  <a:lnTo>
                    <a:pt x="183" y="2277"/>
                  </a:lnTo>
                  <a:cubicBezTo>
                    <a:pt x="0" y="1899"/>
                    <a:pt x="85" y="1461"/>
                    <a:pt x="390" y="1181"/>
                  </a:cubicBezTo>
                  <a:lnTo>
                    <a:pt x="1570" y="110"/>
                  </a:lnTo>
                  <a:cubicBezTo>
                    <a:pt x="1668" y="37"/>
                    <a:pt x="1777" y="1"/>
                    <a:pt x="1899" y="13"/>
                  </a:cubicBezTo>
                  <a:lnTo>
                    <a:pt x="3603" y="269"/>
                  </a:lnTo>
                  <a:cubicBezTo>
                    <a:pt x="3797" y="293"/>
                    <a:pt x="3943" y="463"/>
                    <a:pt x="3943" y="670"/>
                  </a:cubicBezTo>
                  <a:lnTo>
                    <a:pt x="3943" y="670"/>
                  </a:lnTo>
                  <a:cubicBezTo>
                    <a:pt x="3943" y="853"/>
                    <a:pt x="3822" y="1011"/>
                    <a:pt x="3639" y="1060"/>
                  </a:cubicBezTo>
                  <a:lnTo>
                    <a:pt x="2373" y="1352"/>
                  </a:lnTo>
                  <a:lnTo>
                    <a:pt x="2519" y="1571"/>
                  </a:lnTo>
                  <a:cubicBezTo>
                    <a:pt x="3043" y="2337"/>
                    <a:pt x="3469" y="3445"/>
                    <a:pt x="3383" y="4358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4"/>
            <p:cNvSpPr/>
            <p:nvPr/>
          </p:nvSpPr>
          <p:spPr>
            <a:xfrm>
              <a:off x="-2537275" y="2968725"/>
              <a:ext cx="441500" cy="352950"/>
            </a:xfrm>
            <a:custGeom>
              <a:avLst/>
              <a:gdLst/>
              <a:ahLst/>
              <a:cxnLst/>
              <a:rect l="l" t="t" r="r" b="b"/>
              <a:pathLst>
                <a:path w="17660" h="14118" extrusionOk="0">
                  <a:moveTo>
                    <a:pt x="12463" y="0"/>
                  </a:moveTo>
                  <a:lnTo>
                    <a:pt x="10430" y="7180"/>
                  </a:lnTo>
                  <a:lnTo>
                    <a:pt x="1" y="5732"/>
                  </a:lnTo>
                  <a:lnTo>
                    <a:pt x="1242" y="10040"/>
                  </a:lnTo>
                  <a:lnTo>
                    <a:pt x="2435" y="14117"/>
                  </a:lnTo>
                  <a:lnTo>
                    <a:pt x="13205" y="14117"/>
                  </a:lnTo>
                  <a:cubicBezTo>
                    <a:pt x="13214" y="14117"/>
                    <a:pt x="13223" y="14117"/>
                    <a:pt x="13231" y="14117"/>
                  </a:cubicBezTo>
                  <a:cubicBezTo>
                    <a:pt x="14352" y="14117"/>
                    <a:pt x="15325" y="13342"/>
                    <a:pt x="15590" y="12243"/>
                  </a:cubicBezTo>
                  <a:cubicBezTo>
                    <a:pt x="16649" y="7764"/>
                    <a:pt x="17659" y="949"/>
                    <a:pt x="17659" y="949"/>
                  </a:cubicBezTo>
                  <a:cubicBezTo>
                    <a:pt x="15627" y="243"/>
                    <a:pt x="12463" y="0"/>
                    <a:pt x="1246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4"/>
            <p:cNvSpPr/>
            <p:nvPr/>
          </p:nvSpPr>
          <p:spPr>
            <a:xfrm>
              <a:off x="-2506225" y="3206264"/>
              <a:ext cx="180125" cy="111075"/>
            </a:xfrm>
            <a:custGeom>
              <a:avLst/>
              <a:gdLst/>
              <a:ahLst/>
              <a:cxnLst/>
              <a:rect l="l" t="t" r="r" b="b"/>
              <a:pathLst>
                <a:path w="7205" h="4443" extrusionOk="0">
                  <a:moveTo>
                    <a:pt x="609" y="0"/>
                  </a:moveTo>
                  <a:lnTo>
                    <a:pt x="0" y="365"/>
                  </a:lnTo>
                  <a:lnTo>
                    <a:pt x="1193" y="4442"/>
                  </a:lnTo>
                  <a:lnTo>
                    <a:pt x="7205" y="4442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4"/>
            <p:cNvSpPr/>
            <p:nvPr/>
          </p:nvSpPr>
          <p:spPr>
            <a:xfrm>
              <a:off x="-2321850" y="3145377"/>
              <a:ext cx="45350" cy="52575"/>
            </a:xfrm>
            <a:custGeom>
              <a:avLst/>
              <a:gdLst/>
              <a:ahLst/>
              <a:cxnLst/>
              <a:rect l="l" t="t" r="r" b="b"/>
              <a:pathLst>
                <a:path w="1814" h="2103" extrusionOk="0">
                  <a:moveTo>
                    <a:pt x="0" y="1"/>
                  </a:moveTo>
                  <a:lnTo>
                    <a:pt x="1035" y="1997"/>
                  </a:lnTo>
                  <a:cubicBezTo>
                    <a:pt x="1068" y="2069"/>
                    <a:pt x="1136" y="2103"/>
                    <a:pt x="1204" y="2103"/>
                  </a:cubicBezTo>
                  <a:cubicBezTo>
                    <a:pt x="1286" y="2103"/>
                    <a:pt x="1368" y="2053"/>
                    <a:pt x="1387" y="1960"/>
                  </a:cubicBezTo>
                  <a:lnTo>
                    <a:pt x="1813" y="2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4"/>
            <p:cNvSpPr/>
            <p:nvPr/>
          </p:nvSpPr>
          <p:spPr>
            <a:xfrm>
              <a:off x="-2225725" y="3008875"/>
              <a:ext cx="115950" cy="22850"/>
            </a:xfrm>
            <a:custGeom>
              <a:avLst/>
              <a:gdLst/>
              <a:ahLst/>
              <a:cxnLst/>
              <a:rect l="l" t="t" r="r" b="b"/>
              <a:pathLst>
                <a:path w="4638" h="914" fill="none" extrusionOk="0">
                  <a:moveTo>
                    <a:pt x="1" y="0"/>
                  </a:moveTo>
                  <a:cubicBezTo>
                    <a:pt x="609" y="61"/>
                    <a:pt x="2897" y="353"/>
                    <a:pt x="4638" y="913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4"/>
            <p:cNvSpPr/>
            <p:nvPr/>
          </p:nvSpPr>
          <p:spPr>
            <a:xfrm>
              <a:off x="-2881675" y="3132100"/>
              <a:ext cx="591475" cy="1051500"/>
            </a:xfrm>
            <a:custGeom>
              <a:avLst/>
              <a:gdLst/>
              <a:ahLst/>
              <a:cxnLst/>
              <a:rect l="l" t="t" r="r" b="b"/>
              <a:pathLst>
                <a:path w="23659" h="42060" extrusionOk="0">
                  <a:moveTo>
                    <a:pt x="13643" y="0"/>
                  </a:moveTo>
                  <a:lnTo>
                    <a:pt x="5112" y="1242"/>
                  </a:lnTo>
                  <a:lnTo>
                    <a:pt x="0" y="42060"/>
                  </a:lnTo>
                  <a:lnTo>
                    <a:pt x="23087" y="41524"/>
                  </a:lnTo>
                  <a:lnTo>
                    <a:pt x="23659" y="38810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4"/>
            <p:cNvSpPr/>
            <p:nvPr/>
          </p:nvSpPr>
          <p:spPr>
            <a:xfrm>
              <a:off x="-2463025" y="4785675"/>
              <a:ext cx="256800" cy="323450"/>
            </a:xfrm>
            <a:custGeom>
              <a:avLst/>
              <a:gdLst/>
              <a:ahLst/>
              <a:cxnLst/>
              <a:rect l="l" t="t" r="r" b="b"/>
              <a:pathLst>
                <a:path w="10272" h="12938" extrusionOk="0">
                  <a:moveTo>
                    <a:pt x="4661" y="1"/>
                  </a:moveTo>
                  <a:lnTo>
                    <a:pt x="0" y="1790"/>
                  </a:lnTo>
                  <a:lnTo>
                    <a:pt x="998" y="4394"/>
                  </a:lnTo>
                  <a:lnTo>
                    <a:pt x="2763" y="9043"/>
                  </a:lnTo>
                  <a:lnTo>
                    <a:pt x="3152" y="11051"/>
                  </a:lnTo>
                  <a:lnTo>
                    <a:pt x="3530" y="12937"/>
                  </a:lnTo>
                  <a:lnTo>
                    <a:pt x="10272" y="6487"/>
                  </a:lnTo>
                  <a:lnTo>
                    <a:pt x="10272" y="6487"/>
                  </a:lnTo>
                  <a:cubicBezTo>
                    <a:pt x="8945" y="6816"/>
                    <a:pt x="7485" y="7108"/>
                    <a:pt x="6499" y="7303"/>
                  </a:cubicBezTo>
                  <a:lnTo>
                    <a:pt x="6475" y="7303"/>
                  </a:lnTo>
                  <a:cubicBezTo>
                    <a:pt x="6406" y="7317"/>
                    <a:pt x="6337" y="7324"/>
                    <a:pt x="6270" y="7324"/>
                  </a:cubicBezTo>
                  <a:cubicBezTo>
                    <a:pt x="5756" y="7324"/>
                    <a:pt x="5311" y="6928"/>
                    <a:pt x="5258" y="6390"/>
                  </a:cubicBezTo>
                  <a:lnTo>
                    <a:pt x="4856" y="2131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4"/>
            <p:cNvSpPr/>
            <p:nvPr/>
          </p:nvSpPr>
          <p:spPr>
            <a:xfrm>
              <a:off x="-2463025" y="4785675"/>
              <a:ext cx="256800" cy="323450"/>
            </a:xfrm>
            <a:custGeom>
              <a:avLst/>
              <a:gdLst/>
              <a:ahLst/>
              <a:cxnLst/>
              <a:rect l="l" t="t" r="r" b="b"/>
              <a:pathLst>
                <a:path w="10272" h="12938" fill="none" extrusionOk="0">
                  <a:moveTo>
                    <a:pt x="3530" y="12937"/>
                  </a:moveTo>
                  <a:lnTo>
                    <a:pt x="3152" y="11051"/>
                  </a:lnTo>
                  <a:lnTo>
                    <a:pt x="2763" y="9043"/>
                  </a:lnTo>
                  <a:lnTo>
                    <a:pt x="998" y="4394"/>
                  </a:lnTo>
                  <a:lnTo>
                    <a:pt x="0" y="1790"/>
                  </a:lnTo>
                  <a:lnTo>
                    <a:pt x="4661" y="1"/>
                  </a:lnTo>
                  <a:lnTo>
                    <a:pt x="4856" y="2131"/>
                  </a:lnTo>
                  <a:lnTo>
                    <a:pt x="5258" y="6390"/>
                  </a:lnTo>
                  <a:cubicBezTo>
                    <a:pt x="5318" y="6998"/>
                    <a:pt x="5878" y="7424"/>
                    <a:pt x="6475" y="7303"/>
                  </a:cubicBezTo>
                  <a:lnTo>
                    <a:pt x="6499" y="7303"/>
                  </a:lnTo>
                  <a:cubicBezTo>
                    <a:pt x="7485" y="7108"/>
                    <a:pt x="8945" y="6816"/>
                    <a:pt x="10272" y="6487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4"/>
            <p:cNvSpPr/>
            <p:nvPr/>
          </p:nvSpPr>
          <p:spPr>
            <a:xfrm>
              <a:off x="-2457567" y="4786765"/>
              <a:ext cx="107753" cy="97492"/>
            </a:xfrm>
            <a:custGeom>
              <a:avLst/>
              <a:gdLst/>
              <a:ahLst/>
              <a:cxnLst/>
              <a:rect l="l" t="t" r="r" b="b"/>
              <a:pathLst>
                <a:path w="4857" h="4395" extrusionOk="0">
                  <a:moveTo>
                    <a:pt x="4661" y="1"/>
                  </a:moveTo>
                  <a:lnTo>
                    <a:pt x="0" y="1790"/>
                  </a:lnTo>
                  <a:lnTo>
                    <a:pt x="998" y="4394"/>
                  </a:lnTo>
                  <a:lnTo>
                    <a:pt x="4856" y="2131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4"/>
            <p:cNvSpPr/>
            <p:nvPr/>
          </p:nvSpPr>
          <p:spPr>
            <a:xfrm>
              <a:off x="-2384225" y="4926000"/>
              <a:ext cx="281000" cy="203200"/>
            </a:xfrm>
            <a:custGeom>
              <a:avLst/>
              <a:gdLst/>
              <a:ahLst/>
              <a:cxnLst/>
              <a:rect l="l" t="t" r="r" b="b"/>
              <a:pathLst>
                <a:path w="11240" h="8128" extrusionOk="0">
                  <a:moveTo>
                    <a:pt x="10282" y="1"/>
                  </a:moveTo>
                  <a:cubicBezTo>
                    <a:pt x="10096" y="1"/>
                    <a:pt x="9842" y="58"/>
                    <a:pt x="9517" y="181"/>
                  </a:cubicBezTo>
                  <a:cubicBezTo>
                    <a:pt x="8093" y="716"/>
                    <a:pt x="5026" y="1361"/>
                    <a:pt x="3347" y="1690"/>
                  </a:cubicBezTo>
                  <a:cubicBezTo>
                    <a:pt x="2836" y="2712"/>
                    <a:pt x="1789" y="4404"/>
                    <a:pt x="0" y="5438"/>
                  </a:cubicBezTo>
                  <a:lnTo>
                    <a:pt x="536" y="8128"/>
                  </a:lnTo>
                  <a:cubicBezTo>
                    <a:pt x="536" y="8128"/>
                    <a:pt x="5842" y="5475"/>
                    <a:pt x="8324" y="3321"/>
                  </a:cubicBezTo>
                  <a:cubicBezTo>
                    <a:pt x="10413" y="1507"/>
                    <a:pt x="11239" y="1"/>
                    <a:pt x="102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4"/>
            <p:cNvSpPr/>
            <p:nvPr/>
          </p:nvSpPr>
          <p:spPr>
            <a:xfrm>
              <a:off x="-2745675" y="3615550"/>
              <a:ext cx="419575" cy="1256500"/>
            </a:xfrm>
            <a:custGeom>
              <a:avLst/>
              <a:gdLst/>
              <a:ahLst/>
              <a:cxnLst/>
              <a:rect l="l" t="t" r="r" b="b"/>
              <a:pathLst>
                <a:path w="16783" h="50260" extrusionOk="0">
                  <a:moveTo>
                    <a:pt x="9955" y="0"/>
                  </a:moveTo>
                  <a:lnTo>
                    <a:pt x="1850" y="2994"/>
                  </a:lnTo>
                  <a:lnTo>
                    <a:pt x="0" y="3676"/>
                  </a:lnTo>
                  <a:lnTo>
                    <a:pt x="365" y="8032"/>
                  </a:lnTo>
                  <a:lnTo>
                    <a:pt x="1412" y="20969"/>
                  </a:lnTo>
                  <a:lnTo>
                    <a:pt x="2300" y="31837"/>
                  </a:lnTo>
                  <a:lnTo>
                    <a:pt x="3079" y="41402"/>
                  </a:lnTo>
                  <a:lnTo>
                    <a:pt x="3797" y="50104"/>
                  </a:lnTo>
                  <a:cubicBezTo>
                    <a:pt x="4799" y="50212"/>
                    <a:pt x="5753" y="50259"/>
                    <a:pt x="6656" y="50259"/>
                  </a:cubicBezTo>
                  <a:cubicBezTo>
                    <a:pt x="12964" y="50259"/>
                    <a:pt x="16783" y="47950"/>
                    <a:pt x="16783" y="47950"/>
                  </a:cubicBezTo>
                  <a:cubicBezTo>
                    <a:pt x="16624" y="30656"/>
                    <a:pt x="12998" y="12827"/>
                    <a:pt x="11099" y="4637"/>
                  </a:cubicBezTo>
                  <a:cubicBezTo>
                    <a:pt x="10418" y="1704"/>
                    <a:pt x="9955" y="0"/>
                    <a:pt x="99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4"/>
            <p:cNvSpPr/>
            <p:nvPr/>
          </p:nvSpPr>
          <p:spPr>
            <a:xfrm>
              <a:off x="-2708207" y="4114825"/>
              <a:ext cx="83075" cy="535800"/>
            </a:xfrm>
            <a:custGeom>
              <a:avLst/>
              <a:gdLst/>
              <a:ahLst/>
              <a:cxnLst/>
              <a:rect l="l" t="t" r="r" b="b"/>
              <a:pathLst>
                <a:path w="3323" h="21432" extrusionOk="0">
                  <a:moveTo>
                    <a:pt x="3322" y="0"/>
                  </a:moveTo>
                  <a:lnTo>
                    <a:pt x="0" y="998"/>
                  </a:lnTo>
                  <a:lnTo>
                    <a:pt x="1667" y="21431"/>
                  </a:lnTo>
                  <a:lnTo>
                    <a:pt x="33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4"/>
            <p:cNvSpPr/>
            <p:nvPr/>
          </p:nvSpPr>
          <p:spPr>
            <a:xfrm>
              <a:off x="-2745675" y="3707425"/>
              <a:ext cx="419575" cy="1179600"/>
            </a:xfrm>
            <a:custGeom>
              <a:avLst/>
              <a:gdLst/>
              <a:ahLst/>
              <a:cxnLst/>
              <a:rect l="l" t="t" r="r" b="b"/>
              <a:pathLst>
                <a:path w="16783" h="47184" fill="none" extrusionOk="0">
                  <a:moveTo>
                    <a:pt x="16783" y="44275"/>
                  </a:moveTo>
                  <a:cubicBezTo>
                    <a:pt x="15639" y="44883"/>
                    <a:pt x="10698" y="47183"/>
                    <a:pt x="3785" y="46429"/>
                  </a:cubicBez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4"/>
            <p:cNvSpPr/>
            <p:nvPr/>
          </p:nvSpPr>
          <p:spPr>
            <a:xfrm>
              <a:off x="-2655625" y="4761350"/>
              <a:ext cx="305200" cy="55400"/>
            </a:xfrm>
            <a:custGeom>
              <a:avLst/>
              <a:gdLst/>
              <a:ahLst/>
              <a:cxnLst/>
              <a:rect l="l" t="t" r="r" b="b"/>
              <a:pathLst>
                <a:path w="12208" h="2216" fill="none" extrusionOk="0">
                  <a:moveTo>
                    <a:pt x="1" y="1947"/>
                  </a:moveTo>
                  <a:cubicBezTo>
                    <a:pt x="1" y="1947"/>
                    <a:pt x="7497" y="2215"/>
                    <a:pt x="12207" y="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4"/>
            <p:cNvSpPr/>
            <p:nvPr/>
          </p:nvSpPr>
          <p:spPr>
            <a:xfrm>
              <a:off x="-3246475" y="4772600"/>
              <a:ext cx="265950" cy="344125"/>
            </a:xfrm>
            <a:custGeom>
              <a:avLst/>
              <a:gdLst/>
              <a:ahLst/>
              <a:cxnLst/>
              <a:rect l="l" t="t" r="r" b="b"/>
              <a:pathLst>
                <a:path w="10638" h="13765" extrusionOk="0">
                  <a:moveTo>
                    <a:pt x="6183" y="0"/>
                  </a:moveTo>
                  <a:lnTo>
                    <a:pt x="5806" y="1875"/>
                  </a:lnTo>
                  <a:lnTo>
                    <a:pt x="4929" y="6280"/>
                  </a:lnTo>
                  <a:cubicBezTo>
                    <a:pt x="4829" y="6772"/>
                    <a:pt x="4398" y="7106"/>
                    <a:pt x="3922" y="7106"/>
                  </a:cubicBezTo>
                  <a:cubicBezTo>
                    <a:pt x="3821" y="7106"/>
                    <a:pt x="3718" y="7091"/>
                    <a:pt x="3615" y="7059"/>
                  </a:cubicBezTo>
                  <a:lnTo>
                    <a:pt x="3591" y="7059"/>
                  </a:lnTo>
                  <a:cubicBezTo>
                    <a:pt x="2654" y="6779"/>
                    <a:pt x="1266" y="6341"/>
                    <a:pt x="1" y="5879"/>
                  </a:cubicBezTo>
                  <a:lnTo>
                    <a:pt x="1" y="5879"/>
                  </a:lnTo>
                  <a:lnTo>
                    <a:pt x="5721" y="13765"/>
                  </a:lnTo>
                  <a:lnTo>
                    <a:pt x="6536" y="11148"/>
                  </a:lnTo>
                  <a:lnTo>
                    <a:pt x="7132" y="9177"/>
                  </a:lnTo>
                  <a:lnTo>
                    <a:pt x="9372" y="4747"/>
                  </a:lnTo>
                  <a:lnTo>
                    <a:pt x="10637" y="2264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4"/>
            <p:cNvSpPr/>
            <p:nvPr/>
          </p:nvSpPr>
          <p:spPr>
            <a:xfrm>
              <a:off x="-3246475" y="4772600"/>
              <a:ext cx="265950" cy="344125"/>
            </a:xfrm>
            <a:custGeom>
              <a:avLst/>
              <a:gdLst/>
              <a:ahLst/>
              <a:cxnLst/>
              <a:rect l="l" t="t" r="r" b="b"/>
              <a:pathLst>
                <a:path w="10638" h="13765" fill="none" extrusionOk="0">
                  <a:moveTo>
                    <a:pt x="1" y="5879"/>
                  </a:moveTo>
                  <a:cubicBezTo>
                    <a:pt x="1266" y="6341"/>
                    <a:pt x="2654" y="6779"/>
                    <a:pt x="3591" y="7059"/>
                  </a:cubicBezTo>
                  <a:lnTo>
                    <a:pt x="3615" y="7059"/>
                  </a:lnTo>
                  <a:cubicBezTo>
                    <a:pt x="4199" y="7242"/>
                    <a:pt x="4808" y="6876"/>
                    <a:pt x="4929" y="6280"/>
                  </a:cubicBezTo>
                  <a:lnTo>
                    <a:pt x="5806" y="1875"/>
                  </a:lnTo>
                  <a:lnTo>
                    <a:pt x="6183" y="0"/>
                  </a:lnTo>
                  <a:lnTo>
                    <a:pt x="10637" y="2264"/>
                  </a:lnTo>
                  <a:lnTo>
                    <a:pt x="9372" y="4747"/>
                  </a:lnTo>
                  <a:lnTo>
                    <a:pt x="7132" y="9177"/>
                  </a:lnTo>
                  <a:lnTo>
                    <a:pt x="6536" y="11148"/>
                  </a:lnTo>
                  <a:lnTo>
                    <a:pt x="5721" y="13765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4"/>
            <p:cNvSpPr/>
            <p:nvPr/>
          </p:nvSpPr>
          <p:spPr>
            <a:xfrm>
              <a:off x="-3089881" y="4768258"/>
              <a:ext cx="107749" cy="106095"/>
            </a:xfrm>
            <a:custGeom>
              <a:avLst/>
              <a:gdLst/>
              <a:ahLst/>
              <a:cxnLst/>
              <a:rect l="l" t="t" r="r" b="b"/>
              <a:pathLst>
                <a:path w="4821" h="4747" extrusionOk="0">
                  <a:moveTo>
                    <a:pt x="378" y="0"/>
                  </a:moveTo>
                  <a:lnTo>
                    <a:pt x="1" y="1875"/>
                  </a:lnTo>
                  <a:cubicBezTo>
                    <a:pt x="1133" y="2897"/>
                    <a:pt x="2325" y="3858"/>
                    <a:pt x="3567" y="4747"/>
                  </a:cubicBezTo>
                  <a:lnTo>
                    <a:pt x="4820" y="225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4"/>
            <p:cNvSpPr/>
            <p:nvPr/>
          </p:nvSpPr>
          <p:spPr>
            <a:xfrm>
              <a:off x="-3347450" y="4888925"/>
              <a:ext cx="264075" cy="227800"/>
            </a:xfrm>
            <a:custGeom>
              <a:avLst/>
              <a:gdLst/>
              <a:ahLst/>
              <a:cxnLst/>
              <a:rect l="l" t="t" r="r" b="b"/>
              <a:pathLst>
                <a:path w="10563" h="9112" extrusionOk="0">
                  <a:moveTo>
                    <a:pt x="831" y="0"/>
                  </a:moveTo>
                  <a:cubicBezTo>
                    <a:pt x="1" y="0"/>
                    <a:pt x="687" y="1556"/>
                    <a:pt x="2506" y="3513"/>
                  </a:cubicBezTo>
                  <a:cubicBezTo>
                    <a:pt x="4758" y="5923"/>
                    <a:pt x="9760" y="9112"/>
                    <a:pt x="9760" y="9112"/>
                  </a:cubicBezTo>
                  <a:lnTo>
                    <a:pt x="10563" y="6483"/>
                  </a:lnTo>
                  <a:cubicBezTo>
                    <a:pt x="8908" y="5266"/>
                    <a:pt x="8031" y="3477"/>
                    <a:pt x="7630" y="2406"/>
                  </a:cubicBezTo>
                  <a:cubicBezTo>
                    <a:pt x="5999" y="1907"/>
                    <a:pt x="3005" y="946"/>
                    <a:pt x="1654" y="264"/>
                  </a:cubicBezTo>
                  <a:cubicBezTo>
                    <a:pt x="1296" y="84"/>
                    <a:pt x="1023" y="0"/>
                    <a:pt x="83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4"/>
            <p:cNvSpPr/>
            <p:nvPr/>
          </p:nvSpPr>
          <p:spPr>
            <a:xfrm>
              <a:off x="-2627925" y="3666350"/>
              <a:ext cx="49300" cy="320400"/>
            </a:xfrm>
            <a:custGeom>
              <a:avLst/>
              <a:gdLst/>
              <a:ahLst/>
              <a:cxnLst/>
              <a:rect l="l" t="t" r="r" b="b"/>
              <a:pathLst>
                <a:path w="1972" h="12816" fill="none" extrusionOk="0">
                  <a:moveTo>
                    <a:pt x="1217" y="1"/>
                  </a:moveTo>
                  <a:lnTo>
                    <a:pt x="1886" y="9578"/>
                  </a:lnTo>
                  <a:cubicBezTo>
                    <a:pt x="1972" y="10820"/>
                    <a:pt x="1363" y="12012"/>
                    <a:pt x="292" y="12657"/>
                  </a:cubicBezTo>
                  <a:lnTo>
                    <a:pt x="0" y="12816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4"/>
            <p:cNvSpPr/>
            <p:nvPr/>
          </p:nvSpPr>
          <p:spPr>
            <a:xfrm>
              <a:off x="-3139075" y="3688575"/>
              <a:ext cx="519375" cy="1183550"/>
            </a:xfrm>
            <a:custGeom>
              <a:avLst/>
              <a:gdLst/>
              <a:ahLst/>
              <a:cxnLst/>
              <a:rect l="l" t="t" r="r" b="b"/>
              <a:pathLst>
                <a:path w="20775" h="47342" extrusionOk="0">
                  <a:moveTo>
                    <a:pt x="19972" y="0"/>
                  </a:moveTo>
                  <a:lnTo>
                    <a:pt x="17598" y="73"/>
                  </a:lnTo>
                  <a:lnTo>
                    <a:pt x="10637" y="280"/>
                  </a:lnTo>
                  <a:cubicBezTo>
                    <a:pt x="10333" y="1862"/>
                    <a:pt x="9846" y="4065"/>
                    <a:pt x="9262" y="6633"/>
                  </a:cubicBezTo>
                  <a:cubicBezTo>
                    <a:pt x="6171" y="20105"/>
                    <a:pt x="1" y="43885"/>
                    <a:pt x="1" y="43885"/>
                  </a:cubicBezTo>
                  <a:cubicBezTo>
                    <a:pt x="6037" y="46550"/>
                    <a:pt x="12816" y="47341"/>
                    <a:pt x="12816" y="47341"/>
                  </a:cubicBezTo>
                  <a:cubicBezTo>
                    <a:pt x="12816" y="47341"/>
                    <a:pt x="15797" y="37617"/>
                    <a:pt x="18036" y="28916"/>
                  </a:cubicBezTo>
                  <a:cubicBezTo>
                    <a:pt x="19266" y="24182"/>
                    <a:pt x="20264" y="19728"/>
                    <a:pt x="20446" y="17330"/>
                  </a:cubicBezTo>
                  <a:cubicBezTo>
                    <a:pt x="20775" y="13107"/>
                    <a:pt x="20507" y="7472"/>
                    <a:pt x="20276" y="3797"/>
                  </a:cubicBezTo>
                  <a:cubicBezTo>
                    <a:pt x="20118" y="1521"/>
                    <a:pt x="19972" y="0"/>
                    <a:pt x="1997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4"/>
            <p:cNvSpPr/>
            <p:nvPr/>
          </p:nvSpPr>
          <p:spPr>
            <a:xfrm>
              <a:off x="-3139375" y="3688575"/>
              <a:ext cx="524550" cy="1183550"/>
            </a:xfrm>
            <a:custGeom>
              <a:avLst/>
              <a:gdLst/>
              <a:ahLst/>
              <a:cxnLst/>
              <a:rect l="l" t="t" r="r" b="b"/>
              <a:pathLst>
                <a:path w="20982" h="47342" fill="none" extrusionOk="0">
                  <a:moveTo>
                    <a:pt x="19971" y="0"/>
                  </a:moveTo>
                  <a:cubicBezTo>
                    <a:pt x="19971" y="0"/>
                    <a:pt x="20981" y="10515"/>
                    <a:pt x="20458" y="17330"/>
                  </a:cubicBezTo>
                  <a:cubicBezTo>
                    <a:pt x="19935" y="24145"/>
                    <a:pt x="12828" y="47341"/>
                    <a:pt x="12828" y="47341"/>
                  </a:cubicBezTo>
                  <a:cubicBezTo>
                    <a:pt x="12828" y="47341"/>
                    <a:pt x="5952" y="46416"/>
                    <a:pt x="0" y="43885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4"/>
            <p:cNvSpPr/>
            <p:nvPr/>
          </p:nvSpPr>
          <p:spPr>
            <a:xfrm>
              <a:off x="-3072450" y="4736700"/>
              <a:ext cx="273850" cy="67875"/>
            </a:xfrm>
            <a:custGeom>
              <a:avLst/>
              <a:gdLst/>
              <a:ahLst/>
              <a:cxnLst/>
              <a:rect l="l" t="t" r="r" b="b"/>
              <a:pathLst>
                <a:path w="10954" h="2715" fill="none" extrusionOk="0">
                  <a:moveTo>
                    <a:pt x="1" y="0"/>
                  </a:moveTo>
                  <a:cubicBezTo>
                    <a:pt x="3567" y="1217"/>
                    <a:pt x="7230" y="2130"/>
                    <a:pt x="10954" y="2714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4"/>
            <p:cNvSpPr/>
            <p:nvPr/>
          </p:nvSpPr>
          <p:spPr>
            <a:xfrm>
              <a:off x="-2956525" y="3141525"/>
              <a:ext cx="531250" cy="591825"/>
            </a:xfrm>
            <a:custGeom>
              <a:avLst/>
              <a:gdLst/>
              <a:ahLst/>
              <a:cxnLst/>
              <a:rect l="l" t="t" r="r" b="b"/>
              <a:pathLst>
                <a:path w="21250" h="23673" extrusionOk="0">
                  <a:moveTo>
                    <a:pt x="15907" y="1"/>
                  </a:moveTo>
                  <a:lnTo>
                    <a:pt x="2921" y="1424"/>
                  </a:lnTo>
                  <a:lnTo>
                    <a:pt x="1" y="21480"/>
                  </a:lnTo>
                  <a:cubicBezTo>
                    <a:pt x="1" y="21480"/>
                    <a:pt x="3843" y="23673"/>
                    <a:pt x="7990" y="23673"/>
                  </a:cubicBezTo>
                  <a:cubicBezTo>
                    <a:pt x="8057" y="23673"/>
                    <a:pt x="8124" y="23672"/>
                    <a:pt x="8191" y="23671"/>
                  </a:cubicBezTo>
                  <a:cubicBezTo>
                    <a:pt x="12414" y="23586"/>
                    <a:pt x="13789" y="22856"/>
                    <a:pt x="13789" y="22856"/>
                  </a:cubicBezTo>
                  <a:cubicBezTo>
                    <a:pt x="13789" y="22856"/>
                    <a:pt x="14894" y="23150"/>
                    <a:pt x="16254" y="23150"/>
                  </a:cubicBezTo>
                  <a:cubicBezTo>
                    <a:pt x="18427" y="23150"/>
                    <a:pt x="21249" y="22399"/>
                    <a:pt x="21249" y="18499"/>
                  </a:cubicBezTo>
                  <a:cubicBezTo>
                    <a:pt x="21249" y="12170"/>
                    <a:pt x="15907" y="1"/>
                    <a:pt x="1590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4"/>
            <p:cNvSpPr/>
            <p:nvPr/>
          </p:nvSpPr>
          <p:spPr>
            <a:xfrm>
              <a:off x="-3212400" y="3175000"/>
              <a:ext cx="566225" cy="1142775"/>
            </a:xfrm>
            <a:custGeom>
              <a:avLst/>
              <a:gdLst/>
              <a:ahLst/>
              <a:cxnLst/>
              <a:rect l="l" t="t" r="r" b="b"/>
              <a:pathLst>
                <a:path w="22649" h="45711" extrusionOk="0">
                  <a:moveTo>
                    <a:pt x="12499" y="0"/>
                  </a:moveTo>
                  <a:cubicBezTo>
                    <a:pt x="12499" y="0"/>
                    <a:pt x="8276" y="26957"/>
                    <a:pt x="1" y="41488"/>
                  </a:cubicBezTo>
                  <a:cubicBezTo>
                    <a:pt x="1" y="41488"/>
                    <a:pt x="6013" y="44579"/>
                    <a:pt x="12499" y="45710"/>
                  </a:cubicBezTo>
                  <a:cubicBezTo>
                    <a:pt x="12499" y="45710"/>
                    <a:pt x="22649" y="22904"/>
                    <a:pt x="19047" y="1716"/>
                  </a:cubicBezTo>
                  <a:lnTo>
                    <a:pt x="12499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4"/>
            <p:cNvSpPr/>
            <p:nvPr/>
          </p:nvSpPr>
          <p:spPr>
            <a:xfrm>
              <a:off x="-3174675" y="4191800"/>
              <a:ext cx="290275" cy="88550"/>
            </a:xfrm>
            <a:custGeom>
              <a:avLst/>
              <a:gdLst/>
              <a:ahLst/>
              <a:cxnLst/>
              <a:rect l="l" t="t" r="r" b="b"/>
              <a:pathLst>
                <a:path w="11611" h="3542" fill="none" extrusionOk="0">
                  <a:moveTo>
                    <a:pt x="1" y="0"/>
                  </a:moveTo>
                  <a:cubicBezTo>
                    <a:pt x="1" y="0"/>
                    <a:pt x="7145" y="2726"/>
                    <a:pt x="11611" y="3542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4"/>
            <p:cNvSpPr/>
            <p:nvPr/>
          </p:nvSpPr>
          <p:spPr>
            <a:xfrm>
              <a:off x="-2617900" y="3124500"/>
              <a:ext cx="424150" cy="1142475"/>
            </a:xfrm>
            <a:custGeom>
              <a:avLst/>
              <a:gdLst/>
              <a:ahLst/>
              <a:cxnLst/>
              <a:rect l="l" t="t" r="r" b="b"/>
              <a:pathLst>
                <a:path w="16966" h="45699" extrusionOk="0">
                  <a:moveTo>
                    <a:pt x="3579" y="0"/>
                  </a:moveTo>
                  <a:lnTo>
                    <a:pt x="1" y="2276"/>
                  </a:lnTo>
                  <a:cubicBezTo>
                    <a:pt x="1" y="2276"/>
                    <a:pt x="10394" y="19472"/>
                    <a:pt x="9019" y="45698"/>
                  </a:cubicBezTo>
                  <a:cubicBezTo>
                    <a:pt x="9019" y="45698"/>
                    <a:pt x="13558" y="44481"/>
                    <a:pt x="16966" y="41633"/>
                  </a:cubicBezTo>
                  <a:cubicBezTo>
                    <a:pt x="16966" y="41633"/>
                    <a:pt x="14373" y="12499"/>
                    <a:pt x="3579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4"/>
            <p:cNvSpPr/>
            <p:nvPr/>
          </p:nvSpPr>
          <p:spPr>
            <a:xfrm>
              <a:off x="-2390925" y="4147075"/>
              <a:ext cx="168875" cy="81250"/>
            </a:xfrm>
            <a:custGeom>
              <a:avLst/>
              <a:gdLst/>
              <a:ahLst/>
              <a:cxnLst/>
              <a:rect l="l" t="t" r="r" b="b"/>
              <a:pathLst>
                <a:path w="6755" h="3250" fill="none" extrusionOk="0">
                  <a:moveTo>
                    <a:pt x="1" y="3250"/>
                  </a:moveTo>
                  <a:cubicBezTo>
                    <a:pt x="1" y="3250"/>
                    <a:pt x="4236" y="1899"/>
                    <a:pt x="6755" y="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4"/>
            <p:cNvSpPr/>
            <p:nvPr/>
          </p:nvSpPr>
          <p:spPr>
            <a:xfrm>
              <a:off x="-2875600" y="3308000"/>
              <a:ext cx="204475" cy="222675"/>
            </a:xfrm>
            <a:custGeom>
              <a:avLst/>
              <a:gdLst/>
              <a:ahLst/>
              <a:cxnLst/>
              <a:rect l="l" t="t" r="r" b="b"/>
              <a:pathLst>
                <a:path w="8179" h="8907" extrusionOk="0">
                  <a:moveTo>
                    <a:pt x="4122" y="1"/>
                  </a:moveTo>
                  <a:cubicBezTo>
                    <a:pt x="3977" y="1"/>
                    <a:pt x="3844" y="103"/>
                    <a:pt x="3798" y="327"/>
                  </a:cubicBezTo>
                  <a:cubicBezTo>
                    <a:pt x="3542" y="1544"/>
                    <a:pt x="2496" y="4270"/>
                    <a:pt x="2496" y="4270"/>
                  </a:cubicBezTo>
                  <a:lnTo>
                    <a:pt x="548" y="5548"/>
                  </a:lnTo>
                  <a:lnTo>
                    <a:pt x="1" y="5913"/>
                  </a:lnTo>
                  <a:lnTo>
                    <a:pt x="2058" y="8907"/>
                  </a:lnTo>
                  <a:lnTo>
                    <a:pt x="3348" y="7909"/>
                  </a:lnTo>
                  <a:lnTo>
                    <a:pt x="3421" y="7860"/>
                  </a:lnTo>
                  <a:cubicBezTo>
                    <a:pt x="3664" y="7666"/>
                    <a:pt x="3968" y="7556"/>
                    <a:pt x="4272" y="7556"/>
                  </a:cubicBezTo>
                  <a:cubicBezTo>
                    <a:pt x="4516" y="7556"/>
                    <a:pt x="4759" y="7495"/>
                    <a:pt x="4990" y="7386"/>
                  </a:cubicBezTo>
                  <a:lnTo>
                    <a:pt x="7814" y="5925"/>
                  </a:lnTo>
                  <a:cubicBezTo>
                    <a:pt x="7936" y="5864"/>
                    <a:pt x="8021" y="5755"/>
                    <a:pt x="8045" y="5633"/>
                  </a:cubicBezTo>
                  <a:lnTo>
                    <a:pt x="8142" y="5280"/>
                  </a:lnTo>
                  <a:cubicBezTo>
                    <a:pt x="8179" y="5134"/>
                    <a:pt x="8155" y="4988"/>
                    <a:pt x="8069" y="4879"/>
                  </a:cubicBezTo>
                  <a:lnTo>
                    <a:pt x="7972" y="4757"/>
                  </a:lnTo>
                  <a:cubicBezTo>
                    <a:pt x="7887" y="4647"/>
                    <a:pt x="7850" y="4514"/>
                    <a:pt x="7887" y="4380"/>
                  </a:cubicBezTo>
                  <a:lnTo>
                    <a:pt x="7948" y="4027"/>
                  </a:lnTo>
                  <a:cubicBezTo>
                    <a:pt x="7984" y="3881"/>
                    <a:pt x="7936" y="3710"/>
                    <a:pt x="7826" y="3601"/>
                  </a:cubicBezTo>
                  <a:lnTo>
                    <a:pt x="7631" y="3430"/>
                  </a:lnTo>
                  <a:cubicBezTo>
                    <a:pt x="7534" y="3321"/>
                    <a:pt x="7473" y="3175"/>
                    <a:pt x="7497" y="3029"/>
                  </a:cubicBezTo>
                  <a:lnTo>
                    <a:pt x="7546" y="2664"/>
                  </a:lnTo>
                  <a:cubicBezTo>
                    <a:pt x="7546" y="2639"/>
                    <a:pt x="7546" y="2627"/>
                    <a:pt x="7546" y="2603"/>
                  </a:cubicBezTo>
                  <a:cubicBezTo>
                    <a:pt x="7546" y="2433"/>
                    <a:pt x="7449" y="2274"/>
                    <a:pt x="7291" y="2189"/>
                  </a:cubicBezTo>
                  <a:cubicBezTo>
                    <a:pt x="7108" y="2116"/>
                    <a:pt x="6999" y="1921"/>
                    <a:pt x="7023" y="1727"/>
                  </a:cubicBezTo>
                  <a:lnTo>
                    <a:pt x="7047" y="1520"/>
                  </a:lnTo>
                  <a:cubicBezTo>
                    <a:pt x="7059" y="1325"/>
                    <a:pt x="6962" y="1142"/>
                    <a:pt x="6792" y="1057"/>
                  </a:cubicBezTo>
                  <a:lnTo>
                    <a:pt x="6743" y="1033"/>
                  </a:lnTo>
                  <a:cubicBezTo>
                    <a:pt x="6681" y="1004"/>
                    <a:pt x="6614" y="991"/>
                    <a:pt x="6549" y="991"/>
                  </a:cubicBezTo>
                  <a:cubicBezTo>
                    <a:pt x="6448" y="991"/>
                    <a:pt x="6349" y="1023"/>
                    <a:pt x="6268" y="1082"/>
                  </a:cubicBezTo>
                  <a:lnTo>
                    <a:pt x="4990" y="2007"/>
                  </a:lnTo>
                  <a:cubicBezTo>
                    <a:pt x="4939" y="2045"/>
                    <a:pt x="4881" y="2063"/>
                    <a:pt x="4825" y="2063"/>
                  </a:cubicBezTo>
                  <a:cubicBezTo>
                    <a:pt x="4669" y="2063"/>
                    <a:pt x="4522" y="1930"/>
                    <a:pt x="4540" y="1751"/>
                  </a:cubicBezTo>
                  <a:cubicBezTo>
                    <a:pt x="4565" y="1435"/>
                    <a:pt x="4601" y="1045"/>
                    <a:pt x="4613" y="717"/>
                  </a:cubicBezTo>
                  <a:cubicBezTo>
                    <a:pt x="4621" y="266"/>
                    <a:pt x="4355" y="1"/>
                    <a:pt x="412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4"/>
            <p:cNvSpPr/>
            <p:nvPr/>
          </p:nvSpPr>
          <p:spPr>
            <a:xfrm>
              <a:off x="-2875600" y="3446700"/>
              <a:ext cx="83700" cy="83975"/>
            </a:xfrm>
            <a:custGeom>
              <a:avLst/>
              <a:gdLst/>
              <a:ahLst/>
              <a:cxnLst/>
              <a:rect l="l" t="t" r="r" b="b"/>
              <a:pathLst>
                <a:path w="3348" h="3359" extrusionOk="0">
                  <a:moveTo>
                    <a:pt x="548" y="0"/>
                  </a:moveTo>
                  <a:lnTo>
                    <a:pt x="1" y="365"/>
                  </a:lnTo>
                  <a:lnTo>
                    <a:pt x="2058" y="3359"/>
                  </a:lnTo>
                  <a:lnTo>
                    <a:pt x="3348" y="2361"/>
                  </a:lnTo>
                  <a:cubicBezTo>
                    <a:pt x="2471" y="1107"/>
                    <a:pt x="1169" y="329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4"/>
            <p:cNvSpPr/>
            <p:nvPr/>
          </p:nvSpPr>
          <p:spPr>
            <a:xfrm>
              <a:off x="-3141475" y="3175000"/>
              <a:ext cx="355975" cy="545500"/>
            </a:xfrm>
            <a:custGeom>
              <a:avLst/>
              <a:gdLst/>
              <a:ahLst/>
              <a:cxnLst/>
              <a:rect l="l" t="t" r="r" b="b"/>
              <a:pathLst>
                <a:path w="14239" h="21820" extrusionOk="0">
                  <a:moveTo>
                    <a:pt x="9662" y="0"/>
                  </a:moveTo>
                  <a:cubicBezTo>
                    <a:pt x="9662" y="1"/>
                    <a:pt x="1168" y="9992"/>
                    <a:pt x="413" y="16101"/>
                  </a:cubicBezTo>
                  <a:cubicBezTo>
                    <a:pt x="1" y="19445"/>
                    <a:pt x="1492" y="21819"/>
                    <a:pt x="4390" y="21819"/>
                  </a:cubicBezTo>
                  <a:cubicBezTo>
                    <a:pt x="6797" y="21819"/>
                    <a:pt x="10174" y="20182"/>
                    <a:pt x="14238" y="16101"/>
                  </a:cubicBezTo>
                  <a:cubicBezTo>
                    <a:pt x="13374" y="13984"/>
                    <a:pt x="12060" y="12073"/>
                    <a:pt x="10392" y="10503"/>
                  </a:cubicBezTo>
                  <a:lnTo>
                    <a:pt x="8129" y="11586"/>
                  </a:lnTo>
                  <a:cubicBezTo>
                    <a:pt x="8129" y="11586"/>
                    <a:pt x="8287" y="10746"/>
                    <a:pt x="8518" y="9481"/>
                  </a:cubicBezTo>
                  <a:cubicBezTo>
                    <a:pt x="8993" y="6876"/>
                    <a:pt x="9699" y="2483"/>
                    <a:pt x="966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4"/>
            <p:cNvSpPr/>
            <p:nvPr/>
          </p:nvSpPr>
          <p:spPr>
            <a:xfrm>
              <a:off x="-2905100" y="3088600"/>
              <a:ext cx="399800" cy="158225"/>
            </a:xfrm>
            <a:custGeom>
              <a:avLst/>
              <a:gdLst/>
              <a:ahLst/>
              <a:cxnLst/>
              <a:rect l="l" t="t" r="r" b="b"/>
              <a:pathLst>
                <a:path w="15992" h="6329" extrusionOk="0">
                  <a:moveTo>
                    <a:pt x="7558" y="0"/>
                  </a:moveTo>
                  <a:lnTo>
                    <a:pt x="1643" y="2641"/>
                  </a:lnTo>
                  <a:lnTo>
                    <a:pt x="110" y="3322"/>
                  </a:lnTo>
                  <a:cubicBezTo>
                    <a:pt x="0" y="3383"/>
                    <a:pt x="0" y="3529"/>
                    <a:pt x="110" y="3590"/>
                  </a:cubicBezTo>
                  <a:cubicBezTo>
                    <a:pt x="1290" y="4113"/>
                    <a:pt x="5769" y="5939"/>
                    <a:pt x="10053" y="6328"/>
                  </a:cubicBezTo>
                  <a:cubicBezTo>
                    <a:pt x="10053" y="6328"/>
                    <a:pt x="13813" y="3541"/>
                    <a:pt x="15943" y="937"/>
                  </a:cubicBezTo>
                  <a:cubicBezTo>
                    <a:pt x="15992" y="864"/>
                    <a:pt x="15943" y="767"/>
                    <a:pt x="15858" y="767"/>
                  </a:cubicBezTo>
                  <a:lnTo>
                    <a:pt x="14288" y="621"/>
                  </a:lnTo>
                  <a:lnTo>
                    <a:pt x="7558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4"/>
            <p:cNvSpPr/>
            <p:nvPr/>
          </p:nvSpPr>
          <p:spPr>
            <a:xfrm>
              <a:off x="-2864025" y="3088600"/>
              <a:ext cx="316125" cy="115325"/>
            </a:xfrm>
            <a:custGeom>
              <a:avLst/>
              <a:gdLst/>
              <a:ahLst/>
              <a:cxnLst/>
              <a:rect l="l" t="t" r="r" b="b"/>
              <a:pathLst>
                <a:path w="12645" h="4613" extrusionOk="0">
                  <a:moveTo>
                    <a:pt x="5915" y="0"/>
                  </a:moveTo>
                  <a:lnTo>
                    <a:pt x="0" y="2641"/>
                  </a:lnTo>
                  <a:cubicBezTo>
                    <a:pt x="2020" y="3383"/>
                    <a:pt x="5075" y="4333"/>
                    <a:pt x="8032" y="4612"/>
                  </a:cubicBezTo>
                  <a:cubicBezTo>
                    <a:pt x="9651" y="3383"/>
                    <a:pt x="11197" y="2045"/>
                    <a:pt x="12645" y="621"/>
                  </a:cubicBezTo>
                  <a:lnTo>
                    <a:pt x="59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4"/>
            <p:cNvSpPr/>
            <p:nvPr/>
          </p:nvSpPr>
          <p:spPr>
            <a:xfrm>
              <a:off x="-2775800" y="3018925"/>
              <a:ext cx="139075" cy="133875"/>
            </a:xfrm>
            <a:custGeom>
              <a:avLst/>
              <a:gdLst/>
              <a:ahLst/>
              <a:cxnLst/>
              <a:rect l="l" t="t" r="r" b="b"/>
              <a:pathLst>
                <a:path w="5563" h="5355" extrusionOk="0">
                  <a:moveTo>
                    <a:pt x="1449" y="0"/>
                  </a:moveTo>
                  <a:lnTo>
                    <a:pt x="1388" y="499"/>
                  </a:lnTo>
                  <a:lnTo>
                    <a:pt x="974" y="3566"/>
                  </a:lnTo>
                  <a:cubicBezTo>
                    <a:pt x="913" y="4041"/>
                    <a:pt x="719" y="4491"/>
                    <a:pt x="414" y="4856"/>
                  </a:cubicBezTo>
                  <a:cubicBezTo>
                    <a:pt x="195" y="5111"/>
                    <a:pt x="1" y="5355"/>
                    <a:pt x="13" y="5355"/>
                  </a:cubicBezTo>
                  <a:lnTo>
                    <a:pt x="5562" y="5355"/>
                  </a:lnTo>
                  <a:cubicBezTo>
                    <a:pt x="5562" y="5355"/>
                    <a:pt x="5282" y="4929"/>
                    <a:pt x="5063" y="4600"/>
                  </a:cubicBezTo>
                  <a:cubicBezTo>
                    <a:pt x="4917" y="4369"/>
                    <a:pt x="4844" y="4101"/>
                    <a:pt x="4869" y="3834"/>
                  </a:cubicBezTo>
                  <a:lnTo>
                    <a:pt x="4917" y="3189"/>
                  </a:lnTo>
                  <a:lnTo>
                    <a:pt x="512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4"/>
            <p:cNvSpPr/>
            <p:nvPr/>
          </p:nvSpPr>
          <p:spPr>
            <a:xfrm>
              <a:off x="-2775800" y="3018925"/>
              <a:ext cx="139075" cy="133875"/>
            </a:xfrm>
            <a:custGeom>
              <a:avLst/>
              <a:gdLst/>
              <a:ahLst/>
              <a:cxnLst/>
              <a:rect l="l" t="t" r="r" b="b"/>
              <a:pathLst>
                <a:path w="5563" h="5355" fill="none" extrusionOk="0">
                  <a:moveTo>
                    <a:pt x="13" y="5355"/>
                  </a:moveTo>
                  <a:cubicBezTo>
                    <a:pt x="1" y="5355"/>
                    <a:pt x="195" y="5111"/>
                    <a:pt x="414" y="4856"/>
                  </a:cubicBezTo>
                  <a:cubicBezTo>
                    <a:pt x="719" y="4491"/>
                    <a:pt x="913" y="4041"/>
                    <a:pt x="974" y="3566"/>
                  </a:cubicBezTo>
                  <a:lnTo>
                    <a:pt x="1388" y="499"/>
                  </a:lnTo>
                  <a:lnTo>
                    <a:pt x="1449" y="0"/>
                  </a:lnTo>
                  <a:lnTo>
                    <a:pt x="5124" y="0"/>
                  </a:lnTo>
                  <a:lnTo>
                    <a:pt x="4917" y="3189"/>
                  </a:lnTo>
                  <a:lnTo>
                    <a:pt x="4869" y="3834"/>
                  </a:lnTo>
                  <a:cubicBezTo>
                    <a:pt x="4844" y="4101"/>
                    <a:pt x="4917" y="4369"/>
                    <a:pt x="5063" y="4600"/>
                  </a:cubicBezTo>
                  <a:cubicBezTo>
                    <a:pt x="5282" y="4929"/>
                    <a:pt x="5562" y="5355"/>
                    <a:pt x="5562" y="5355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4"/>
            <p:cNvSpPr/>
            <p:nvPr/>
          </p:nvSpPr>
          <p:spPr>
            <a:xfrm>
              <a:off x="-2864025" y="3096500"/>
              <a:ext cx="316125" cy="107125"/>
            </a:xfrm>
            <a:custGeom>
              <a:avLst/>
              <a:gdLst/>
              <a:ahLst/>
              <a:cxnLst/>
              <a:rect l="l" t="t" r="r" b="b"/>
              <a:pathLst>
                <a:path w="12645" h="4285" extrusionOk="0">
                  <a:moveTo>
                    <a:pt x="9274" y="0"/>
                  </a:moveTo>
                  <a:lnTo>
                    <a:pt x="9140" y="767"/>
                  </a:lnTo>
                  <a:cubicBezTo>
                    <a:pt x="8896" y="913"/>
                    <a:pt x="8641" y="1047"/>
                    <a:pt x="8361" y="1132"/>
                  </a:cubicBezTo>
                  <a:cubicBezTo>
                    <a:pt x="7743" y="1349"/>
                    <a:pt x="7075" y="1426"/>
                    <a:pt x="6438" y="1426"/>
                  </a:cubicBezTo>
                  <a:cubicBezTo>
                    <a:pt x="5682" y="1426"/>
                    <a:pt x="4971" y="1318"/>
                    <a:pt x="4442" y="1205"/>
                  </a:cubicBezTo>
                  <a:cubicBezTo>
                    <a:pt x="4138" y="1144"/>
                    <a:pt x="3834" y="1071"/>
                    <a:pt x="3542" y="986"/>
                  </a:cubicBezTo>
                  <a:lnTo>
                    <a:pt x="3359" y="816"/>
                  </a:lnTo>
                  <a:lnTo>
                    <a:pt x="0" y="2325"/>
                  </a:lnTo>
                  <a:cubicBezTo>
                    <a:pt x="2020" y="3067"/>
                    <a:pt x="5075" y="4017"/>
                    <a:pt x="8045" y="4284"/>
                  </a:cubicBezTo>
                  <a:cubicBezTo>
                    <a:pt x="9663" y="3067"/>
                    <a:pt x="11197" y="1729"/>
                    <a:pt x="12645" y="305"/>
                  </a:cubicBezTo>
                  <a:lnTo>
                    <a:pt x="9274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4"/>
            <p:cNvSpPr/>
            <p:nvPr/>
          </p:nvSpPr>
          <p:spPr>
            <a:xfrm>
              <a:off x="-2998886" y="3415252"/>
              <a:ext cx="66350" cy="84925"/>
            </a:xfrm>
            <a:custGeom>
              <a:avLst/>
              <a:gdLst/>
              <a:ahLst/>
              <a:cxnLst/>
              <a:rect l="l" t="t" r="r" b="b"/>
              <a:pathLst>
                <a:path w="2654" h="3397" extrusionOk="0">
                  <a:moveTo>
                    <a:pt x="2653" y="1"/>
                  </a:moveTo>
                  <a:lnTo>
                    <a:pt x="0" y="3396"/>
                  </a:lnTo>
                  <a:cubicBezTo>
                    <a:pt x="706" y="2897"/>
                    <a:pt x="1461" y="2471"/>
                    <a:pt x="2252" y="2106"/>
                  </a:cubicBezTo>
                  <a:cubicBezTo>
                    <a:pt x="2252" y="2106"/>
                    <a:pt x="2422" y="1266"/>
                    <a:pt x="2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4"/>
            <p:cNvSpPr/>
            <p:nvPr/>
          </p:nvSpPr>
          <p:spPr>
            <a:xfrm>
              <a:off x="-3022250" y="3437550"/>
              <a:ext cx="236750" cy="281775"/>
            </a:xfrm>
            <a:custGeom>
              <a:avLst/>
              <a:gdLst/>
              <a:ahLst/>
              <a:cxnLst/>
              <a:rect l="l" t="t" r="r" b="b"/>
              <a:pathLst>
                <a:path w="9470" h="11271" fill="none" extrusionOk="0">
                  <a:moveTo>
                    <a:pt x="1" y="11270"/>
                  </a:moveTo>
                  <a:cubicBezTo>
                    <a:pt x="2301" y="10869"/>
                    <a:pt x="5964" y="9116"/>
                    <a:pt x="9469" y="5599"/>
                  </a:cubicBezTo>
                  <a:cubicBezTo>
                    <a:pt x="8605" y="3482"/>
                    <a:pt x="7291" y="1571"/>
                    <a:pt x="5623" y="1"/>
                  </a:cubicBezTo>
                  <a:lnTo>
                    <a:pt x="3360" y="1084"/>
                  </a:lnTo>
                </a:path>
              </a:pathLst>
            </a:custGeom>
            <a:noFill/>
            <a:ln w="39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4"/>
            <p:cNvSpPr/>
            <p:nvPr/>
          </p:nvSpPr>
          <p:spPr>
            <a:xfrm>
              <a:off x="-3043850" y="3464650"/>
              <a:ext cx="194750" cy="139350"/>
            </a:xfrm>
            <a:custGeom>
              <a:avLst/>
              <a:gdLst/>
              <a:ahLst/>
              <a:cxnLst/>
              <a:rect l="l" t="t" r="r" b="b"/>
              <a:pathLst>
                <a:path w="7790" h="5574" fill="none" extrusionOk="0">
                  <a:moveTo>
                    <a:pt x="7790" y="5574"/>
                  </a:moveTo>
                  <a:cubicBezTo>
                    <a:pt x="6901" y="2848"/>
                    <a:pt x="4224" y="0"/>
                    <a:pt x="4224" y="0"/>
                  </a:cubicBezTo>
                  <a:cubicBezTo>
                    <a:pt x="3433" y="365"/>
                    <a:pt x="2678" y="791"/>
                    <a:pt x="1960" y="1290"/>
                  </a:cubicBezTo>
                  <a:cubicBezTo>
                    <a:pt x="1242" y="1752"/>
                    <a:pt x="597" y="2300"/>
                    <a:pt x="1" y="2921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4"/>
            <p:cNvSpPr/>
            <p:nvPr/>
          </p:nvSpPr>
          <p:spPr>
            <a:xfrm>
              <a:off x="-2785525" y="2847925"/>
              <a:ext cx="185300" cy="215825"/>
            </a:xfrm>
            <a:custGeom>
              <a:avLst/>
              <a:gdLst/>
              <a:ahLst/>
              <a:cxnLst/>
              <a:rect l="l" t="t" r="r" b="b"/>
              <a:pathLst>
                <a:path w="7412" h="8633" extrusionOk="0">
                  <a:moveTo>
                    <a:pt x="4929" y="1"/>
                  </a:moveTo>
                  <a:lnTo>
                    <a:pt x="438" y="1729"/>
                  </a:lnTo>
                  <a:lnTo>
                    <a:pt x="0" y="3944"/>
                  </a:lnTo>
                  <a:cubicBezTo>
                    <a:pt x="0" y="3944"/>
                    <a:pt x="1132" y="7412"/>
                    <a:pt x="3140" y="8361"/>
                  </a:cubicBezTo>
                  <a:cubicBezTo>
                    <a:pt x="3539" y="8547"/>
                    <a:pt x="3950" y="8633"/>
                    <a:pt x="4351" y="8633"/>
                  </a:cubicBezTo>
                  <a:cubicBezTo>
                    <a:pt x="5968" y="8633"/>
                    <a:pt x="7412" y="7245"/>
                    <a:pt x="7168" y="5489"/>
                  </a:cubicBezTo>
                  <a:cubicBezTo>
                    <a:pt x="6876" y="3299"/>
                    <a:pt x="4929" y="1"/>
                    <a:pt x="4929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4"/>
            <p:cNvSpPr/>
            <p:nvPr/>
          </p:nvSpPr>
          <p:spPr>
            <a:xfrm>
              <a:off x="-2818700" y="2814775"/>
              <a:ext cx="191400" cy="186525"/>
            </a:xfrm>
            <a:custGeom>
              <a:avLst/>
              <a:gdLst/>
              <a:ahLst/>
              <a:cxnLst/>
              <a:rect l="l" t="t" r="r" b="b"/>
              <a:pathLst>
                <a:path w="7656" h="7461" extrusionOk="0">
                  <a:moveTo>
                    <a:pt x="7120" y="0"/>
                  </a:moveTo>
                  <a:lnTo>
                    <a:pt x="1" y="3030"/>
                  </a:lnTo>
                  <a:lnTo>
                    <a:pt x="195" y="6000"/>
                  </a:lnTo>
                  <a:lnTo>
                    <a:pt x="1996" y="7460"/>
                  </a:lnTo>
                  <a:cubicBezTo>
                    <a:pt x="1996" y="7460"/>
                    <a:pt x="2994" y="6888"/>
                    <a:pt x="2629" y="5720"/>
                  </a:cubicBezTo>
                  <a:cubicBezTo>
                    <a:pt x="2532" y="5464"/>
                    <a:pt x="2641" y="5172"/>
                    <a:pt x="2885" y="5026"/>
                  </a:cubicBezTo>
                  <a:cubicBezTo>
                    <a:pt x="3189" y="4844"/>
                    <a:pt x="3542" y="4479"/>
                    <a:pt x="3627" y="3688"/>
                  </a:cubicBezTo>
                  <a:cubicBezTo>
                    <a:pt x="3652" y="3444"/>
                    <a:pt x="3846" y="3262"/>
                    <a:pt x="4090" y="3237"/>
                  </a:cubicBezTo>
                  <a:cubicBezTo>
                    <a:pt x="4528" y="3213"/>
                    <a:pt x="5185" y="3103"/>
                    <a:pt x="5562" y="2702"/>
                  </a:cubicBezTo>
                  <a:cubicBezTo>
                    <a:pt x="5647" y="2604"/>
                    <a:pt x="5769" y="2552"/>
                    <a:pt x="5893" y="2552"/>
                  </a:cubicBezTo>
                  <a:cubicBezTo>
                    <a:pt x="6001" y="2552"/>
                    <a:pt x="6110" y="2592"/>
                    <a:pt x="6195" y="2677"/>
                  </a:cubicBezTo>
                  <a:cubicBezTo>
                    <a:pt x="6572" y="3079"/>
                    <a:pt x="7108" y="3310"/>
                    <a:pt x="7655" y="3322"/>
                  </a:cubicBezTo>
                  <a:lnTo>
                    <a:pt x="7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4"/>
            <p:cNvSpPr/>
            <p:nvPr/>
          </p:nvSpPr>
          <p:spPr>
            <a:xfrm>
              <a:off x="-2803182" y="2985300"/>
              <a:ext cx="73700" cy="56800"/>
            </a:xfrm>
            <a:custGeom>
              <a:avLst/>
              <a:gdLst/>
              <a:ahLst/>
              <a:cxnLst/>
              <a:rect l="l" t="t" r="r" b="b"/>
              <a:pathLst>
                <a:path w="2948" h="2272" extrusionOk="0">
                  <a:moveTo>
                    <a:pt x="1306" y="0"/>
                  </a:moveTo>
                  <a:cubicBezTo>
                    <a:pt x="1046" y="0"/>
                    <a:pt x="742" y="77"/>
                    <a:pt x="477" y="347"/>
                  </a:cubicBezTo>
                  <a:cubicBezTo>
                    <a:pt x="0" y="843"/>
                    <a:pt x="673" y="2271"/>
                    <a:pt x="1858" y="2271"/>
                  </a:cubicBezTo>
                  <a:cubicBezTo>
                    <a:pt x="2187" y="2271"/>
                    <a:pt x="2554" y="2162"/>
                    <a:pt x="2947" y="1893"/>
                  </a:cubicBezTo>
                  <a:lnTo>
                    <a:pt x="1901" y="128"/>
                  </a:lnTo>
                  <a:cubicBezTo>
                    <a:pt x="1901" y="128"/>
                    <a:pt x="1641" y="0"/>
                    <a:pt x="1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4"/>
            <p:cNvSpPr/>
            <p:nvPr/>
          </p:nvSpPr>
          <p:spPr>
            <a:xfrm>
              <a:off x="-2808650" y="2978450"/>
              <a:ext cx="77000" cy="85225"/>
            </a:xfrm>
            <a:custGeom>
              <a:avLst/>
              <a:gdLst/>
              <a:ahLst/>
              <a:cxnLst/>
              <a:rect l="l" t="t" r="r" b="b"/>
              <a:pathLst>
                <a:path w="3080" h="3409" fill="none" extrusionOk="0">
                  <a:moveTo>
                    <a:pt x="2033" y="402"/>
                  </a:moveTo>
                  <a:cubicBezTo>
                    <a:pt x="2033" y="402"/>
                    <a:pt x="1217" y="1"/>
                    <a:pt x="609" y="621"/>
                  </a:cubicBezTo>
                  <a:cubicBezTo>
                    <a:pt x="0" y="1254"/>
                    <a:pt x="1266" y="3408"/>
                    <a:pt x="3079" y="2167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64"/>
          <p:cNvGrpSpPr/>
          <p:nvPr/>
        </p:nvGrpSpPr>
        <p:grpSpPr>
          <a:xfrm rot="-5267276" flipH="1">
            <a:off x="5078078" y="-450672"/>
            <a:ext cx="1385993" cy="2705376"/>
            <a:chOff x="409722" y="228600"/>
            <a:chExt cx="1385931" cy="2705253"/>
          </a:xfrm>
        </p:grpSpPr>
        <p:grpSp>
          <p:nvGrpSpPr>
            <p:cNvPr id="1278" name="Google Shape;1278;p6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79" name="Google Shape;1279;p6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6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1" name="Google Shape;1281;p6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64"/>
          <p:cNvGrpSpPr/>
          <p:nvPr/>
        </p:nvGrpSpPr>
        <p:grpSpPr>
          <a:xfrm rot="5400000" flipH="1">
            <a:off x="1487092" y="2864267"/>
            <a:ext cx="1385931" cy="2705253"/>
            <a:chOff x="409722" y="228600"/>
            <a:chExt cx="1385931" cy="2705253"/>
          </a:xfrm>
        </p:grpSpPr>
        <p:grpSp>
          <p:nvGrpSpPr>
            <p:cNvPr id="1283" name="Google Shape;1283;p6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284" name="Google Shape;1284;p6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6" name="Google Shape;1286;p6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64"/>
          <p:cNvGrpSpPr/>
          <p:nvPr/>
        </p:nvGrpSpPr>
        <p:grpSpPr>
          <a:xfrm>
            <a:off x="6500220" y="1069536"/>
            <a:ext cx="1990641" cy="3004428"/>
            <a:chOff x="6500220" y="1069536"/>
            <a:chExt cx="1990641" cy="3004428"/>
          </a:xfrm>
        </p:grpSpPr>
        <p:grpSp>
          <p:nvGrpSpPr>
            <p:cNvPr id="1288" name="Google Shape;1288;p64"/>
            <p:cNvGrpSpPr/>
            <p:nvPr/>
          </p:nvGrpSpPr>
          <p:grpSpPr>
            <a:xfrm>
              <a:off x="6500220" y="1069536"/>
              <a:ext cx="1990641" cy="3004428"/>
              <a:chOff x="8254750" y="2356513"/>
              <a:chExt cx="1637175" cy="2470950"/>
            </a:xfrm>
          </p:grpSpPr>
          <p:sp>
            <p:nvSpPr>
              <p:cNvPr id="1289" name="Google Shape;1289;p64"/>
              <p:cNvSpPr/>
              <p:nvPr/>
            </p:nvSpPr>
            <p:spPr>
              <a:xfrm>
                <a:off x="9093250" y="2514563"/>
                <a:ext cx="540675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21627" h="25802" extrusionOk="0">
                    <a:moveTo>
                      <a:pt x="5307" y="0"/>
                    </a:moveTo>
                    <a:cubicBezTo>
                      <a:pt x="1205" y="0"/>
                      <a:pt x="1" y="5513"/>
                      <a:pt x="2934" y="8336"/>
                    </a:cubicBezTo>
                    <a:cubicBezTo>
                      <a:pt x="3165" y="8568"/>
                      <a:pt x="3360" y="8823"/>
                      <a:pt x="3518" y="9115"/>
                    </a:cubicBezTo>
                    <a:cubicBezTo>
                      <a:pt x="5830" y="13168"/>
                      <a:pt x="5903" y="25703"/>
                      <a:pt x="14045" y="25800"/>
                    </a:cubicBezTo>
                    <a:cubicBezTo>
                      <a:pt x="14090" y="25801"/>
                      <a:pt x="14135" y="25801"/>
                      <a:pt x="14179" y="25801"/>
                    </a:cubicBezTo>
                    <a:cubicBezTo>
                      <a:pt x="20212" y="25801"/>
                      <a:pt x="21626" y="20924"/>
                      <a:pt x="19911" y="16515"/>
                    </a:cubicBezTo>
                    <a:cubicBezTo>
                      <a:pt x="19132" y="14531"/>
                      <a:pt x="17817" y="12803"/>
                      <a:pt x="16114" y="11537"/>
                    </a:cubicBezTo>
                    <a:cubicBezTo>
                      <a:pt x="10211" y="7168"/>
                      <a:pt x="11939" y="0"/>
                      <a:pt x="5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64"/>
              <p:cNvSpPr/>
              <p:nvPr/>
            </p:nvSpPr>
            <p:spPr>
              <a:xfrm>
                <a:off x="9181175" y="2669713"/>
                <a:ext cx="452750" cy="489900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19596" extrusionOk="0">
                    <a:moveTo>
                      <a:pt x="1790" y="1"/>
                    </a:moveTo>
                    <a:cubicBezTo>
                      <a:pt x="1120" y="926"/>
                      <a:pt x="524" y="1899"/>
                      <a:pt x="1" y="2909"/>
                    </a:cubicBezTo>
                    <a:cubicBezTo>
                      <a:pt x="2313" y="6962"/>
                      <a:pt x="2386" y="19497"/>
                      <a:pt x="10528" y="19594"/>
                    </a:cubicBezTo>
                    <a:cubicBezTo>
                      <a:pt x="10573" y="19595"/>
                      <a:pt x="10618" y="19595"/>
                      <a:pt x="10662" y="19595"/>
                    </a:cubicBezTo>
                    <a:cubicBezTo>
                      <a:pt x="16695" y="19595"/>
                      <a:pt x="18109" y="14718"/>
                      <a:pt x="16394" y="10309"/>
                    </a:cubicBezTo>
                    <a:lnTo>
                      <a:pt x="16394" y="10309"/>
                    </a:lnTo>
                    <a:cubicBezTo>
                      <a:pt x="16151" y="10317"/>
                      <a:pt x="15914" y="10321"/>
                      <a:pt x="15680" y="10321"/>
                    </a:cubicBezTo>
                    <a:cubicBezTo>
                      <a:pt x="9064" y="10321"/>
                      <a:pt x="5954" y="7052"/>
                      <a:pt x="4978" y="4078"/>
                    </a:cubicBezTo>
                    <a:cubicBezTo>
                      <a:pt x="3737" y="305"/>
                      <a:pt x="1790" y="1"/>
                      <a:pt x="17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64"/>
              <p:cNvSpPr/>
              <p:nvPr/>
            </p:nvSpPr>
            <p:spPr>
              <a:xfrm>
                <a:off x="9210075" y="4356463"/>
                <a:ext cx="219400" cy="396150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15846" extrusionOk="0">
                    <a:moveTo>
                      <a:pt x="1" y="1"/>
                    </a:moveTo>
                    <a:cubicBezTo>
                      <a:pt x="1" y="1"/>
                      <a:pt x="768" y="1668"/>
                      <a:pt x="1619" y="3640"/>
                    </a:cubicBezTo>
                    <a:cubicBezTo>
                      <a:pt x="2593" y="5891"/>
                      <a:pt x="3701" y="8544"/>
                      <a:pt x="3932" y="9542"/>
                    </a:cubicBezTo>
                    <a:cubicBezTo>
                      <a:pt x="4053" y="10077"/>
                      <a:pt x="4078" y="11027"/>
                      <a:pt x="4053" y="12110"/>
                    </a:cubicBezTo>
                    <a:cubicBezTo>
                      <a:pt x="4017" y="13302"/>
                      <a:pt x="3920" y="14666"/>
                      <a:pt x="3834" y="15846"/>
                    </a:cubicBezTo>
                    <a:lnTo>
                      <a:pt x="8775" y="8568"/>
                    </a:lnTo>
                    <a:cubicBezTo>
                      <a:pt x="8495" y="8228"/>
                      <a:pt x="8009" y="7948"/>
                      <a:pt x="7291" y="7765"/>
                    </a:cubicBezTo>
                    <a:cubicBezTo>
                      <a:pt x="7291" y="7765"/>
                      <a:pt x="6938" y="5842"/>
                      <a:pt x="6378" y="3494"/>
                    </a:cubicBezTo>
                    <a:cubicBezTo>
                      <a:pt x="6110" y="2374"/>
                      <a:pt x="5794" y="1145"/>
                      <a:pt x="5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64"/>
              <p:cNvSpPr/>
              <p:nvPr/>
            </p:nvSpPr>
            <p:spPr>
              <a:xfrm>
                <a:off x="9210075" y="4356463"/>
                <a:ext cx="219400" cy="396150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15846" fill="none" extrusionOk="0">
                    <a:moveTo>
                      <a:pt x="3834" y="15846"/>
                    </a:moveTo>
                    <a:cubicBezTo>
                      <a:pt x="3920" y="14666"/>
                      <a:pt x="4017" y="13302"/>
                      <a:pt x="4053" y="12110"/>
                    </a:cubicBezTo>
                    <a:cubicBezTo>
                      <a:pt x="4078" y="11027"/>
                      <a:pt x="4053" y="10077"/>
                      <a:pt x="3932" y="9542"/>
                    </a:cubicBezTo>
                    <a:cubicBezTo>
                      <a:pt x="3701" y="8544"/>
                      <a:pt x="2593" y="5891"/>
                      <a:pt x="1619" y="3640"/>
                    </a:cubicBezTo>
                    <a:cubicBezTo>
                      <a:pt x="768" y="1668"/>
                      <a:pt x="1" y="1"/>
                      <a:pt x="1" y="1"/>
                    </a:cubicBezTo>
                    <a:lnTo>
                      <a:pt x="5441" y="1"/>
                    </a:lnTo>
                    <a:cubicBezTo>
                      <a:pt x="5794" y="1145"/>
                      <a:pt x="6110" y="2374"/>
                      <a:pt x="6378" y="3494"/>
                    </a:cubicBezTo>
                    <a:cubicBezTo>
                      <a:pt x="6938" y="5842"/>
                      <a:pt x="7291" y="7765"/>
                      <a:pt x="7291" y="7765"/>
                    </a:cubicBezTo>
                    <a:cubicBezTo>
                      <a:pt x="8009" y="7948"/>
                      <a:pt x="8495" y="8228"/>
                      <a:pt x="8775" y="8568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64"/>
              <p:cNvSpPr/>
              <p:nvPr/>
            </p:nvSpPr>
            <p:spPr>
              <a:xfrm>
                <a:off x="9206158" y="4356463"/>
                <a:ext cx="159450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3494" extrusionOk="0">
                    <a:moveTo>
                      <a:pt x="1" y="1"/>
                    </a:moveTo>
                    <a:cubicBezTo>
                      <a:pt x="1" y="1"/>
                      <a:pt x="378" y="3481"/>
                      <a:pt x="6378" y="3494"/>
                    </a:cubicBezTo>
                    <a:cubicBezTo>
                      <a:pt x="6110" y="2362"/>
                      <a:pt x="5794" y="1145"/>
                      <a:pt x="54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64"/>
              <p:cNvSpPr/>
              <p:nvPr/>
            </p:nvSpPr>
            <p:spPr>
              <a:xfrm>
                <a:off x="9300150" y="4550588"/>
                <a:ext cx="146350" cy="276875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1075" extrusionOk="0">
                    <a:moveTo>
                      <a:pt x="3688" y="0"/>
                    </a:moveTo>
                    <a:cubicBezTo>
                      <a:pt x="2824" y="2702"/>
                      <a:pt x="1375" y="3858"/>
                      <a:pt x="450" y="4345"/>
                    </a:cubicBezTo>
                    <a:cubicBezTo>
                      <a:pt x="377" y="6937"/>
                      <a:pt x="0" y="10332"/>
                      <a:pt x="73" y="10917"/>
                    </a:cubicBezTo>
                    <a:cubicBezTo>
                      <a:pt x="85" y="11025"/>
                      <a:pt x="144" y="11075"/>
                      <a:pt x="240" y="11075"/>
                    </a:cubicBezTo>
                    <a:cubicBezTo>
                      <a:pt x="865" y="11075"/>
                      <a:pt x="3054" y="8957"/>
                      <a:pt x="3688" y="7205"/>
                    </a:cubicBezTo>
                    <a:cubicBezTo>
                      <a:pt x="4430" y="5185"/>
                      <a:pt x="4211" y="5087"/>
                      <a:pt x="5026" y="3456"/>
                    </a:cubicBezTo>
                    <a:cubicBezTo>
                      <a:pt x="5854" y="1813"/>
                      <a:pt x="5769" y="523"/>
                      <a:pt x="36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64"/>
              <p:cNvSpPr/>
              <p:nvPr/>
            </p:nvSpPr>
            <p:spPr>
              <a:xfrm>
                <a:off x="9556325" y="4252163"/>
                <a:ext cx="317050" cy="390625"/>
              </a:xfrm>
              <a:custGeom>
                <a:avLst/>
                <a:gdLst/>
                <a:ahLst/>
                <a:cxnLst/>
                <a:rect l="l" t="t" r="r" b="b"/>
                <a:pathLst>
                  <a:path w="12682" h="15625" extrusionOk="0">
                    <a:moveTo>
                      <a:pt x="4604" y="0"/>
                    </a:moveTo>
                    <a:cubicBezTo>
                      <a:pt x="2833" y="0"/>
                      <a:pt x="0" y="2019"/>
                      <a:pt x="0" y="2019"/>
                    </a:cubicBezTo>
                    <a:cubicBezTo>
                      <a:pt x="0" y="2019"/>
                      <a:pt x="1156" y="3418"/>
                      <a:pt x="2532" y="5159"/>
                    </a:cubicBezTo>
                    <a:cubicBezTo>
                      <a:pt x="4223" y="7313"/>
                      <a:pt x="6231" y="9990"/>
                      <a:pt x="6779" y="11207"/>
                    </a:cubicBezTo>
                    <a:cubicBezTo>
                      <a:pt x="7010" y="11730"/>
                      <a:pt x="7229" y="12290"/>
                      <a:pt x="7424" y="12850"/>
                    </a:cubicBezTo>
                    <a:cubicBezTo>
                      <a:pt x="7765" y="13823"/>
                      <a:pt x="8057" y="14797"/>
                      <a:pt x="8349" y="15625"/>
                    </a:cubicBezTo>
                    <a:lnTo>
                      <a:pt x="12681" y="13738"/>
                    </a:lnTo>
                    <a:cubicBezTo>
                      <a:pt x="12292" y="12996"/>
                      <a:pt x="11330" y="11767"/>
                      <a:pt x="10539" y="10805"/>
                    </a:cubicBezTo>
                    <a:cubicBezTo>
                      <a:pt x="9870" y="9978"/>
                      <a:pt x="9322" y="9345"/>
                      <a:pt x="9322" y="9345"/>
                    </a:cubicBezTo>
                    <a:cubicBezTo>
                      <a:pt x="9322" y="9345"/>
                      <a:pt x="8105" y="5889"/>
                      <a:pt x="6986" y="3211"/>
                    </a:cubicBezTo>
                    <a:cubicBezTo>
                      <a:pt x="6523" y="2080"/>
                      <a:pt x="6073" y="1082"/>
                      <a:pt x="5744" y="546"/>
                    </a:cubicBezTo>
                    <a:cubicBezTo>
                      <a:pt x="5500" y="154"/>
                      <a:pt x="5092" y="0"/>
                      <a:pt x="4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64"/>
              <p:cNvSpPr/>
              <p:nvPr/>
            </p:nvSpPr>
            <p:spPr>
              <a:xfrm>
                <a:off x="9556325" y="4220463"/>
                <a:ext cx="317050" cy="422325"/>
              </a:xfrm>
              <a:custGeom>
                <a:avLst/>
                <a:gdLst/>
                <a:ahLst/>
                <a:cxnLst/>
                <a:rect l="l" t="t" r="r" b="b"/>
                <a:pathLst>
                  <a:path w="12682" h="16893" fill="none" extrusionOk="0">
                    <a:moveTo>
                      <a:pt x="8349" y="16893"/>
                    </a:moveTo>
                    <a:cubicBezTo>
                      <a:pt x="8057" y="16065"/>
                      <a:pt x="7765" y="15091"/>
                      <a:pt x="7424" y="14118"/>
                    </a:cubicBezTo>
                    <a:cubicBezTo>
                      <a:pt x="7229" y="13558"/>
                      <a:pt x="7010" y="12998"/>
                      <a:pt x="6779" y="12475"/>
                    </a:cubicBezTo>
                    <a:cubicBezTo>
                      <a:pt x="6231" y="11258"/>
                      <a:pt x="4223" y="8581"/>
                      <a:pt x="2532" y="6427"/>
                    </a:cubicBezTo>
                    <a:cubicBezTo>
                      <a:pt x="1156" y="4686"/>
                      <a:pt x="0" y="3287"/>
                      <a:pt x="0" y="3287"/>
                    </a:cubicBezTo>
                    <a:cubicBezTo>
                      <a:pt x="0" y="3287"/>
                      <a:pt x="4613" y="1"/>
                      <a:pt x="5744" y="1814"/>
                    </a:cubicBezTo>
                    <a:cubicBezTo>
                      <a:pt x="6073" y="2350"/>
                      <a:pt x="6523" y="3348"/>
                      <a:pt x="6986" y="4479"/>
                    </a:cubicBezTo>
                    <a:cubicBezTo>
                      <a:pt x="8105" y="7157"/>
                      <a:pt x="9322" y="10613"/>
                      <a:pt x="9322" y="10613"/>
                    </a:cubicBezTo>
                    <a:cubicBezTo>
                      <a:pt x="9322" y="10613"/>
                      <a:pt x="9870" y="11246"/>
                      <a:pt x="10539" y="12073"/>
                    </a:cubicBezTo>
                    <a:cubicBezTo>
                      <a:pt x="11330" y="13035"/>
                      <a:pt x="12292" y="14264"/>
                      <a:pt x="12681" y="15006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64"/>
              <p:cNvSpPr/>
              <p:nvPr/>
            </p:nvSpPr>
            <p:spPr>
              <a:xfrm>
                <a:off x="9546533" y="4252113"/>
                <a:ext cx="174950" cy="103750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4150" extrusionOk="0">
                    <a:moveTo>
                      <a:pt x="4599" y="1"/>
                    </a:moveTo>
                    <a:cubicBezTo>
                      <a:pt x="2829" y="1"/>
                      <a:pt x="0" y="2009"/>
                      <a:pt x="0" y="2009"/>
                    </a:cubicBezTo>
                    <a:cubicBezTo>
                      <a:pt x="0" y="2009"/>
                      <a:pt x="1145" y="4150"/>
                      <a:pt x="3760" y="4150"/>
                    </a:cubicBezTo>
                    <a:cubicBezTo>
                      <a:pt x="4661" y="4150"/>
                      <a:pt x="5735" y="3896"/>
                      <a:pt x="6998" y="3213"/>
                    </a:cubicBezTo>
                    <a:cubicBezTo>
                      <a:pt x="6523" y="2082"/>
                      <a:pt x="6073" y="1096"/>
                      <a:pt x="5744" y="548"/>
                    </a:cubicBezTo>
                    <a:cubicBezTo>
                      <a:pt x="5499" y="155"/>
                      <a:pt x="5090" y="1"/>
                      <a:pt x="45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64"/>
              <p:cNvSpPr/>
              <p:nvPr/>
            </p:nvSpPr>
            <p:spPr>
              <a:xfrm>
                <a:off x="9742225" y="4522288"/>
                <a:ext cx="149700" cy="201200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8048" extrusionOk="0">
                    <a:moveTo>
                      <a:pt x="3116" y="0"/>
                    </a:moveTo>
                    <a:cubicBezTo>
                      <a:pt x="2276" y="1741"/>
                      <a:pt x="888" y="2045"/>
                      <a:pt x="0" y="2045"/>
                    </a:cubicBezTo>
                    <a:cubicBezTo>
                      <a:pt x="621" y="3822"/>
                      <a:pt x="1083" y="5623"/>
                      <a:pt x="1667" y="6438"/>
                    </a:cubicBezTo>
                    <a:cubicBezTo>
                      <a:pt x="2341" y="7375"/>
                      <a:pt x="4142" y="8047"/>
                      <a:pt x="4948" y="8047"/>
                    </a:cubicBezTo>
                    <a:cubicBezTo>
                      <a:pt x="5074" y="8047"/>
                      <a:pt x="5176" y="8031"/>
                      <a:pt x="5245" y="7996"/>
                    </a:cubicBezTo>
                    <a:cubicBezTo>
                      <a:pt x="5769" y="7728"/>
                      <a:pt x="5988" y="4321"/>
                      <a:pt x="5257" y="2945"/>
                    </a:cubicBezTo>
                    <a:cubicBezTo>
                      <a:pt x="4856" y="2203"/>
                      <a:pt x="3907" y="974"/>
                      <a:pt x="31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64"/>
              <p:cNvSpPr/>
              <p:nvPr/>
            </p:nvSpPr>
            <p:spPr>
              <a:xfrm>
                <a:off x="9015050" y="3669163"/>
                <a:ext cx="754875" cy="739100"/>
              </a:xfrm>
              <a:custGeom>
                <a:avLst/>
                <a:gdLst/>
                <a:ahLst/>
                <a:cxnLst/>
                <a:rect l="l" t="t" r="r" b="b"/>
                <a:pathLst>
                  <a:path w="30195" h="29564" extrusionOk="0">
                    <a:moveTo>
                      <a:pt x="19923" y="1"/>
                    </a:moveTo>
                    <a:lnTo>
                      <a:pt x="1" y="3141"/>
                    </a:lnTo>
                    <a:cubicBezTo>
                      <a:pt x="1" y="3141"/>
                      <a:pt x="1169" y="10224"/>
                      <a:pt x="2690" y="17416"/>
                    </a:cubicBezTo>
                    <a:cubicBezTo>
                      <a:pt x="3652" y="21931"/>
                      <a:pt x="4747" y="26483"/>
                      <a:pt x="5782" y="29343"/>
                    </a:cubicBezTo>
                    <a:cubicBezTo>
                      <a:pt x="5782" y="29343"/>
                      <a:pt x="7138" y="29563"/>
                      <a:pt x="9416" y="29563"/>
                    </a:cubicBezTo>
                    <a:cubicBezTo>
                      <a:pt x="10919" y="29563"/>
                      <a:pt x="12824" y="29467"/>
                      <a:pt x="15006" y="29148"/>
                    </a:cubicBezTo>
                    <a:cubicBezTo>
                      <a:pt x="15749" y="29051"/>
                      <a:pt x="16516" y="28904"/>
                      <a:pt x="17319" y="28746"/>
                    </a:cubicBezTo>
                    <a:cubicBezTo>
                      <a:pt x="21858" y="27821"/>
                      <a:pt x="26215" y="26130"/>
                      <a:pt x="30195" y="23744"/>
                    </a:cubicBezTo>
                    <a:cubicBezTo>
                      <a:pt x="30195" y="23744"/>
                      <a:pt x="25935" y="14057"/>
                      <a:pt x="22783" y="6731"/>
                    </a:cubicBezTo>
                    <a:cubicBezTo>
                      <a:pt x="21554" y="3895"/>
                      <a:pt x="20495" y="1425"/>
                      <a:pt x="199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64"/>
              <p:cNvSpPr/>
              <p:nvPr/>
            </p:nvSpPr>
            <p:spPr>
              <a:xfrm>
                <a:off x="9308350" y="4003838"/>
                <a:ext cx="139675" cy="3940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15761" fill="none" extrusionOk="0">
                    <a:moveTo>
                      <a:pt x="3274" y="15761"/>
                    </a:moveTo>
                    <a:lnTo>
                      <a:pt x="1" y="1"/>
                    </a:lnTo>
                    <a:lnTo>
                      <a:pt x="5587" y="15347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64"/>
              <p:cNvSpPr/>
              <p:nvPr/>
            </p:nvSpPr>
            <p:spPr>
              <a:xfrm>
                <a:off x="8254750" y="2871438"/>
                <a:ext cx="272025" cy="181100"/>
              </a:xfrm>
              <a:custGeom>
                <a:avLst/>
                <a:gdLst/>
                <a:ahLst/>
                <a:cxnLst/>
                <a:rect l="l" t="t" r="r" b="b"/>
                <a:pathLst>
                  <a:path w="10881" h="7244" extrusionOk="0">
                    <a:moveTo>
                      <a:pt x="10880" y="0"/>
                    </a:moveTo>
                    <a:lnTo>
                      <a:pt x="10430" y="61"/>
                    </a:lnTo>
                    <a:lnTo>
                      <a:pt x="6134" y="548"/>
                    </a:lnTo>
                    <a:cubicBezTo>
                      <a:pt x="6134" y="548"/>
                      <a:pt x="4601" y="658"/>
                      <a:pt x="4150" y="670"/>
                    </a:cubicBezTo>
                    <a:cubicBezTo>
                      <a:pt x="3797" y="682"/>
                      <a:pt x="2313" y="925"/>
                      <a:pt x="1753" y="1023"/>
                    </a:cubicBezTo>
                    <a:cubicBezTo>
                      <a:pt x="1619" y="1047"/>
                      <a:pt x="1534" y="1157"/>
                      <a:pt x="1546" y="1278"/>
                    </a:cubicBezTo>
                    <a:cubicBezTo>
                      <a:pt x="1558" y="1400"/>
                      <a:pt x="1643" y="1497"/>
                      <a:pt x="1765" y="1509"/>
                    </a:cubicBezTo>
                    <a:lnTo>
                      <a:pt x="3870" y="1741"/>
                    </a:lnTo>
                    <a:lnTo>
                      <a:pt x="183" y="3262"/>
                    </a:lnTo>
                    <a:cubicBezTo>
                      <a:pt x="49" y="3311"/>
                      <a:pt x="0" y="3481"/>
                      <a:pt x="73" y="3615"/>
                    </a:cubicBezTo>
                    <a:lnTo>
                      <a:pt x="98" y="3664"/>
                    </a:lnTo>
                    <a:cubicBezTo>
                      <a:pt x="145" y="3739"/>
                      <a:pt x="221" y="3785"/>
                      <a:pt x="304" y="3785"/>
                    </a:cubicBezTo>
                    <a:cubicBezTo>
                      <a:pt x="328" y="3785"/>
                      <a:pt x="353" y="3781"/>
                      <a:pt x="378" y="3773"/>
                    </a:cubicBezTo>
                    <a:lnTo>
                      <a:pt x="3152" y="2982"/>
                    </a:lnTo>
                    <a:lnTo>
                      <a:pt x="3286" y="3213"/>
                    </a:lnTo>
                    <a:lnTo>
                      <a:pt x="1035" y="5100"/>
                    </a:lnTo>
                    <a:cubicBezTo>
                      <a:pt x="937" y="5185"/>
                      <a:pt x="913" y="5331"/>
                      <a:pt x="998" y="5440"/>
                    </a:cubicBezTo>
                    <a:lnTo>
                      <a:pt x="1035" y="5489"/>
                    </a:lnTo>
                    <a:cubicBezTo>
                      <a:pt x="1081" y="5551"/>
                      <a:pt x="1152" y="5583"/>
                      <a:pt x="1225" y="5583"/>
                    </a:cubicBezTo>
                    <a:cubicBezTo>
                      <a:pt x="1268" y="5583"/>
                      <a:pt x="1311" y="5572"/>
                      <a:pt x="1351" y="5550"/>
                    </a:cubicBezTo>
                    <a:lnTo>
                      <a:pt x="3846" y="4199"/>
                    </a:lnTo>
                    <a:lnTo>
                      <a:pt x="4065" y="4455"/>
                    </a:lnTo>
                    <a:lnTo>
                      <a:pt x="2592" y="6231"/>
                    </a:lnTo>
                    <a:cubicBezTo>
                      <a:pt x="2495" y="6353"/>
                      <a:pt x="2532" y="6511"/>
                      <a:pt x="2653" y="6597"/>
                    </a:cubicBezTo>
                    <a:lnTo>
                      <a:pt x="2702" y="6621"/>
                    </a:lnTo>
                    <a:cubicBezTo>
                      <a:pt x="2744" y="6647"/>
                      <a:pt x="2793" y="6660"/>
                      <a:pt x="2841" y="6660"/>
                    </a:cubicBezTo>
                    <a:cubicBezTo>
                      <a:pt x="2904" y="6660"/>
                      <a:pt x="2965" y="6638"/>
                      <a:pt x="3006" y="6597"/>
                    </a:cubicBezTo>
                    <a:lnTo>
                      <a:pt x="4515" y="5112"/>
                    </a:lnTo>
                    <a:lnTo>
                      <a:pt x="4807" y="5380"/>
                    </a:lnTo>
                    <a:lnTo>
                      <a:pt x="4138" y="6901"/>
                    </a:lnTo>
                    <a:cubicBezTo>
                      <a:pt x="4065" y="7047"/>
                      <a:pt x="4162" y="7217"/>
                      <a:pt x="4321" y="7242"/>
                    </a:cubicBezTo>
                    <a:lnTo>
                      <a:pt x="4369" y="7242"/>
                    </a:lnTo>
                    <a:cubicBezTo>
                      <a:pt x="4379" y="7243"/>
                      <a:pt x="4389" y="7243"/>
                      <a:pt x="4399" y="7243"/>
                    </a:cubicBezTo>
                    <a:cubicBezTo>
                      <a:pt x="4486" y="7243"/>
                      <a:pt x="4569" y="7197"/>
                      <a:pt x="4613" y="7132"/>
                    </a:cubicBezTo>
                    <a:lnTo>
                      <a:pt x="6730" y="3822"/>
                    </a:lnTo>
                    <a:cubicBezTo>
                      <a:pt x="6901" y="3554"/>
                      <a:pt x="7047" y="3262"/>
                      <a:pt x="7144" y="2958"/>
                    </a:cubicBezTo>
                    <a:lnTo>
                      <a:pt x="7241" y="2678"/>
                    </a:lnTo>
                    <a:lnTo>
                      <a:pt x="8994" y="2848"/>
                    </a:lnTo>
                    <a:lnTo>
                      <a:pt x="10880" y="3043"/>
                    </a:lnTo>
                    <a:lnTo>
                      <a:pt x="10880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64"/>
              <p:cNvSpPr/>
              <p:nvPr/>
            </p:nvSpPr>
            <p:spPr>
              <a:xfrm>
                <a:off x="8351800" y="2914338"/>
                <a:ext cx="4232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93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594" y="938"/>
                      <a:pt x="1652" y="938"/>
                    </a:cubicBezTo>
                    <a:cubicBezTo>
                      <a:pt x="1665" y="938"/>
                      <a:pt x="1679" y="938"/>
                      <a:pt x="1692" y="9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64"/>
              <p:cNvSpPr/>
              <p:nvPr/>
            </p:nvSpPr>
            <p:spPr>
              <a:xfrm>
                <a:off x="8351800" y="2914338"/>
                <a:ext cx="42325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962" fill="none" extrusionOk="0">
                    <a:moveTo>
                      <a:pt x="0" y="0"/>
                    </a:moveTo>
                    <a:cubicBezTo>
                      <a:pt x="0" y="0"/>
                      <a:pt x="609" y="962"/>
                      <a:pt x="1692" y="937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64"/>
              <p:cNvSpPr/>
              <p:nvPr/>
            </p:nvSpPr>
            <p:spPr>
              <a:xfrm>
                <a:off x="8514575" y="2827613"/>
                <a:ext cx="514500" cy="227000"/>
              </a:xfrm>
              <a:custGeom>
                <a:avLst/>
                <a:gdLst/>
                <a:ahLst/>
                <a:cxnLst/>
                <a:rect l="l" t="t" r="r" b="b"/>
                <a:pathLst>
                  <a:path w="20580" h="9080" extrusionOk="0">
                    <a:moveTo>
                      <a:pt x="20580" y="1"/>
                    </a:moveTo>
                    <a:lnTo>
                      <a:pt x="0" y="1376"/>
                    </a:lnTo>
                    <a:lnTo>
                      <a:pt x="0" y="8556"/>
                    </a:lnTo>
                    <a:lnTo>
                      <a:pt x="10369" y="8836"/>
                    </a:lnTo>
                    <a:lnTo>
                      <a:pt x="15809" y="8982"/>
                    </a:lnTo>
                    <a:lnTo>
                      <a:pt x="19667" y="9080"/>
                    </a:lnTo>
                    <a:lnTo>
                      <a:pt x="20178" y="4054"/>
                    </a:lnTo>
                    <a:lnTo>
                      <a:pt x="20349" y="2301"/>
                    </a:lnTo>
                    <a:lnTo>
                      <a:pt x="205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64"/>
              <p:cNvSpPr/>
              <p:nvPr/>
            </p:nvSpPr>
            <p:spPr>
              <a:xfrm>
                <a:off x="8773800" y="2877304"/>
                <a:ext cx="249500" cy="16947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6779" extrusionOk="0">
                    <a:moveTo>
                      <a:pt x="9980" y="0"/>
                    </a:moveTo>
                    <a:cubicBezTo>
                      <a:pt x="7339" y="1728"/>
                      <a:pt x="2288" y="5038"/>
                      <a:pt x="0" y="6523"/>
                    </a:cubicBezTo>
                    <a:lnTo>
                      <a:pt x="5428" y="6681"/>
                    </a:lnTo>
                    <a:lnTo>
                      <a:pt x="9298" y="6779"/>
                    </a:lnTo>
                    <a:lnTo>
                      <a:pt x="9797" y="1753"/>
                    </a:lnTo>
                    <a:lnTo>
                      <a:pt x="99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64"/>
              <p:cNvSpPr/>
              <p:nvPr/>
            </p:nvSpPr>
            <p:spPr>
              <a:xfrm>
                <a:off x="8909800" y="2928938"/>
                <a:ext cx="109250" cy="125675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5027" extrusionOk="0">
                    <a:moveTo>
                      <a:pt x="4369" y="1"/>
                    </a:moveTo>
                    <a:lnTo>
                      <a:pt x="0" y="4929"/>
                    </a:lnTo>
                    <a:lnTo>
                      <a:pt x="3858" y="5027"/>
                    </a:lnTo>
                    <a:lnTo>
                      <a:pt x="4369" y="1"/>
                    </a:lnTo>
                    <a:close/>
                  </a:path>
                </a:pathLst>
              </a:custGeom>
              <a:solidFill>
                <a:srgbClr val="231F20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64"/>
              <p:cNvSpPr/>
              <p:nvPr/>
            </p:nvSpPr>
            <p:spPr>
              <a:xfrm>
                <a:off x="8567825" y="2880563"/>
                <a:ext cx="325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5490" extrusionOk="0">
                    <a:moveTo>
                      <a:pt x="0" y="1"/>
                    </a:moveTo>
                    <a:lnTo>
                      <a:pt x="12" y="5489"/>
                    </a:lnTo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64"/>
              <p:cNvSpPr/>
              <p:nvPr/>
            </p:nvSpPr>
            <p:spPr>
              <a:xfrm>
                <a:off x="8567825" y="2880563"/>
                <a:ext cx="325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5490" fill="none" extrusionOk="0">
                    <a:moveTo>
                      <a:pt x="0" y="1"/>
                    </a:moveTo>
                    <a:lnTo>
                      <a:pt x="12" y="5489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64"/>
              <p:cNvSpPr/>
              <p:nvPr/>
            </p:nvSpPr>
            <p:spPr>
              <a:xfrm>
                <a:off x="9635725" y="2466863"/>
                <a:ext cx="192625" cy="269500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10780" extrusionOk="0">
                    <a:moveTo>
                      <a:pt x="4249" y="0"/>
                    </a:moveTo>
                    <a:cubicBezTo>
                      <a:pt x="4161" y="0"/>
                      <a:pt x="4075" y="46"/>
                      <a:pt x="4029" y="131"/>
                    </a:cubicBezTo>
                    <a:lnTo>
                      <a:pt x="2240" y="3697"/>
                    </a:lnTo>
                    <a:lnTo>
                      <a:pt x="2155" y="1567"/>
                    </a:lnTo>
                    <a:cubicBezTo>
                      <a:pt x="2155" y="1458"/>
                      <a:pt x="2069" y="1360"/>
                      <a:pt x="1948" y="1336"/>
                    </a:cubicBezTo>
                    <a:cubicBezTo>
                      <a:pt x="1939" y="1335"/>
                      <a:pt x="1930" y="1335"/>
                      <a:pt x="1921" y="1335"/>
                    </a:cubicBezTo>
                    <a:cubicBezTo>
                      <a:pt x="1809" y="1335"/>
                      <a:pt x="1703" y="1406"/>
                      <a:pt x="1680" y="1519"/>
                    </a:cubicBezTo>
                    <a:cubicBezTo>
                      <a:pt x="1546" y="2078"/>
                      <a:pt x="1193" y="3539"/>
                      <a:pt x="1157" y="3892"/>
                    </a:cubicBezTo>
                    <a:cubicBezTo>
                      <a:pt x="1108" y="4342"/>
                      <a:pt x="877" y="5875"/>
                      <a:pt x="877" y="5875"/>
                    </a:cubicBezTo>
                    <a:lnTo>
                      <a:pt x="658" y="7032"/>
                    </a:lnTo>
                    <a:lnTo>
                      <a:pt x="1" y="10549"/>
                    </a:lnTo>
                    <a:lnTo>
                      <a:pt x="3031" y="10780"/>
                    </a:lnTo>
                    <a:lnTo>
                      <a:pt x="2946" y="7117"/>
                    </a:lnTo>
                    <a:lnTo>
                      <a:pt x="3226" y="7044"/>
                    </a:lnTo>
                    <a:cubicBezTo>
                      <a:pt x="3542" y="6959"/>
                      <a:pt x="3834" y="6849"/>
                      <a:pt x="4114" y="6691"/>
                    </a:cubicBezTo>
                    <a:lnTo>
                      <a:pt x="7570" y="4829"/>
                    </a:lnTo>
                    <a:cubicBezTo>
                      <a:pt x="7655" y="4780"/>
                      <a:pt x="7704" y="4695"/>
                      <a:pt x="7704" y="4598"/>
                    </a:cubicBezTo>
                    <a:lnTo>
                      <a:pt x="7692" y="4549"/>
                    </a:lnTo>
                    <a:cubicBezTo>
                      <a:pt x="7682" y="4421"/>
                      <a:pt x="7577" y="4325"/>
                      <a:pt x="7453" y="4325"/>
                    </a:cubicBezTo>
                    <a:cubicBezTo>
                      <a:pt x="7424" y="4325"/>
                      <a:pt x="7394" y="4330"/>
                      <a:pt x="7363" y="4342"/>
                    </a:cubicBezTo>
                    <a:lnTo>
                      <a:pt x="5806" y="4902"/>
                    </a:lnTo>
                    <a:lnTo>
                      <a:pt x="5562" y="4598"/>
                    </a:lnTo>
                    <a:lnTo>
                      <a:pt x="7157" y="3198"/>
                    </a:lnTo>
                    <a:cubicBezTo>
                      <a:pt x="7242" y="3125"/>
                      <a:pt x="7266" y="3003"/>
                      <a:pt x="7205" y="2894"/>
                    </a:cubicBezTo>
                    <a:lnTo>
                      <a:pt x="7181" y="2845"/>
                    </a:lnTo>
                    <a:cubicBezTo>
                      <a:pt x="7133" y="2757"/>
                      <a:pt x="7047" y="2711"/>
                      <a:pt x="6960" y="2711"/>
                    </a:cubicBezTo>
                    <a:cubicBezTo>
                      <a:pt x="6915" y="2711"/>
                      <a:pt x="6869" y="2723"/>
                      <a:pt x="6828" y="2748"/>
                    </a:cubicBezTo>
                    <a:lnTo>
                      <a:pt x="4929" y="4087"/>
                    </a:lnTo>
                    <a:lnTo>
                      <a:pt x="4698" y="3855"/>
                    </a:lnTo>
                    <a:lnTo>
                      <a:pt x="6232" y="1458"/>
                    </a:lnTo>
                    <a:cubicBezTo>
                      <a:pt x="6305" y="1348"/>
                      <a:pt x="6280" y="1214"/>
                      <a:pt x="6183" y="1141"/>
                    </a:cubicBezTo>
                    <a:lnTo>
                      <a:pt x="6134" y="1093"/>
                    </a:lnTo>
                    <a:cubicBezTo>
                      <a:pt x="6095" y="1053"/>
                      <a:pt x="6039" y="1035"/>
                      <a:pt x="5983" y="1035"/>
                    </a:cubicBezTo>
                    <a:cubicBezTo>
                      <a:pt x="5918" y="1035"/>
                      <a:pt x="5851" y="1059"/>
                      <a:pt x="5806" y="1105"/>
                    </a:cubicBezTo>
                    <a:lnTo>
                      <a:pt x="3761" y="3222"/>
                    </a:lnTo>
                    <a:lnTo>
                      <a:pt x="3542" y="3064"/>
                    </a:lnTo>
                    <a:lnTo>
                      <a:pt x="4528" y="363"/>
                    </a:lnTo>
                    <a:cubicBezTo>
                      <a:pt x="4564" y="265"/>
                      <a:pt x="4528" y="143"/>
                      <a:pt x="4443" y="83"/>
                    </a:cubicBezTo>
                    <a:lnTo>
                      <a:pt x="4394" y="46"/>
                    </a:lnTo>
                    <a:cubicBezTo>
                      <a:pt x="4350" y="15"/>
                      <a:pt x="4299" y="0"/>
                      <a:pt x="4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64"/>
              <p:cNvSpPr/>
              <p:nvPr/>
            </p:nvSpPr>
            <p:spPr>
              <a:xfrm>
                <a:off x="9691700" y="2559588"/>
                <a:ext cx="22850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753" extrusionOk="0">
                    <a:moveTo>
                      <a:pt x="1" y="0"/>
                    </a:moveTo>
                    <a:lnTo>
                      <a:pt x="804" y="1753"/>
                    </a:lnTo>
                    <a:cubicBezTo>
                      <a:pt x="914" y="67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64"/>
              <p:cNvSpPr/>
              <p:nvPr/>
            </p:nvSpPr>
            <p:spPr>
              <a:xfrm>
                <a:off x="9691700" y="2559588"/>
                <a:ext cx="22850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753" fill="none" extrusionOk="0">
                    <a:moveTo>
                      <a:pt x="1" y="0"/>
                    </a:moveTo>
                    <a:cubicBezTo>
                      <a:pt x="1" y="0"/>
                      <a:pt x="914" y="670"/>
                      <a:pt x="804" y="1753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64"/>
              <p:cNvSpPr/>
              <p:nvPr/>
            </p:nvSpPr>
            <p:spPr>
              <a:xfrm>
                <a:off x="9406325" y="2655413"/>
                <a:ext cx="385200" cy="35692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14277" extrusionOk="0">
                    <a:moveTo>
                      <a:pt x="8945" y="1"/>
                    </a:moveTo>
                    <a:lnTo>
                      <a:pt x="7911" y="6329"/>
                    </a:lnTo>
                    <a:lnTo>
                      <a:pt x="0" y="6280"/>
                    </a:lnTo>
                    <a:lnTo>
                      <a:pt x="329" y="10382"/>
                    </a:lnTo>
                    <a:lnTo>
                      <a:pt x="658" y="14276"/>
                    </a:lnTo>
                    <a:lnTo>
                      <a:pt x="3591" y="13607"/>
                    </a:lnTo>
                    <a:lnTo>
                      <a:pt x="12219" y="11623"/>
                    </a:lnTo>
                    <a:lnTo>
                      <a:pt x="15408" y="950"/>
                    </a:lnTo>
                    <a:cubicBezTo>
                      <a:pt x="12961" y="366"/>
                      <a:pt x="8945" y="1"/>
                      <a:pt x="89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64"/>
              <p:cNvSpPr/>
              <p:nvPr/>
            </p:nvSpPr>
            <p:spPr>
              <a:xfrm>
                <a:off x="9636025" y="2693138"/>
                <a:ext cx="119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683" extrusionOk="0">
                    <a:moveTo>
                      <a:pt x="1" y="1"/>
                    </a:moveTo>
                    <a:lnTo>
                      <a:pt x="4759" y="682"/>
                    </a:lnTo>
                    <a:cubicBezTo>
                      <a:pt x="3287" y="427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64"/>
              <p:cNvSpPr/>
              <p:nvPr/>
            </p:nvSpPr>
            <p:spPr>
              <a:xfrm>
                <a:off x="9636025" y="2693138"/>
                <a:ext cx="1190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683" fill="none" extrusionOk="0">
                    <a:moveTo>
                      <a:pt x="1" y="1"/>
                    </a:moveTo>
                    <a:cubicBezTo>
                      <a:pt x="1" y="1"/>
                      <a:pt x="3287" y="427"/>
                      <a:pt x="4759" y="682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64"/>
              <p:cNvSpPr/>
              <p:nvPr/>
            </p:nvSpPr>
            <p:spPr>
              <a:xfrm>
                <a:off x="9568175" y="2823430"/>
                <a:ext cx="35625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1753" extrusionOk="0">
                    <a:moveTo>
                      <a:pt x="1" y="0"/>
                    </a:moveTo>
                    <a:lnTo>
                      <a:pt x="1145" y="1753"/>
                    </a:lnTo>
                    <a:lnTo>
                      <a:pt x="14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64"/>
              <p:cNvSpPr/>
              <p:nvPr/>
            </p:nvSpPr>
            <p:spPr>
              <a:xfrm>
                <a:off x="8916475" y="2812113"/>
                <a:ext cx="736925" cy="1121625"/>
              </a:xfrm>
              <a:custGeom>
                <a:avLst/>
                <a:gdLst/>
                <a:ahLst/>
                <a:cxnLst/>
                <a:rect l="l" t="t" r="r" b="b"/>
                <a:pathLst>
                  <a:path w="29477" h="44865" extrusionOk="0">
                    <a:moveTo>
                      <a:pt x="19582" y="0"/>
                    </a:moveTo>
                    <a:lnTo>
                      <a:pt x="4504" y="621"/>
                    </a:lnTo>
                    <a:cubicBezTo>
                      <a:pt x="1" y="11793"/>
                      <a:pt x="950" y="44214"/>
                      <a:pt x="950" y="44214"/>
                    </a:cubicBezTo>
                    <a:cubicBezTo>
                      <a:pt x="3521" y="44647"/>
                      <a:pt x="6117" y="44864"/>
                      <a:pt x="8716" y="44864"/>
                    </a:cubicBezTo>
                    <a:cubicBezTo>
                      <a:pt x="10200" y="44864"/>
                      <a:pt x="11686" y="44793"/>
                      <a:pt x="13169" y="44652"/>
                    </a:cubicBezTo>
                    <a:lnTo>
                      <a:pt x="13436" y="37910"/>
                    </a:lnTo>
                    <a:lnTo>
                      <a:pt x="17063" y="44104"/>
                    </a:lnTo>
                    <a:cubicBezTo>
                      <a:pt x="24876" y="42631"/>
                      <a:pt x="29476" y="39552"/>
                      <a:pt x="29476" y="39552"/>
                    </a:cubicBezTo>
                    <a:cubicBezTo>
                      <a:pt x="24645" y="31216"/>
                      <a:pt x="19582" y="0"/>
                      <a:pt x="195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64"/>
              <p:cNvSpPr/>
              <p:nvPr/>
            </p:nvSpPr>
            <p:spPr>
              <a:xfrm>
                <a:off x="8965475" y="3887013"/>
                <a:ext cx="250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10004" h="695" fill="none" extrusionOk="0">
                    <a:moveTo>
                      <a:pt x="0" y="1"/>
                    </a:moveTo>
                    <a:cubicBezTo>
                      <a:pt x="0" y="1"/>
                      <a:pt x="5513" y="694"/>
                      <a:pt x="10004" y="183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64"/>
              <p:cNvSpPr/>
              <p:nvPr/>
            </p:nvSpPr>
            <p:spPr>
              <a:xfrm>
                <a:off x="9368600" y="3784788"/>
                <a:ext cx="241600" cy="90700"/>
              </a:xfrm>
              <a:custGeom>
                <a:avLst/>
                <a:gdLst/>
                <a:ahLst/>
                <a:cxnLst/>
                <a:rect l="l" t="t" r="r" b="b"/>
                <a:pathLst>
                  <a:path w="9664" h="3628" fill="none" extrusionOk="0">
                    <a:moveTo>
                      <a:pt x="0" y="3627"/>
                    </a:moveTo>
                    <a:cubicBezTo>
                      <a:pt x="0" y="3627"/>
                      <a:pt x="6000" y="2240"/>
                      <a:pt x="9663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64"/>
              <p:cNvSpPr/>
              <p:nvPr/>
            </p:nvSpPr>
            <p:spPr>
              <a:xfrm>
                <a:off x="9213425" y="2964538"/>
                <a:ext cx="47200" cy="8281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33127" fill="none" extrusionOk="0">
                    <a:moveTo>
                      <a:pt x="1" y="0"/>
                    </a:moveTo>
                    <a:cubicBezTo>
                      <a:pt x="1" y="0"/>
                      <a:pt x="25" y="20908"/>
                      <a:pt x="1887" y="33127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64"/>
              <p:cNvSpPr/>
              <p:nvPr/>
            </p:nvSpPr>
            <p:spPr>
              <a:xfrm>
                <a:off x="9007150" y="2813492"/>
                <a:ext cx="437225" cy="193525"/>
              </a:xfrm>
              <a:custGeom>
                <a:avLst/>
                <a:gdLst/>
                <a:ahLst/>
                <a:cxnLst/>
                <a:rect l="l" t="t" r="r" b="b"/>
                <a:pathLst>
                  <a:path w="17489" h="7741" extrusionOk="0">
                    <a:moveTo>
                      <a:pt x="17489" y="0"/>
                    </a:moveTo>
                    <a:lnTo>
                      <a:pt x="15164" y="61"/>
                    </a:lnTo>
                    <a:lnTo>
                      <a:pt x="2325" y="451"/>
                    </a:lnTo>
                    <a:lnTo>
                      <a:pt x="1" y="511"/>
                    </a:lnTo>
                    <a:cubicBezTo>
                      <a:pt x="1" y="511"/>
                      <a:pt x="4406" y="5282"/>
                      <a:pt x="8203" y="7740"/>
                    </a:cubicBezTo>
                    <a:cubicBezTo>
                      <a:pt x="8203" y="7740"/>
                      <a:pt x="14458" y="3408"/>
                      <a:pt x="174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64"/>
              <p:cNvSpPr/>
              <p:nvPr/>
            </p:nvSpPr>
            <p:spPr>
              <a:xfrm>
                <a:off x="9065250" y="2808163"/>
                <a:ext cx="321025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12841" h="5672" extrusionOk="0">
                    <a:moveTo>
                      <a:pt x="12840" y="0"/>
                    </a:moveTo>
                    <a:lnTo>
                      <a:pt x="1" y="377"/>
                    </a:lnTo>
                    <a:cubicBezTo>
                      <a:pt x="463" y="864"/>
                      <a:pt x="3433" y="3992"/>
                      <a:pt x="6025" y="5671"/>
                    </a:cubicBezTo>
                    <a:cubicBezTo>
                      <a:pt x="6025" y="5671"/>
                      <a:pt x="10577" y="2519"/>
                      <a:pt x="12840" y="0"/>
                    </a:cubicBezTo>
                    <a:close/>
                  </a:path>
                </a:pathLst>
              </a:custGeom>
              <a:solidFill>
                <a:srgbClr val="CB1C3E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64"/>
              <p:cNvSpPr/>
              <p:nvPr/>
            </p:nvSpPr>
            <p:spPr>
              <a:xfrm>
                <a:off x="9144375" y="2710188"/>
                <a:ext cx="141500" cy="148800"/>
              </a:xfrm>
              <a:custGeom>
                <a:avLst/>
                <a:gdLst/>
                <a:ahLst/>
                <a:cxnLst/>
                <a:rect l="l" t="t" r="r" b="b"/>
                <a:pathLst>
                  <a:path w="5660" h="5952" extrusionOk="0">
                    <a:moveTo>
                      <a:pt x="4698" y="0"/>
                    </a:moveTo>
                    <a:lnTo>
                      <a:pt x="1168" y="1643"/>
                    </a:lnTo>
                    <a:lnTo>
                      <a:pt x="1071" y="3785"/>
                    </a:lnTo>
                    <a:cubicBezTo>
                      <a:pt x="1047" y="4296"/>
                      <a:pt x="876" y="4795"/>
                      <a:pt x="572" y="5197"/>
                    </a:cubicBezTo>
                    <a:lnTo>
                      <a:pt x="0" y="5951"/>
                    </a:lnTo>
                    <a:lnTo>
                      <a:pt x="5659" y="5891"/>
                    </a:lnTo>
                    <a:lnTo>
                      <a:pt x="5087" y="5112"/>
                    </a:lnTo>
                    <a:cubicBezTo>
                      <a:pt x="4844" y="4759"/>
                      <a:pt x="4698" y="4345"/>
                      <a:pt x="4698" y="3907"/>
                    </a:cubicBezTo>
                    <a:lnTo>
                      <a:pt x="4698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64"/>
              <p:cNvSpPr/>
              <p:nvPr/>
            </p:nvSpPr>
            <p:spPr>
              <a:xfrm>
                <a:off x="9144375" y="2710188"/>
                <a:ext cx="141500" cy="148800"/>
              </a:xfrm>
              <a:custGeom>
                <a:avLst/>
                <a:gdLst/>
                <a:ahLst/>
                <a:cxnLst/>
                <a:rect l="l" t="t" r="r" b="b"/>
                <a:pathLst>
                  <a:path w="5660" h="5952" fill="none" extrusionOk="0">
                    <a:moveTo>
                      <a:pt x="5659" y="5891"/>
                    </a:moveTo>
                    <a:lnTo>
                      <a:pt x="5087" y="5112"/>
                    </a:lnTo>
                    <a:cubicBezTo>
                      <a:pt x="4844" y="4759"/>
                      <a:pt x="4698" y="4345"/>
                      <a:pt x="4698" y="3907"/>
                    </a:cubicBezTo>
                    <a:lnTo>
                      <a:pt x="4698" y="0"/>
                    </a:lnTo>
                    <a:lnTo>
                      <a:pt x="1168" y="1643"/>
                    </a:lnTo>
                    <a:lnTo>
                      <a:pt x="1071" y="3785"/>
                    </a:lnTo>
                    <a:cubicBezTo>
                      <a:pt x="1047" y="4296"/>
                      <a:pt x="876" y="4795"/>
                      <a:pt x="572" y="5197"/>
                    </a:cubicBezTo>
                    <a:lnTo>
                      <a:pt x="0" y="5951"/>
                    </a:ln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64"/>
              <p:cNvSpPr/>
              <p:nvPr/>
            </p:nvSpPr>
            <p:spPr>
              <a:xfrm>
                <a:off x="9065250" y="2809063"/>
                <a:ext cx="313100" cy="140900"/>
              </a:xfrm>
              <a:custGeom>
                <a:avLst/>
                <a:gdLst/>
                <a:ahLst/>
                <a:cxnLst/>
                <a:rect l="l" t="t" r="r" b="b"/>
                <a:pathLst>
                  <a:path w="12524" h="5636" extrusionOk="0">
                    <a:moveTo>
                      <a:pt x="11575" y="1"/>
                    </a:moveTo>
                    <a:lnTo>
                      <a:pt x="8739" y="86"/>
                    </a:lnTo>
                    <a:cubicBezTo>
                      <a:pt x="8295" y="689"/>
                      <a:pt x="7520" y="1410"/>
                      <a:pt x="6285" y="1410"/>
                    </a:cubicBezTo>
                    <a:cubicBezTo>
                      <a:pt x="6200" y="1410"/>
                      <a:pt x="6114" y="1407"/>
                      <a:pt x="6025" y="1400"/>
                    </a:cubicBezTo>
                    <a:cubicBezTo>
                      <a:pt x="3847" y="1242"/>
                      <a:pt x="3409" y="512"/>
                      <a:pt x="3409" y="512"/>
                    </a:cubicBezTo>
                    <a:lnTo>
                      <a:pt x="3214" y="244"/>
                    </a:lnTo>
                    <a:lnTo>
                      <a:pt x="1" y="341"/>
                    </a:lnTo>
                    <a:cubicBezTo>
                      <a:pt x="463" y="840"/>
                      <a:pt x="3433" y="3968"/>
                      <a:pt x="6025" y="5635"/>
                    </a:cubicBezTo>
                    <a:cubicBezTo>
                      <a:pt x="6025" y="5635"/>
                      <a:pt x="10187" y="2763"/>
                      <a:pt x="12524" y="305"/>
                    </a:cubicBezTo>
                    <a:lnTo>
                      <a:pt x="1157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64"/>
              <p:cNvSpPr/>
              <p:nvPr/>
            </p:nvSpPr>
            <p:spPr>
              <a:xfrm>
                <a:off x="9126425" y="2601288"/>
                <a:ext cx="135400" cy="170375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6815" extrusionOk="0">
                    <a:moveTo>
                      <a:pt x="2962" y="1"/>
                    </a:moveTo>
                    <a:cubicBezTo>
                      <a:pt x="2183" y="1"/>
                      <a:pt x="1321" y="185"/>
                      <a:pt x="913" y="900"/>
                    </a:cubicBezTo>
                    <a:cubicBezTo>
                      <a:pt x="73" y="2360"/>
                      <a:pt x="0" y="5865"/>
                      <a:pt x="913" y="6596"/>
                    </a:cubicBezTo>
                    <a:cubicBezTo>
                      <a:pt x="1106" y="6750"/>
                      <a:pt x="1375" y="6814"/>
                      <a:pt x="1685" y="6814"/>
                    </a:cubicBezTo>
                    <a:cubicBezTo>
                      <a:pt x="2844" y="6814"/>
                      <a:pt x="4567" y="5912"/>
                      <a:pt x="4941" y="5403"/>
                    </a:cubicBezTo>
                    <a:cubicBezTo>
                      <a:pt x="5416" y="4758"/>
                      <a:pt x="5416" y="3139"/>
                      <a:pt x="5416" y="3139"/>
                    </a:cubicBezTo>
                    <a:cubicBezTo>
                      <a:pt x="5416" y="3139"/>
                      <a:pt x="3700" y="2519"/>
                      <a:pt x="4515" y="206"/>
                    </a:cubicBezTo>
                    <a:cubicBezTo>
                      <a:pt x="4515" y="206"/>
                      <a:pt x="3785" y="1"/>
                      <a:pt x="2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64"/>
              <p:cNvSpPr/>
              <p:nvPr/>
            </p:nvSpPr>
            <p:spPr>
              <a:xfrm>
                <a:off x="9246900" y="2659263"/>
                <a:ext cx="71050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549" extrusionOk="0">
                    <a:moveTo>
                      <a:pt x="1761" y="0"/>
                    </a:moveTo>
                    <a:cubicBezTo>
                      <a:pt x="1116" y="0"/>
                      <a:pt x="597" y="820"/>
                      <a:pt x="597" y="820"/>
                    </a:cubicBezTo>
                    <a:lnTo>
                      <a:pt x="219" y="1283"/>
                    </a:lnTo>
                    <a:lnTo>
                      <a:pt x="0" y="2548"/>
                    </a:lnTo>
                    <a:cubicBezTo>
                      <a:pt x="16" y="2549"/>
                      <a:pt x="32" y="2549"/>
                      <a:pt x="48" y="2549"/>
                    </a:cubicBezTo>
                    <a:cubicBezTo>
                      <a:pt x="1927" y="2549"/>
                      <a:pt x="2842" y="404"/>
                      <a:pt x="2069" y="66"/>
                    </a:cubicBezTo>
                    <a:cubicBezTo>
                      <a:pt x="1964" y="20"/>
                      <a:pt x="1861" y="0"/>
                      <a:pt x="17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64"/>
              <p:cNvSpPr/>
              <p:nvPr/>
            </p:nvSpPr>
            <p:spPr>
              <a:xfrm>
                <a:off x="9246900" y="2652388"/>
                <a:ext cx="7122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860" fill="none" extrusionOk="0">
                    <a:moveTo>
                      <a:pt x="219" y="1558"/>
                    </a:moveTo>
                    <a:lnTo>
                      <a:pt x="597" y="1095"/>
                    </a:lnTo>
                    <a:cubicBezTo>
                      <a:pt x="597" y="1095"/>
                      <a:pt x="1290" y="0"/>
                      <a:pt x="2069" y="341"/>
                    </a:cubicBezTo>
                    <a:cubicBezTo>
                      <a:pt x="2848" y="682"/>
                      <a:pt x="1911" y="2860"/>
                      <a:pt x="0" y="2823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64"/>
              <p:cNvSpPr/>
              <p:nvPr/>
            </p:nvSpPr>
            <p:spPr>
              <a:xfrm>
                <a:off x="8753100" y="2807838"/>
                <a:ext cx="411975" cy="475575"/>
              </a:xfrm>
              <a:custGeom>
                <a:avLst/>
                <a:gdLst/>
                <a:ahLst/>
                <a:cxnLst/>
                <a:rect l="l" t="t" r="r" b="b"/>
                <a:pathLst>
                  <a:path w="16479" h="19023" extrusionOk="0">
                    <a:moveTo>
                      <a:pt x="13497" y="1"/>
                    </a:moveTo>
                    <a:cubicBezTo>
                      <a:pt x="13205" y="1"/>
                      <a:pt x="12925" y="62"/>
                      <a:pt x="12670" y="183"/>
                    </a:cubicBezTo>
                    <a:cubicBezTo>
                      <a:pt x="3299" y="4625"/>
                      <a:pt x="1" y="17574"/>
                      <a:pt x="1" y="17574"/>
                    </a:cubicBezTo>
                    <a:lnTo>
                      <a:pt x="5295" y="19022"/>
                    </a:lnTo>
                    <a:cubicBezTo>
                      <a:pt x="9262" y="6366"/>
                      <a:pt x="16479" y="281"/>
                      <a:pt x="16479" y="281"/>
                    </a:cubicBezTo>
                    <a:lnTo>
                      <a:pt x="1349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64"/>
              <p:cNvSpPr/>
              <p:nvPr/>
            </p:nvSpPr>
            <p:spPr>
              <a:xfrm>
                <a:off x="8753100" y="3202663"/>
                <a:ext cx="132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3230" extrusionOk="0">
                    <a:moveTo>
                      <a:pt x="3398" y="1"/>
                    </a:moveTo>
                    <a:cubicBezTo>
                      <a:pt x="3257" y="1"/>
                      <a:pt x="3114" y="37"/>
                      <a:pt x="2982" y="114"/>
                    </a:cubicBezTo>
                    <a:lnTo>
                      <a:pt x="1" y="1781"/>
                    </a:lnTo>
                    <a:lnTo>
                      <a:pt x="5295" y="3229"/>
                    </a:lnTo>
                    <a:lnTo>
                      <a:pt x="5295" y="3229"/>
                    </a:lnTo>
                    <a:lnTo>
                      <a:pt x="4175" y="528"/>
                    </a:lnTo>
                    <a:cubicBezTo>
                      <a:pt x="4039" y="196"/>
                      <a:pt x="3724" y="1"/>
                      <a:pt x="33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64"/>
              <p:cNvSpPr/>
              <p:nvPr/>
            </p:nvSpPr>
            <p:spPr>
              <a:xfrm>
                <a:off x="9684100" y="3175688"/>
                <a:ext cx="10772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1814" extrusionOk="0">
                    <a:moveTo>
                      <a:pt x="1" y="0"/>
                    </a:moveTo>
                    <a:cubicBezTo>
                      <a:pt x="1" y="1"/>
                      <a:pt x="2897" y="1643"/>
                      <a:pt x="4309" y="181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64"/>
              <p:cNvSpPr/>
              <p:nvPr/>
            </p:nvSpPr>
            <p:spPr>
              <a:xfrm>
                <a:off x="9684100" y="3175688"/>
                <a:ext cx="10772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4309" h="1814" fill="none" extrusionOk="0">
                    <a:moveTo>
                      <a:pt x="1" y="0"/>
                    </a:moveTo>
                    <a:cubicBezTo>
                      <a:pt x="1" y="0"/>
                      <a:pt x="2897" y="1643"/>
                      <a:pt x="4309" y="1814"/>
                    </a:cubicBezTo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64"/>
              <p:cNvSpPr/>
              <p:nvPr/>
            </p:nvSpPr>
            <p:spPr>
              <a:xfrm>
                <a:off x="9659450" y="3140088"/>
                <a:ext cx="210575" cy="144225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5769" extrusionOk="0">
                    <a:moveTo>
                      <a:pt x="1559" y="0"/>
                    </a:moveTo>
                    <a:cubicBezTo>
                      <a:pt x="1559" y="0"/>
                      <a:pt x="1" y="2447"/>
                      <a:pt x="1765" y="3907"/>
                    </a:cubicBezTo>
                    <a:cubicBezTo>
                      <a:pt x="3530" y="5355"/>
                      <a:pt x="5988" y="5769"/>
                      <a:pt x="5988" y="5769"/>
                    </a:cubicBezTo>
                    <a:lnTo>
                      <a:pt x="8422" y="1899"/>
                    </a:lnTo>
                    <a:lnTo>
                      <a:pt x="8422" y="1899"/>
                    </a:lnTo>
                    <a:cubicBezTo>
                      <a:pt x="8226" y="1914"/>
                      <a:pt x="8030" y="1922"/>
                      <a:pt x="7834" y="1922"/>
                    </a:cubicBezTo>
                    <a:cubicBezTo>
                      <a:pt x="6649" y="1922"/>
                      <a:pt x="5486" y="1639"/>
                      <a:pt x="4431" y="1096"/>
                    </a:cubicBezTo>
                    <a:cubicBezTo>
                      <a:pt x="2447" y="25"/>
                      <a:pt x="1559" y="0"/>
                      <a:pt x="15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64"/>
              <p:cNvSpPr/>
              <p:nvPr/>
            </p:nvSpPr>
            <p:spPr>
              <a:xfrm>
                <a:off x="9792725" y="3187863"/>
                <a:ext cx="77000" cy="9645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858" extrusionOk="0">
                    <a:moveTo>
                      <a:pt x="3079" y="0"/>
                    </a:moveTo>
                    <a:lnTo>
                      <a:pt x="3079" y="0"/>
                    </a:lnTo>
                    <a:cubicBezTo>
                      <a:pt x="2252" y="463"/>
                      <a:pt x="1375" y="864"/>
                      <a:pt x="475" y="1181"/>
                    </a:cubicBezTo>
                    <a:cubicBezTo>
                      <a:pt x="183" y="1278"/>
                      <a:pt x="0" y="1570"/>
                      <a:pt x="49" y="1874"/>
                    </a:cubicBezTo>
                    <a:cubicBezTo>
                      <a:pt x="146" y="2446"/>
                      <a:pt x="329" y="3323"/>
                      <a:pt x="645" y="3858"/>
                    </a:cubicBezTo>
                    <a:lnTo>
                      <a:pt x="3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64"/>
              <p:cNvSpPr/>
              <p:nvPr/>
            </p:nvSpPr>
            <p:spPr>
              <a:xfrm>
                <a:off x="9610175" y="3140088"/>
                <a:ext cx="102250" cy="91300"/>
              </a:xfrm>
              <a:custGeom>
                <a:avLst/>
                <a:gdLst/>
                <a:ahLst/>
                <a:cxnLst/>
                <a:rect l="l" t="t" r="r" b="b"/>
                <a:pathLst>
                  <a:path w="4090" h="3652" extrusionOk="0">
                    <a:moveTo>
                      <a:pt x="3517" y="0"/>
                    </a:moveTo>
                    <a:lnTo>
                      <a:pt x="0" y="2215"/>
                    </a:lnTo>
                    <a:lnTo>
                      <a:pt x="4089" y="3651"/>
                    </a:lnTo>
                    <a:cubicBezTo>
                      <a:pt x="4089" y="3651"/>
                      <a:pt x="3444" y="1315"/>
                      <a:pt x="35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64"/>
              <p:cNvSpPr/>
              <p:nvPr/>
            </p:nvSpPr>
            <p:spPr>
              <a:xfrm>
                <a:off x="9266975" y="2798963"/>
                <a:ext cx="445450" cy="501475"/>
              </a:xfrm>
              <a:custGeom>
                <a:avLst/>
                <a:gdLst/>
                <a:ahLst/>
                <a:cxnLst/>
                <a:rect l="l" t="t" r="r" b="b"/>
                <a:pathLst>
                  <a:path w="17818" h="20059" extrusionOk="0">
                    <a:moveTo>
                      <a:pt x="3472" y="1"/>
                    </a:moveTo>
                    <a:cubicBezTo>
                      <a:pt x="3309" y="1"/>
                      <a:pt x="3145" y="14"/>
                      <a:pt x="2982" y="39"/>
                    </a:cubicBezTo>
                    <a:lnTo>
                      <a:pt x="1" y="514"/>
                    </a:lnTo>
                    <a:cubicBezTo>
                      <a:pt x="1" y="514"/>
                      <a:pt x="6256" y="2327"/>
                      <a:pt x="8325" y="8607"/>
                    </a:cubicBezTo>
                    <a:cubicBezTo>
                      <a:pt x="10394" y="14887"/>
                      <a:pt x="13789" y="20059"/>
                      <a:pt x="13789" y="20059"/>
                    </a:cubicBezTo>
                    <a:lnTo>
                      <a:pt x="17817" y="17296"/>
                    </a:lnTo>
                    <a:cubicBezTo>
                      <a:pt x="17817" y="17296"/>
                      <a:pt x="14653" y="15751"/>
                      <a:pt x="11830" y="8838"/>
                    </a:cubicBezTo>
                    <a:cubicBezTo>
                      <a:pt x="9858" y="3995"/>
                      <a:pt x="6840" y="1536"/>
                      <a:pt x="5209" y="502"/>
                    </a:cubicBezTo>
                    <a:cubicBezTo>
                      <a:pt x="4682" y="176"/>
                      <a:pt x="4079" y="1"/>
                      <a:pt x="3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64"/>
              <p:cNvSpPr/>
              <p:nvPr/>
            </p:nvSpPr>
            <p:spPr>
              <a:xfrm>
                <a:off x="8700475" y="2540713"/>
                <a:ext cx="584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2958" extrusionOk="0">
                    <a:moveTo>
                      <a:pt x="1108" y="1"/>
                    </a:moveTo>
                    <a:lnTo>
                      <a:pt x="438" y="135"/>
                    </a:lnTo>
                    <a:cubicBezTo>
                      <a:pt x="0" y="1133"/>
                      <a:pt x="657" y="2423"/>
                      <a:pt x="949" y="2909"/>
                    </a:cubicBezTo>
                    <a:cubicBezTo>
                      <a:pt x="971" y="2942"/>
                      <a:pt x="1004" y="2957"/>
                      <a:pt x="1036" y="2957"/>
                    </a:cubicBezTo>
                    <a:cubicBezTo>
                      <a:pt x="1076" y="2957"/>
                      <a:pt x="1113" y="2932"/>
                      <a:pt x="1120" y="2885"/>
                    </a:cubicBezTo>
                    <a:lnTo>
                      <a:pt x="1290" y="2070"/>
                    </a:lnTo>
                    <a:lnTo>
                      <a:pt x="2166" y="2325"/>
                    </a:lnTo>
                    <a:cubicBezTo>
                      <a:pt x="2182" y="2333"/>
                      <a:pt x="2197" y="2336"/>
                      <a:pt x="2211" y="2336"/>
                    </a:cubicBezTo>
                    <a:cubicBezTo>
                      <a:pt x="2287" y="2336"/>
                      <a:pt x="2337" y="2241"/>
                      <a:pt x="2276" y="2179"/>
                    </a:cubicBezTo>
                    <a:cubicBezTo>
                      <a:pt x="1753" y="1522"/>
                      <a:pt x="1363" y="792"/>
                      <a:pt x="1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64"/>
              <p:cNvSpPr/>
              <p:nvPr/>
            </p:nvSpPr>
            <p:spPr>
              <a:xfrm>
                <a:off x="8461025" y="2572963"/>
                <a:ext cx="136025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4705" extrusionOk="0">
                    <a:moveTo>
                      <a:pt x="3554" y="1"/>
                    </a:moveTo>
                    <a:lnTo>
                      <a:pt x="1485" y="986"/>
                    </a:lnTo>
                    <a:cubicBezTo>
                      <a:pt x="1485" y="986"/>
                      <a:pt x="0" y="1899"/>
                      <a:pt x="1242" y="3664"/>
                    </a:cubicBezTo>
                    <a:cubicBezTo>
                      <a:pt x="1819" y="4477"/>
                      <a:pt x="2413" y="4704"/>
                      <a:pt x="2897" y="4704"/>
                    </a:cubicBezTo>
                    <a:cubicBezTo>
                      <a:pt x="3516" y="4704"/>
                      <a:pt x="3956" y="4333"/>
                      <a:pt x="3956" y="4333"/>
                    </a:cubicBezTo>
                    <a:lnTo>
                      <a:pt x="5440" y="2861"/>
                    </a:lnTo>
                    <a:lnTo>
                      <a:pt x="3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64"/>
              <p:cNvSpPr/>
              <p:nvPr/>
            </p:nvSpPr>
            <p:spPr>
              <a:xfrm>
                <a:off x="8463800" y="2572963"/>
                <a:ext cx="121075" cy="951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3807" extrusionOk="0">
                    <a:moveTo>
                      <a:pt x="3443" y="1"/>
                    </a:moveTo>
                    <a:lnTo>
                      <a:pt x="1374" y="986"/>
                    </a:lnTo>
                    <a:cubicBezTo>
                      <a:pt x="0" y="1828"/>
                      <a:pt x="1553" y="3806"/>
                      <a:pt x="2590" y="3806"/>
                    </a:cubicBezTo>
                    <a:cubicBezTo>
                      <a:pt x="2738" y="3806"/>
                      <a:pt x="2876" y="3766"/>
                      <a:pt x="2993" y="3676"/>
                    </a:cubicBezTo>
                    <a:cubicBezTo>
                      <a:pt x="3467" y="3323"/>
                      <a:pt x="4843" y="2179"/>
                      <a:pt x="4843" y="2179"/>
                    </a:cubicBezTo>
                    <a:lnTo>
                      <a:pt x="3443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64"/>
              <p:cNvSpPr/>
              <p:nvPr/>
            </p:nvSpPr>
            <p:spPr>
              <a:xfrm>
                <a:off x="8490525" y="2611013"/>
                <a:ext cx="54800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424" extrusionOk="0">
                    <a:moveTo>
                      <a:pt x="1096" y="0"/>
                    </a:moveTo>
                    <a:cubicBezTo>
                      <a:pt x="1005" y="0"/>
                      <a:pt x="950" y="12"/>
                      <a:pt x="950" y="12"/>
                    </a:cubicBezTo>
                    <a:cubicBezTo>
                      <a:pt x="1" y="487"/>
                      <a:pt x="1145" y="1424"/>
                      <a:pt x="1145" y="1424"/>
                    </a:cubicBezTo>
                    <a:lnTo>
                      <a:pt x="2192" y="681"/>
                    </a:lnTo>
                    <a:cubicBezTo>
                      <a:pt x="1813" y="83"/>
                      <a:pt x="1333" y="0"/>
                      <a:pt x="10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64"/>
              <p:cNvSpPr/>
              <p:nvPr/>
            </p:nvSpPr>
            <p:spPr>
              <a:xfrm>
                <a:off x="8514275" y="2586663"/>
                <a:ext cx="70300" cy="7822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3129" extrusionOk="0">
                    <a:moveTo>
                      <a:pt x="1631" y="0"/>
                    </a:moveTo>
                    <a:lnTo>
                      <a:pt x="0" y="986"/>
                    </a:lnTo>
                    <a:cubicBezTo>
                      <a:pt x="65" y="968"/>
                      <a:pt x="130" y="960"/>
                      <a:pt x="196" y="960"/>
                    </a:cubicBezTo>
                    <a:cubicBezTo>
                      <a:pt x="1032" y="960"/>
                      <a:pt x="1877" y="2327"/>
                      <a:pt x="974" y="3128"/>
                    </a:cubicBezTo>
                    <a:cubicBezTo>
                      <a:pt x="1814" y="2617"/>
                      <a:pt x="2811" y="1631"/>
                      <a:pt x="2811" y="1631"/>
                    </a:cubicBezTo>
                    <a:lnTo>
                      <a:pt x="16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64"/>
              <p:cNvSpPr/>
              <p:nvPr/>
            </p:nvSpPr>
            <p:spPr>
              <a:xfrm>
                <a:off x="8497850" y="2356513"/>
                <a:ext cx="398000" cy="324800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2992" extrusionOk="0">
                    <a:moveTo>
                      <a:pt x="13175" y="0"/>
                    </a:moveTo>
                    <a:cubicBezTo>
                      <a:pt x="13013" y="0"/>
                      <a:pt x="12865" y="54"/>
                      <a:pt x="12742" y="176"/>
                    </a:cubicBezTo>
                    <a:cubicBezTo>
                      <a:pt x="11610" y="1211"/>
                      <a:pt x="8604" y="4192"/>
                      <a:pt x="8604" y="4192"/>
                    </a:cubicBezTo>
                    <a:lnTo>
                      <a:pt x="6986" y="5762"/>
                    </a:lnTo>
                    <a:lnTo>
                      <a:pt x="6304" y="6140"/>
                    </a:lnTo>
                    <a:cubicBezTo>
                      <a:pt x="4187" y="6955"/>
                      <a:pt x="2093" y="8160"/>
                      <a:pt x="0" y="9644"/>
                    </a:cubicBezTo>
                    <a:cubicBezTo>
                      <a:pt x="0" y="9644"/>
                      <a:pt x="266" y="9569"/>
                      <a:pt x="638" y="9569"/>
                    </a:cubicBezTo>
                    <a:cubicBezTo>
                      <a:pt x="1148" y="9569"/>
                      <a:pt x="1856" y="9711"/>
                      <a:pt x="2349" y="10387"/>
                    </a:cubicBezTo>
                    <a:cubicBezTo>
                      <a:pt x="3201" y="11555"/>
                      <a:pt x="2483" y="12991"/>
                      <a:pt x="2483" y="12991"/>
                    </a:cubicBezTo>
                    <a:cubicBezTo>
                      <a:pt x="4564" y="11567"/>
                      <a:pt x="6304" y="9985"/>
                      <a:pt x="7691" y="8257"/>
                    </a:cubicBezTo>
                    <a:lnTo>
                      <a:pt x="9237" y="6845"/>
                    </a:lnTo>
                    <a:lnTo>
                      <a:pt x="11050" y="5701"/>
                    </a:lnTo>
                    <a:lnTo>
                      <a:pt x="14787" y="3340"/>
                    </a:lnTo>
                    <a:cubicBezTo>
                      <a:pt x="15919" y="2430"/>
                      <a:pt x="14252" y="0"/>
                      <a:pt x="13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64"/>
              <p:cNvSpPr/>
              <p:nvPr/>
            </p:nvSpPr>
            <p:spPr>
              <a:xfrm>
                <a:off x="8657575" y="2480088"/>
                <a:ext cx="116550" cy="100825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4033" extrusionOk="0">
                    <a:moveTo>
                      <a:pt x="2616" y="0"/>
                    </a:moveTo>
                    <a:cubicBezTo>
                      <a:pt x="1880" y="0"/>
                      <a:pt x="1151" y="279"/>
                      <a:pt x="597" y="819"/>
                    </a:cubicBezTo>
                    <a:lnTo>
                      <a:pt x="0" y="1111"/>
                    </a:lnTo>
                    <a:cubicBezTo>
                      <a:pt x="986" y="1878"/>
                      <a:pt x="962" y="2937"/>
                      <a:pt x="548" y="4032"/>
                    </a:cubicBezTo>
                    <a:lnTo>
                      <a:pt x="2848" y="1902"/>
                    </a:lnTo>
                    <a:lnTo>
                      <a:pt x="4661" y="758"/>
                    </a:lnTo>
                    <a:lnTo>
                      <a:pt x="4138" y="430"/>
                    </a:lnTo>
                    <a:cubicBezTo>
                      <a:pt x="3667" y="141"/>
                      <a:pt x="3140" y="0"/>
                      <a:pt x="26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64"/>
              <p:cNvSpPr/>
              <p:nvPr/>
            </p:nvSpPr>
            <p:spPr>
              <a:xfrm>
                <a:off x="8717200" y="2523388"/>
                <a:ext cx="90400" cy="57925"/>
              </a:xfrm>
              <a:custGeom>
                <a:avLst/>
                <a:gdLst/>
                <a:ahLst/>
                <a:cxnLst/>
                <a:rect l="l" t="t" r="r" b="b"/>
                <a:pathLst>
                  <a:path w="3616" h="2317" extrusionOk="0">
                    <a:moveTo>
                      <a:pt x="852" y="0"/>
                    </a:moveTo>
                    <a:lnTo>
                      <a:pt x="1" y="694"/>
                    </a:lnTo>
                    <a:cubicBezTo>
                      <a:pt x="913" y="1521"/>
                      <a:pt x="2471" y="2118"/>
                      <a:pt x="3043" y="2312"/>
                    </a:cubicBezTo>
                    <a:cubicBezTo>
                      <a:pt x="3053" y="2315"/>
                      <a:pt x="3063" y="2317"/>
                      <a:pt x="3073" y="2317"/>
                    </a:cubicBezTo>
                    <a:cubicBezTo>
                      <a:pt x="3144" y="2317"/>
                      <a:pt x="3197" y="2243"/>
                      <a:pt x="3165" y="2178"/>
                    </a:cubicBezTo>
                    <a:lnTo>
                      <a:pt x="2727" y="1278"/>
                    </a:lnTo>
                    <a:lnTo>
                      <a:pt x="3530" y="815"/>
                    </a:lnTo>
                    <a:cubicBezTo>
                      <a:pt x="3615" y="767"/>
                      <a:pt x="3591" y="645"/>
                      <a:pt x="3493" y="633"/>
                    </a:cubicBezTo>
                    <a:cubicBezTo>
                      <a:pt x="2593" y="523"/>
                      <a:pt x="1704" y="304"/>
                      <a:pt x="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64"/>
              <p:cNvSpPr/>
              <p:nvPr/>
            </p:nvSpPr>
            <p:spPr>
              <a:xfrm>
                <a:off x="8651475" y="2471988"/>
                <a:ext cx="1013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587" extrusionOk="0">
                    <a:moveTo>
                      <a:pt x="2073" y="1"/>
                    </a:moveTo>
                    <a:cubicBezTo>
                      <a:pt x="1889" y="1"/>
                      <a:pt x="1778" y="48"/>
                      <a:pt x="1778" y="48"/>
                    </a:cubicBezTo>
                    <a:cubicBezTo>
                      <a:pt x="1120" y="279"/>
                      <a:pt x="1303" y="742"/>
                      <a:pt x="719" y="827"/>
                    </a:cubicBezTo>
                    <a:cubicBezTo>
                      <a:pt x="378" y="876"/>
                      <a:pt x="110" y="1107"/>
                      <a:pt x="1" y="1423"/>
                    </a:cubicBezTo>
                    <a:cubicBezTo>
                      <a:pt x="176" y="1349"/>
                      <a:pt x="342" y="1316"/>
                      <a:pt x="498" y="1316"/>
                    </a:cubicBezTo>
                    <a:cubicBezTo>
                      <a:pt x="1547" y="1316"/>
                      <a:pt x="2105" y="2829"/>
                      <a:pt x="1851" y="3529"/>
                    </a:cubicBezTo>
                    <a:cubicBezTo>
                      <a:pt x="1892" y="3566"/>
                      <a:pt x="1948" y="3586"/>
                      <a:pt x="2013" y="3586"/>
                    </a:cubicBezTo>
                    <a:cubicBezTo>
                      <a:pt x="2158" y="3586"/>
                      <a:pt x="2344" y="3484"/>
                      <a:pt x="2496" y="3249"/>
                    </a:cubicBezTo>
                    <a:cubicBezTo>
                      <a:pt x="2739" y="2871"/>
                      <a:pt x="3104" y="2592"/>
                      <a:pt x="3530" y="2445"/>
                    </a:cubicBezTo>
                    <a:cubicBezTo>
                      <a:pt x="3798" y="2336"/>
                      <a:pt x="4053" y="1569"/>
                      <a:pt x="3299" y="681"/>
                    </a:cubicBezTo>
                    <a:cubicBezTo>
                      <a:pt x="2812" y="113"/>
                      <a:pt x="2356" y="1"/>
                      <a:pt x="2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5" name="Google Shape;1345;p64"/>
            <p:cNvSpPr/>
            <p:nvPr/>
          </p:nvSpPr>
          <p:spPr>
            <a:xfrm>
              <a:off x="7706925" y="1438275"/>
              <a:ext cx="72850" cy="77425"/>
            </a:xfrm>
            <a:custGeom>
              <a:avLst/>
              <a:gdLst/>
              <a:ahLst/>
              <a:cxnLst/>
              <a:rect l="l" t="t" r="r" b="b"/>
              <a:pathLst>
                <a:path w="2914" h="3097" extrusionOk="0">
                  <a:moveTo>
                    <a:pt x="119" y="1500"/>
                  </a:moveTo>
                  <a:cubicBezTo>
                    <a:pt x="282" y="1341"/>
                    <a:pt x="853" y="770"/>
                    <a:pt x="1095" y="548"/>
                  </a:cubicBezTo>
                  <a:cubicBezTo>
                    <a:pt x="1337" y="326"/>
                    <a:pt x="1389" y="258"/>
                    <a:pt x="1571" y="167"/>
                  </a:cubicBezTo>
                  <a:cubicBezTo>
                    <a:pt x="1754" y="76"/>
                    <a:pt x="1988" y="0"/>
                    <a:pt x="2190" y="0"/>
                  </a:cubicBezTo>
                  <a:cubicBezTo>
                    <a:pt x="2393" y="0"/>
                    <a:pt x="2671" y="0"/>
                    <a:pt x="2786" y="167"/>
                  </a:cubicBezTo>
                  <a:cubicBezTo>
                    <a:pt x="2901" y="334"/>
                    <a:pt x="2953" y="695"/>
                    <a:pt x="2881" y="1000"/>
                  </a:cubicBezTo>
                  <a:cubicBezTo>
                    <a:pt x="2810" y="1306"/>
                    <a:pt x="2603" y="1710"/>
                    <a:pt x="2357" y="2000"/>
                  </a:cubicBezTo>
                  <a:cubicBezTo>
                    <a:pt x="2111" y="2290"/>
                    <a:pt x="1715" y="2559"/>
                    <a:pt x="1405" y="2738"/>
                  </a:cubicBezTo>
                  <a:cubicBezTo>
                    <a:pt x="1096" y="2917"/>
                    <a:pt x="734" y="3016"/>
                    <a:pt x="500" y="3072"/>
                  </a:cubicBezTo>
                  <a:cubicBezTo>
                    <a:pt x="266" y="3128"/>
                    <a:pt x="83" y="3072"/>
                    <a:pt x="0" y="3072"/>
                  </a:cubicBez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46" name="Google Shape;1346;p64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64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CONTOH HARDWARE PADA KOMPUTER</a:t>
            </a:r>
            <a:endParaRPr sz="2400" dirty="0"/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68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PADA KOMPUTER</a:t>
            </a:r>
            <a:endParaRPr dirty="0"/>
          </a:p>
        </p:txBody>
      </p:sp>
      <p:sp>
        <p:nvSpPr>
          <p:cNvPr id="1430" name="Google Shape;1430;p68"/>
          <p:cNvSpPr txBox="1">
            <a:spLocks noGrp="1"/>
          </p:cNvSpPr>
          <p:nvPr>
            <p:ph type="subTitle" idx="5"/>
          </p:nvPr>
        </p:nvSpPr>
        <p:spPr>
          <a:xfrm>
            <a:off x="754603" y="2085904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Monitor</a:t>
            </a:r>
          </a:p>
          <a:p>
            <a:r>
              <a:rPr lang="en-ID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Keyboard</a:t>
            </a:r>
          </a:p>
          <a:p>
            <a:r>
              <a:rPr lang="en-ID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Mouse</a:t>
            </a:r>
            <a:endParaRPr lang="en-ID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ID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CPU</a:t>
            </a:r>
            <a:endParaRPr lang="en-ID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ID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RAM</a:t>
            </a:r>
            <a:endParaRPr lang="en-ID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endParaRPr lang="en-ID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endParaRPr lang="en-ID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489" name="Google Shape;1489;p68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68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42A07E-BB90-49F0-9E86-5C819F98B1B0}"/>
              </a:ext>
            </a:extLst>
          </p:cNvPr>
          <p:cNvSpPr txBox="1"/>
          <p:nvPr/>
        </p:nvSpPr>
        <p:spPr>
          <a:xfrm>
            <a:off x="376106" y="2743197"/>
            <a:ext cx="22740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Harddisk</a:t>
            </a:r>
            <a:endParaRPr lang="en-ID" sz="18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ctr"/>
            <a:r>
              <a:rPr lang="en-ID" sz="18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Flashdisk</a:t>
            </a:r>
            <a:endParaRPr lang="en-ID" sz="18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ctr"/>
            <a:r>
              <a:rPr lang="en-ID" sz="18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Printer</a:t>
            </a:r>
            <a:endParaRPr lang="en-ID" sz="18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ctr"/>
            <a:r>
              <a:rPr lang="en-ID" sz="18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Webcam</a:t>
            </a:r>
            <a:endParaRPr lang="en-ID" sz="18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ctr"/>
            <a:r>
              <a:rPr lang="en-ID" sz="18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Mikrofon</a:t>
            </a:r>
            <a:endParaRPr lang="en-ID" sz="1800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ctr"/>
            <a:r>
              <a:rPr lang="en-ID" sz="18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Speaker</a:t>
            </a:r>
            <a:endParaRPr lang="en-ID" sz="18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B461E9-E509-4BC3-A1B4-FC029AF23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34" y="1383172"/>
            <a:ext cx="4915904" cy="27638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565</Words>
  <Application>Microsoft Office PowerPoint</Application>
  <PresentationFormat>On-screen Show (16:9)</PresentationFormat>
  <Paragraphs>110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Didact Gothic</vt:lpstr>
      <vt:lpstr>georgia</vt:lpstr>
      <vt:lpstr>Aldrich</vt:lpstr>
      <vt:lpstr>PT Sans</vt:lpstr>
      <vt:lpstr>Century Gothic</vt:lpstr>
      <vt:lpstr>source sans pro</vt:lpstr>
      <vt:lpstr>Arial</vt:lpstr>
      <vt:lpstr>Lato</vt:lpstr>
      <vt:lpstr>Arial</vt:lpstr>
      <vt:lpstr>Virtual Slides for Education Day by Slidesgo</vt:lpstr>
      <vt:lpstr>MATERI DASAR KOMPUTER</vt:lpstr>
      <vt:lpstr>Apa itu Komputer ?</vt:lpstr>
      <vt:lpstr>TIPE-TIPE KOMPUTER</vt:lpstr>
      <vt:lpstr>Apa saja macam-macam komputer ?</vt:lpstr>
      <vt:lpstr>sofware</vt:lpstr>
      <vt:lpstr>PERKENALAN HARDWARE</vt:lpstr>
      <vt:lpstr>INTRODUCTION</vt:lpstr>
      <vt:lpstr>CONTOH HARDWARE PADA KOMPUTER</vt:lpstr>
      <vt:lpstr>HARDWARE PADA KOMPUTER</vt:lpstr>
      <vt:lpstr>MEMBANGUN SEBUAH KOMPUTER</vt:lpstr>
      <vt:lpstr>Sofware</vt:lpstr>
      <vt:lpstr>SOFWARE BAGIAN PENTING KOMPUTER</vt:lpstr>
      <vt:lpstr>Sofware trending 2023 pada komputer</vt:lpstr>
      <vt:lpstr>Sofware si paling Ai 2023</vt:lpstr>
      <vt:lpstr>Sofware si paling Ai 2023</vt:lpstr>
      <vt:lpstr>—Awal mula komputer</vt:lpstr>
      <vt:lpstr>Target dasar Komputer</vt:lpstr>
      <vt:lpstr>Membuat Video tentang apapun yang berhubungan dengan komputer</vt:lpstr>
      <vt:lpstr>Contoh penyelesaian tugas</vt:lpstr>
      <vt:lpstr>Next Materi ?</vt:lpstr>
      <vt:lpstr>PROBLEM</vt:lpstr>
      <vt:lpstr>SELESAI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DASAR KOMPUTER</dc:title>
  <cp:lastModifiedBy>Rizki Agung</cp:lastModifiedBy>
  <cp:revision>11</cp:revision>
  <dcterms:modified xsi:type="dcterms:W3CDTF">2023-01-11T03:07:31Z</dcterms:modified>
</cp:coreProperties>
</file>