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08" r:id="rId4"/>
    <p:sldMasterId id="2147483744" r:id="rId5"/>
    <p:sldMasterId id="2147483756" r:id="rId6"/>
    <p:sldMasterId id="2147483780" r:id="rId7"/>
    <p:sldMasterId id="2147483792" r:id="rId8"/>
  </p:sldMasterIdLst>
  <p:notesMasterIdLst>
    <p:notesMasterId r:id="rId17"/>
  </p:notesMasterIdLst>
  <p:sldIdLst>
    <p:sldId id="256" r:id="rId9"/>
    <p:sldId id="257" r:id="rId10"/>
    <p:sldId id="258" r:id="rId11"/>
    <p:sldId id="259" r:id="rId12"/>
    <p:sldId id="260" r:id="rId13"/>
    <p:sldId id="261" r:id="rId14"/>
    <p:sldId id="262"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8A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s>
</file>

<file path=ppt/diagrams/_rels/data4.xml.rels><?xml version="1.0" encoding="UTF-8" standalone="yes"?>
<Relationships xmlns="http://schemas.openxmlformats.org/package/2006/relationships"><Relationship Id="rId1" Type="http://schemas.openxmlformats.org/officeDocument/2006/relationships/image" Target="../media/image14.gif"/></Relationships>
</file>

<file path=ppt/diagrams/_rels/drawing4.xml.rels><?xml version="1.0" encoding="UTF-8" standalone="yes"?>
<Relationships xmlns="http://schemas.openxmlformats.org/package/2006/relationships"><Relationship Id="rId1" Type="http://schemas.openxmlformats.org/officeDocument/2006/relationships/image" Target="../media/image14.gif"/></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52C8CF-BF36-4A8B-A9BF-1D6EDB1D729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DFC6A5C-7825-4236-88AC-CEE9104FB6B5}">
      <dgm:prSet phldrT="[Text]"/>
      <dgm:spPr/>
      <dgm:t>
        <a:bodyPr/>
        <a:lstStyle/>
        <a:p>
          <a:r>
            <a:rPr lang="en-US" smtClean="0"/>
            <a:t>SMA NEGERI 1 TAMANSARI</a:t>
          </a:r>
        </a:p>
        <a:p>
          <a:r>
            <a:rPr lang="en-US" smtClean="0"/>
            <a:t>KAB.BOGOR</a:t>
          </a:r>
          <a:endParaRPr lang="en-US"/>
        </a:p>
      </dgm:t>
    </dgm:pt>
    <dgm:pt modelId="{698EC745-B9CE-4278-92E5-38C244BB5846}" type="parTrans" cxnId="{4C8F3103-5EDA-431F-B395-067CF1DD9EDE}">
      <dgm:prSet/>
      <dgm:spPr/>
      <dgm:t>
        <a:bodyPr/>
        <a:lstStyle/>
        <a:p>
          <a:endParaRPr lang="en-US"/>
        </a:p>
      </dgm:t>
    </dgm:pt>
    <dgm:pt modelId="{E24EC7F9-A34D-40DE-9DC2-789860992183}" type="sibTrans" cxnId="{4C8F3103-5EDA-431F-B395-067CF1DD9EDE}">
      <dgm:prSet/>
      <dgm:spPr/>
      <dgm:t>
        <a:bodyPr/>
        <a:lstStyle/>
        <a:p>
          <a:endParaRPr lang="en-US"/>
        </a:p>
      </dgm:t>
    </dgm:pt>
    <dgm:pt modelId="{FB3BBF1A-58E7-4FCC-B0BF-9296E493FC62}" type="pres">
      <dgm:prSet presAssocID="{C852C8CF-BF36-4A8B-A9BF-1D6EDB1D7298}" presName="linear" presStyleCnt="0">
        <dgm:presLayoutVars>
          <dgm:animLvl val="lvl"/>
          <dgm:resizeHandles val="exact"/>
        </dgm:presLayoutVars>
      </dgm:prSet>
      <dgm:spPr/>
    </dgm:pt>
    <dgm:pt modelId="{F21DE3DE-D55C-4C00-8ED5-8B38D7D157EA}" type="pres">
      <dgm:prSet presAssocID="{8DFC6A5C-7825-4236-88AC-CEE9104FB6B5}" presName="parentText" presStyleLbl="node1" presStyleIdx="0" presStyleCnt="1">
        <dgm:presLayoutVars>
          <dgm:chMax val="0"/>
          <dgm:bulletEnabled val="1"/>
        </dgm:presLayoutVars>
      </dgm:prSet>
      <dgm:spPr/>
      <dgm:t>
        <a:bodyPr/>
        <a:lstStyle/>
        <a:p>
          <a:endParaRPr lang="en-US"/>
        </a:p>
      </dgm:t>
    </dgm:pt>
  </dgm:ptLst>
  <dgm:cxnLst>
    <dgm:cxn modelId="{2470BB44-B5C6-42D4-AF42-CE479D69EE6E}" type="presOf" srcId="{8DFC6A5C-7825-4236-88AC-CEE9104FB6B5}" destId="{F21DE3DE-D55C-4C00-8ED5-8B38D7D157EA}" srcOrd="0" destOrd="0" presId="urn:microsoft.com/office/officeart/2005/8/layout/vList2"/>
    <dgm:cxn modelId="{4C8F3103-5EDA-431F-B395-067CF1DD9EDE}" srcId="{C852C8CF-BF36-4A8B-A9BF-1D6EDB1D7298}" destId="{8DFC6A5C-7825-4236-88AC-CEE9104FB6B5}" srcOrd="0" destOrd="0" parTransId="{698EC745-B9CE-4278-92E5-38C244BB5846}" sibTransId="{E24EC7F9-A34D-40DE-9DC2-789860992183}"/>
    <dgm:cxn modelId="{B819D000-B325-421B-9E13-9CDC2E2AC703}" type="presOf" srcId="{C852C8CF-BF36-4A8B-A9BF-1D6EDB1D7298}" destId="{FB3BBF1A-58E7-4FCC-B0BF-9296E493FC62}" srcOrd="0" destOrd="0" presId="urn:microsoft.com/office/officeart/2005/8/layout/vList2"/>
    <dgm:cxn modelId="{3A72323C-0101-4BBB-8188-294C8F9C571A}" type="presParOf" srcId="{FB3BBF1A-58E7-4FCC-B0BF-9296E493FC62}" destId="{F21DE3DE-D55C-4C00-8ED5-8B38D7D157E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BA849F-997C-432A-B735-27CA9D9E7492}"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185F664B-FD38-4FCE-AD61-75C80B00A33A}">
      <dgm:prSet phldrT="[Text]">
        <dgm:style>
          <a:lnRef idx="3">
            <a:schemeClr val="lt1"/>
          </a:lnRef>
          <a:fillRef idx="1">
            <a:schemeClr val="accent3"/>
          </a:fillRef>
          <a:effectRef idx="1">
            <a:schemeClr val="accent3"/>
          </a:effectRef>
          <a:fontRef idx="minor">
            <a:schemeClr val="lt1"/>
          </a:fontRef>
        </dgm:style>
      </dgm:prSet>
      <dgm:spPr/>
      <dgm:t>
        <a:bodyPr/>
        <a:lstStyle/>
        <a:p>
          <a:r>
            <a:rPr lang="en-US" u="none" smtClean="0">
              <a:latin typeface="Adobe Fan Heiti Std B" pitchFamily="34" charset="-128"/>
              <a:ea typeface="Adobe Fan Heiti Std B" pitchFamily="34" charset="-128"/>
            </a:rPr>
            <a:t>sebuah wadah untuk menyalurkan potensi,dan minat bakat para siswa </a:t>
          </a:r>
          <a:endParaRPr lang="en-US" u="none">
            <a:latin typeface="Adobe Fan Heiti Std B" pitchFamily="34" charset="-128"/>
            <a:ea typeface="Adobe Fan Heiti Std B" pitchFamily="34" charset="-128"/>
          </a:endParaRPr>
        </a:p>
      </dgm:t>
    </dgm:pt>
    <dgm:pt modelId="{4F8E50BF-319D-4DE9-AECB-0CBEF2A4FD1B}" type="parTrans" cxnId="{35E2C8FC-4470-467C-AAAD-3215C65F29CF}">
      <dgm:prSet/>
      <dgm:spPr/>
      <dgm:t>
        <a:bodyPr/>
        <a:lstStyle/>
        <a:p>
          <a:endParaRPr lang="en-US"/>
        </a:p>
      </dgm:t>
    </dgm:pt>
    <dgm:pt modelId="{4205279B-4934-417B-83FA-B79E7666998D}" type="sibTrans" cxnId="{35E2C8FC-4470-467C-AAAD-3215C65F29CF}">
      <dgm:prSet/>
      <dgm:spPr/>
      <dgm:t>
        <a:bodyPr/>
        <a:lstStyle/>
        <a:p>
          <a:endParaRPr lang="en-US"/>
        </a:p>
      </dgm:t>
    </dgm:pt>
    <dgm:pt modelId="{087A583F-781E-418A-A026-8E520C444448}">
      <dgm:prSet phldrT="[Text]">
        <dgm:style>
          <a:lnRef idx="1">
            <a:schemeClr val="accent2"/>
          </a:lnRef>
          <a:fillRef idx="3">
            <a:schemeClr val="accent2"/>
          </a:fillRef>
          <a:effectRef idx="2">
            <a:schemeClr val="accent2"/>
          </a:effectRef>
          <a:fontRef idx="minor">
            <a:schemeClr val="lt1"/>
          </a:fontRef>
        </dgm:style>
      </dgm:prSet>
      <dgm:spPr/>
      <dgm:t>
        <a:bodyPr/>
        <a:lstStyle/>
        <a:p>
          <a:r>
            <a:rPr lang="en-US" smtClean="0"/>
            <a:t>Mencapai Tujuan bersama untuk menggapai prestasi Dalam bidang IT</a:t>
          </a:r>
          <a:endParaRPr lang="en-US"/>
        </a:p>
      </dgm:t>
    </dgm:pt>
    <dgm:pt modelId="{E7EBEB25-99EB-4160-ACFC-3E5EAE1DC148}" type="parTrans" cxnId="{140311E6-02FC-479A-8CCD-3778AF3A7817}">
      <dgm:prSet/>
      <dgm:spPr/>
      <dgm:t>
        <a:bodyPr/>
        <a:lstStyle/>
        <a:p>
          <a:endParaRPr lang="en-US"/>
        </a:p>
      </dgm:t>
    </dgm:pt>
    <dgm:pt modelId="{8B9C89E5-54B3-4DF2-8939-9DE626B4B732}" type="sibTrans" cxnId="{140311E6-02FC-479A-8CCD-3778AF3A7817}">
      <dgm:prSet/>
      <dgm:spPr/>
      <dgm:t>
        <a:bodyPr/>
        <a:lstStyle/>
        <a:p>
          <a:endParaRPr lang="en-US"/>
        </a:p>
      </dgm:t>
    </dgm:pt>
    <dgm:pt modelId="{3771E523-1458-455E-A482-A00A9737E1A2}">
      <dgm:prSet phldrT="[Text]">
        <dgm:style>
          <a:lnRef idx="1">
            <a:schemeClr val="accent1"/>
          </a:lnRef>
          <a:fillRef idx="3">
            <a:schemeClr val="accent1"/>
          </a:fillRef>
          <a:effectRef idx="2">
            <a:schemeClr val="accent1"/>
          </a:effectRef>
          <a:fontRef idx="minor">
            <a:schemeClr val="lt1"/>
          </a:fontRef>
        </dgm:style>
      </dgm:prSet>
      <dgm:spPr/>
      <dgm:t>
        <a:bodyPr/>
        <a:lstStyle/>
        <a:p>
          <a:r>
            <a:rPr lang="en-US" smtClean="0"/>
            <a:t>Mempelajari dan Merancang  segala sesuatu berbasis IT untuk membuat lingkungan sekolah lebih berkembang dan praktis </a:t>
          </a:r>
          <a:endParaRPr lang="en-US"/>
        </a:p>
      </dgm:t>
    </dgm:pt>
    <dgm:pt modelId="{AD79347B-5E9C-4097-B182-DF3E82682C52}" type="parTrans" cxnId="{2C467DAD-02EB-4688-A3D5-5A75A48966B8}">
      <dgm:prSet/>
      <dgm:spPr/>
      <dgm:t>
        <a:bodyPr/>
        <a:lstStyle/>
        <a:p>
          <a:endParaRPr lang="en-US"/>
        </a:p>
      </dgm:t>
    </dgm:pt>
    <dgm:pt modelId="{02D13C4D-3CB8-4AD2-9979-E638D982300F}" type="sibTrans" cxnId="{2C467DAD-02EB-4688-A3D5-5A75A48966B8}">
      <dgm:prSet/>
      <dgm:spPr/>
      <dgm:t>
        <a:bodyPr/>
        <a:lstStyle/>
        <a:p>
          <a:endParaRPr lang="en-US"/>
        </a:p>
      </dgm:t>
    </dgm:pt>
    <dgm:pt modelId="{C512F414-29FC-4921-BD21-C6147BED0CAF}" type="pres">
      <dgm:prSet presAssocID="{23BA849F-997C-432A-B735-27CA9D9E7492}" presName="outerComposite" presStyleCnt="0">
        <dgm:presLayoutVars>
          <dgm:chMax val="5"/>
          <dgm:dir/>
          <dgm:resizeHandles val="exact"/>
        </dgm:presLayoutVars>
      </dgm:prSet>
      <dgm:spPr/>
    </dgm:pt>
    <dgm:pt modelId="{4A1EE9C1-6725-400F-BDBB-1593F3747AA0}" type="pres">
      <dgm:prSet presAssocID="{23BA849F-997C-432A-B735-27CA9D9E7492}" presName="dummyMaxCanvas" presStyleCnt="0">
        <dgm:presLayoutVars/>
      </dgm:prSet>
      <dgm:spPr/>
    </dgm:pt>
    <dgm:pt modelId="{846A4206-F416-43A0-BE91-F7D0F535B685}" type="pres">
      <dgm:prSet presAssocID="{23BA849F-997C-432A-B735-27CA9D9E7492}" presName="ThreeNodes_1" presStyleLbl="node1" presStyleIdx="0" presStyleCnt="3" custLinFactNeighborY="4167">
        <dgm:presLayoutVars>
          <dgm:bulletEnabled val="1"/>
        </dgm:presLayoutVars>
      </dgm:prSet>
      <dgm:spPr/>
      <dgm:t>
        <a:bodyPr/>
        <a:lstStyle/>
        <a:p>
          <a:endParaRPr lang="en-US"/>
        </a:p>
      </dgm:t>
    </dgm:pt>
    <dgm:pt modelId="{0D6F98B7-7D9B-450A-826D-3636BDED5E56}" type="pres">
      <dgm:prSet presAssocID="{23BA849F-997C-432A-B735-27CA9D9E7492}" presName="ThreeNodes_2" presStyleLbl="node1" presStyleIdx="1" presStyleCnt="3">
        <dgm:presLayoutVars>
          <dgm:bulletEnabled val="1"/>
        </dgm:presLayoutVars>
      </dgm:prSet>
      <dgm:spPr/>
      <dgm:t>
        <a:bodyPr/>
        <a:lstStyle/>
        <a:p>
          <a:endParaRPr lang="en-US"/>
        </a:p>
      </dgm:t>
    </dgm:pt>
    <dgm:pt modelId="{C4C0D0B4-E7EF-4C5A-A98E-A073A03AEA7C}" type="pres">
      <dgm:prSet presAssocID="{23BA849F-997C-432A-B735-27CA9D9E7492}" presName="ThreeNodes_3" presStyleLbl="node1" presStyleIdx="2" presStyleCnt="3">
        <dgm:presLayoutVars>
          <dgm:bulletEnabled val="1"/>
        </dgm:presLayoutVars>
      </dgm:prSet>
      <dgm:spPr/>
      <dgm:t>
        <a:bodyPr/>
        <a:lstStyle/>
        <a:p>
          <a:endParaRPr lang="en-US"/>
        </a:p>
      </dgm:t>
    </dgm:pt>
    <dgm:pt modelId="{CA06388B-E9B8-4384-8F63-430C7883B652}" type="pres">
      <dgm:prSet presAssocID="{23BA849F-997C-432A-B735-27CA9D9E7492}" presName="ThreeConn_1-2" presStyleLbl="fgAccFollowNode1" presStyleIdx="0" presStyleCnt="2">
        <dgm:presLayoutVars>
          <dgm:bulletEnabled val="1"/>
        </dgm:presLayoutVars>
      </dgm:prSet>
      <dgm:spPr/>
    </dgm:pt>
    <dgm:pt modelId="{0F605FEC-8149-4AE2-956D-B54F7B002828}" type="pres">
      <dgm:prSet presAssocID="{23BA849F-997C-432A-B735-27CA9D9E7492}" presName="ThreeConn_2-3" presStyleLbl="fgAccFollowNode1" presStyleIdx="1" presStyleCnt="2">
        <dgm:presLayoutVars>
          <dgm:bulletEnabled val="1"/>
        </dgm:presLayoutVars>
      </dgm:prSet>
      <dgm:spPr/>
    </dgm:pt>
    <dgm:pt modelId="{D6275B74-294B-486D-AC71-755EAAFB2EAB}" type="pres">
      <dgm:prSet presAssocID="{23BA849F-997C-432A-B735-27CA9D9E7492}" presName="ThreeNodes_1_text" presStyleLbl="node1" presStyleIdx="2" presStyleCnt="3">
        <dgm:presLayoutVars>
          <dgm:bulletEnabled val="1"/>
        </dgm:presLayoutVars>
      </dgm:prSet>
      <dgm:spPr/>
      <dgm:t>
        <a:bodyPr/>
        <a:lstStyle/>
        <a:p>
          <a:endParaRPr lang="en-US"/>
        </a:p>
      </dgm:t>
    </dgm:pt>
    <dgm:pt modelId="{77DD2240-9FE5-4126-9D11-5C8F086C40B5}" type="pres">
      <dgm:prSet presAssocID="{23BA849F-997C-432A-B735-27CA9D9E7492}" presName="ThreeNodes_2_text" presStyleLbl="node1" presStyleIdx="2" presStyleCnt="3">
        <dgm:presLayoutVars>
          <dgm:bulletEnabled val="1"/>
        </dgm:presLayoutVars>
      </dgm:prSet>
      <dgm:spPr/>
      <dgm:t>
        <a:bodyPr/>
        <a:lstStyle/>
        <a:p>
          <a:endParaRPr lang="en-US"/>
        </a:p>
      </dgm:t>
    </dgm:pt>
    <dgm:pt modelId="{A3E546D1-E995-45D3-8A75-D2C144908AAF}" type="pres">
      <dgm:prSet presAssocID="{23BA849F-997C-432A-B735-27CA9D9E7492}" presName="ThreeNodes_3_text" presStyleLbl="node1" presStyleIdx="2" presStyleCnt="3">
        <dgm:presLayoutVars>
          <dgm:bulletEnabled val="1"/>
        </dgm:presLayoutVars>
      </dgm:prSet>
      <dgm:spPr/>
      <dgm:t>
        <a:bodyPr/>
        <a:lstStyle/>
        <a:p>
          <a:endParaRPr lang="en-US"/>
        </a:p>
      </dgm:t>
    </dgm:pt>
  </dgm:ptLst>
  <dgm:cxnLst>
    <dgm:cxn modelId="{0766FFCD-7AC8-479C-973D-AC96E3DD6367}" type="presOf" srcId="{4205279B-4934-417B-83FA-B79E7666998D}" destId="{CA06388B-E9B8-4384-8F63-430C7883B652}" srcOrd="0" destOrd="0" presId="urn:microsoft.com/office/officeart/2005/8/layout/vProcess5"/>
    <dgm:cxn modelId="{140311E6-02FC-479A-8CCD-3778AF3A7817}" srcId="{23BA849F-997C-432A-B735-27CA9D9E7492}" destId="{087A583F-781E-418A-A026-8E520C444448}" srcOrd="1" destOrd="0" parTransId="{E7EBEB25-99EB-4160-ACFC-3E5EAE1DC148}" sibTransId="{8B9C89E5-54B3-4DF2-8939-9DE626B4B732}"/>
    <dgm:cxn modelId="{F588175D-B9E3-4D2C-86AF-931F43DDDCC8}" type="presOf" srcId="{087A583F-781E-418A-A026-8E520C444448}" destId="{0D6F98B7-7D9B-450A-826D-3636BDED5E56}" srcOrd="0" destOrd="0" presId="urn:microsoft.com/office/officeart/2005/8/layout/vProcess5"/>
    <dgm:cxn modelId="{FD01FB24-DB4F-499F-A309-ABCC3EA5A923}" type="presOf" srcId="{8B9C89E5-54B3-4DF2-8939-9DE626B4B732}" destId="{0F605FEC-8149-4AE2-956D-B54F7B002828}" srcOrd="0" destOrd="0" presId="urn:microsoft.com/office/officeart/2005/8/layout/vProcess5"/>
    <dgm:cxn modelId="{AE5B8133-7441-4D4A-BB5F-EC9493FA57A8}" type="presOf" srcId="{23BA849F-997C-432A-B735-27CA9D9E7492}" destId="{C512F414-29FC-4921-BD21-C6147BED0CAF}" srcOrd="0" destOrd="0" presId="urn:microsoft.com/office/officeart/2005/8/layout/vProcess5"/>
    <dgm:cxn modelId="{31B2ABFB-BF4E-4F29-A397-44D5E482EB52}" type="presOf" srcId="{3771E523-1458-455E-A482-A00A9737E1A2}" destId="{C4C0D0B4-E7EF-4C5A-A98E-A073A03AEA7C}" srcOrd="0" destOrd="0" presId="urn:microsoft.com/office/officeart/2005/8/layout/vProcess5"/>
    <dgm:cxn modelId="{542FA057-853E-4AE2-BED5-9667D99AABE5}" type="presOf" srcId="{185F664B-FD38-4FCE-AD61-75C80B00A33A}" destId="{D6275B74-294B-486D-AC71-755EAAFB2EAB}" srcOrd="1" destOrd="0" presId="urn:microsoft.com/office/officeart/2005/8/layout/vProcess5"/>
    <dgm:cxn modelId="{2C467DAD-02EB-4688-A3D5-5A75A48966B8}" srcId="{23BA849F-997C-432A-B735-27CA9D9E7492}" destId="{3771E523-1458-455E-A482-A00A9737E1A2}" srcOrd="2" destOrd="0" parTransId="{AD79347B-5E9C-4097-B182-DF3E82682C52}" sibTransId="{02D13C4D-3CB8-4AD2-9979-E638D982300F}"/>
    <dgm:cxn modelId="{1FEFF193-6174-423F-9289-41C75368B061}" type="presOf" srcId="{087A583F-781E-418A-A026-8E520C444448}" destId="{77DD2240-9FE5-4126-9D11-5C8F086C40B5}" srcOrd="1" destOrd="0" presId="urn:microsoft.com/office/officeart/2005/8/layout/vProcess5"/>
    <dgm:cxn modelId="{6CEA48E7-6AE7-48B5-B6CD-1E950203305E}" type="presOf" srcId="{3771E523-1458-455E-A482-A00A9737E1A2}" destId="{A3E546D1-E995-45D3-8A75-D2C144908AAF}" srcOrd="1" destOrd="0" presId="urn:microsoft.com/office/officeart/2005/8/layout/vProcess5"/>
    <dgm:cxn modelId="{F1305023-3B80-467A-8572-3561D8BBEC02}" type="presOf" srcId="{185F664B-FD38-4FCE-AD61-75C80B00A33A}" destId="{846A4206-F416-43A0-BE91-F7D0F535B685}" srcOrd="0" destOrd="0" presId="urn:microsoft.com/office/officeart/2005/8/layout/vProcess5"/>
    <dgm:cxn modelId="{35E2C8FC-4470-467C-AAAD-3215C65F29CF}" srcId="{23BA849F-997C-432A-B735-27CA9D9E7492}" destId="{185F664B-FD38-4FCE-AD61-75C80B00A33A}" srcOrd="0" destOrd="0" parTransId="{4F8E50BF-319D-4DE9-AECB-0CBEF2A4FD1B}" sibTransId="{4205279B-4934-417B-83FA-B79E7666998D}"/>
    <dgm:cxn modelId="{EC6AF4C7-88C9-4776-A1D6-4690BC5B2135}" type="presParOf" srcId="{C512F414-29FC-4921-BD21-C6147BED0CAF}" destId="{4A1EE9C1-6725-400F-BDBB-1593F3747AA0}" srcOrd="0" destOrd="0" presId="urn:microsoft.com/office/officeart/2005/8/layout/vProcess5"/>
    <dgm:cxn modelId="{86D0DBB3-05B9-41FD-9249-A1D5226A10DF}" type="presParOf" srcId="{C512F414-29FC-4921-BD21-C6147BED0CAF}" destId="{846A4206-F416-43A0-BE91-F7D0F535B685}" srcOrd="1" destOrd="0" presId="urn:microsoft.com/office/officeart/2005/8/layout/vProcess5"/>
    <dgm:cxn modelId="{27577745-7DBB-44F8-A5FE-54630F614476}" type="presParOf" srcId="{C512F414-29FC-4921-BD21-C6147BED0CAF}" destId="{0D6F98B7-7D9B-450A-826D-3636BDED5E56}" srcOrd="2" destOrd="0" presId="urn:microsoft.com/office/officeart/2005/8/layout/vProcess5"/>
    <dgm:cxn modelId="{2D21B71F-190B-4D9E-8B86-16938C2DBA21}" type="presParOf" srcId="{C512F414-29FC-4921-BD21-C6147BED0CAF}" destId="{C4C0D0B4-E7EF-4C5A-A98E-A073A03AEA7C}" srcOrd="3" destOrd="0" presId="urn:microsoft.com/office/officeart/2005/8/layout/vProcess5"/>
    <dgm:cxn modelId="{C8341908-43B0-4928-B573-15DC6E673F26}" type="presParOf" srcId="{C512F414-29FC-4921-BD21-C6147BED0CAF}" destId="{CA06388B-E9B8-4384-8F63-430C7883B652}" srcOrd="4" destOrd="0" presId="urn:microsoft.com/office/officeart/2005/8/layout/vProcess5"/>
    <dgm:cxn modelId="{F304D644-F0E4-4C0A-BAB8-100F349C5FA6}" type="presParOf" srcId="{C512F414-29FC-4921-BD21-C6147BED0CAF}" destId="{0F605FEC-8149-4AE2-956D-B54F7B002828}" srcOrd="5" destOrd="0" presId="urn:microsoft.com/office/officeart/2005/8/layout/vProcess5"/>
    <dgm:cxn modelId="{3FBD91DA-6444-44EC-AF09-C8A8B27F69CD}" type="presParOf" srcId="{C512F414-29FC-4921-BD21-C6147BED0CAF}" destId="{D6275B74-294B-486D-AC71-755EAAFB2EAB}" srcOrd="6" destOrd="0" presId="urn:microsoft.com/office/officeart/2005/8/layout/vProcess5"/>
    <dgm:cxn modelId="{68FACA9D-68BB-4C66-B220-83175CA37788}" type="presParOf" srcId="{C512F414-29FC-4921-BD21-C6147BED0CAF}" destId="{77DD2240-9FE5-4126-9D11-5C8F086C40B5}" srcOrd="7" destOrd="0" presId="urn:microsoft.com/office/officeart/2005/8/layout/vProcess5"/>
    <dgm:cxn modelId="{F2799153-5519-47D0-9CC5-11DC3B231200}" type="presParOf" srcId="{C512F414-29FC-4921-BD21-C6147BED0CAF}" destId="{A3E546D1-E995-45D3-8A75-D2C144908AAF}"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B5AE45-E043-41E0-89A2-CA6D599FF8E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CE109FED-C854-4E74-8B91-354A3CDB44B0}">
      <dgm:prSet phldrT="[Text]">
        <dgm:style>
          <a:lnRef idx="2">
            <a:schemeClr val="accent3"/>
          </a:lnRef>
          <a:fillRef idx="1">
            <a:schemeClr val="lt1"/>
          </a:fillRef>
          <a:effectRef idx="0">
            <a:schemeClr val="accent3"/>
          </a:effectRef>
          <a:fontRef idx="minor">
            <a:schemeClr val="dk1"/>
          </a:fontRef>
        </dgm:style>
      </dgm:prSet>
      <dgm:spPr/>
      <dgm:t>
        <a:bodyPr/>
        <a:lstStyle/>
        <a:p>
          <a:r>
            <a:rPr lang="en-US" smtClean="0"/>
            <a:t>Visi</a:t>
          </a:r>
          <a:endParaRPr lang="en-US"/>
        </a:p>
      </dgm:t>
    </dgm:pt>
    <dgm:pt modelId="{4CAC45A0-3E45-4A9C-A43C-1C74033193E9}" type="parTrans" cxnId="{57909D9C-D372-4A2E-B3F4-7611B4F7E0C5}">
      <dgm:prSet/>
      <dgm:spPr/>
      <dgm:t>
        <a:bodyPr/>
        <a:lstStyle/>
        <a:p>
          <a:endParaRPr lang="en-US"/>
        </a:p>
      </dgm:t>
    </dgm:pt>
    <dgm:pt modelId="{4C5B9BD8-6D68-4607-8EDE-9346344746B7}" type="sibTrans" cxnId="{57909D9C-D372-4A2E-B3F4-7611B4F7E0C5}">
      <dgm:prSet/>
      <dgm:spPr/>
      <dgm:t>
        <a:bodyPr/>
        <a:lstStyle/>
        <a:p>
          <a:endParaRPr lang="en-US"/>
        </a:p>
      </dgm:t>
    </dgm:pt>
    <dgm:pt modelId="{74225FD3-61D9-4D7B-9A5B-3BED2EC6A833}">
      <dgm:prSet phldrT="[Text]">
        <dgm:style>
          <a:lnRef idx="2">
            <a:schemeClr val="accent2"/>
          </a:lnRef>
          <a:fillRef idx="1">
            <a:schemeClr val="lt1"/>
          </a:fillRef>
          <a:effectRef idx="0">
            <a:schemeClr val="accent2"/>
          </a:effectRef>
          <a:fontRef idx="minor">
            <a:schemeClr val="dk1"/>
          </a:fontRef>
        </dgm:style>
      </dgm:prSet>
      <dgm:spPr/>
      <dgm:t>
        <a:bodyPr/>
        <a:lstStyle/>
        <a:p>
          <a:r>
            <a:rPr lang="en-US" u="none" smtClean="0">
              <a:solidFill>
                <a:schemeClr val="tx1"/>
              </a:solidFill>
            </a:rPr>
            <a:t>Menyiapkan siswa yang memiliki pengetahuan pengetahuan dan keterampilan di bidang keuangan sesuai dengan perkembangan ilmu pengetahua teknologi, berkepribadian baik dan berakal</a:t>
          </a:r>
          <a:endParaRPr lang="en-US" u="none">
            <a:solidFill>
              <a:schemeClr val="tx1"/>
            </a:solidFill>
          </a:endParaRPr>
        </a:p>
      </dgm:t>
    </dgm:pt>
    <dgm:pt modelId="{A67BBFBF-67C1-4A6B-8ED5-5CDDC43CDD8F}" type="parTrans" cxnId="{4CA3D21D-C952-42B3-BA2C-206F3DCB17D2}">
      <dgm:prSet/>
      <dgm:spPr/>
      <dgm:t>
        <a:bodyPr/>
        <a:lstStyle/>
        <a:p>
          <a:endParaRPr lang="en-US"/>
        </a:p>
      </dgm:t>
    </dgm:pt>
    <dgm:pt modelId="{17B85F2B-264C-46E2-AD88-5F609D035A3F}" type="sibTrans" cxnId="{4CA3D21D-C952-42B3-BA2C-206F3DCB17D2}">
      <dgm:prSet/>
      <dgm:spPr/>
      <dgm:t>
        <a:bodyPr/>
        <a:lstStyle/>
        <a:p>
          <a:endParaRPr lang="en-US"/>
        </a:p>
      </dgm:t>
    </dgm:pt>
    <dgm:pt modelId="{C2DAE3FF-74FE-4041-8DD8-8D50F6D64D20}" type="pres">
      <dgm:prSet presAssocID="{BEB5AE45-E043-41E0-89A2-CA6D599FF8EF}" presName="Name0" presStyleCnt="0">
        <dgm:presLayoutVars>
          <dgm:chPref val="3"/>
          <dgm:dir/>
          <dgm:animLvl val="lvl"/>
          <dgm:resizeHandles/>
        </dgm:presLayoutVars>
      </dgm:prSet>
      <dgm:spPr/>
    </dgm:pt>
    <dgm:pt modelId="{D9AB007D-E32C-41BF-A6CA-0FFCB2F002F2}" type="pres">
      <dgm:prSet presAssocID="{CE109FED-C854-4E74-8B91-354A3CDB44B0}" presName="horFlow" presStyleCnt="0"/>
      <dgm:spPr/>
    </dgm:pt>
    <dgm:pt modelId="{A927132E-D017-4710-9B52-6CA63593DA87}" type="pres">
      <dgm:prSet presAssocID="{CE109FED-C854-4E74-8B91-354A3CDB44B0}" presName="bigChev" presStyleLbl="node1" presStyleIdx="0" presStyleCnt="1"/>
      <dgm:spPr/>
    </dgm:pt>
    <dgm:pt modelId="{81687A16-26DB-45C5-8444-44FAFCE9ED1A}" type="pres">
      <dgm:prSet presAssocID="{A67BBFBF-67C1-4A6B-8ED5-5CDDC43CDD8F}" presName="parTrans" presStyleCnt="0"/>
      <dgm:spPr/>
    </dgm:pt>
    <dgm:pt modelId="{371AB453-2720-4AF3-A850-59EF93CF6C1F}" type="pres">
      <dgm:prSet presAssocID="{74225FD3-61D9-4D7B-9A5B-3BED2EC6A833}" presName="node" presStyleLbl="alignAccFollowNode1" presStyleIdx="0" presStyleCnt="1" custScaleX="415399" custScaleY="692332" custLinFactX="14492" custLinFactNeighborX="100000" custLinFactNeighborY="2044">
        <dgm:presLayoutVars>
          <dgm:bulletEnabled val="1"/>
        </dgm:presLayoutVars>
      </dgm:prSet>
      <dgm:spPr/>
      <dgm:t>
        <a:bodyPr/>
        <a:lstStyle/>
        <a:p>
          <a:endParaRPr lang="en-US"/>
        </a:p>
      </dgm:t>
    </dgm:pt>
  </dgm:ptLst>
  <dgm:cxnLst>
    <dgm:cxn modelId="{6CE163FB-DBE7-4D5D-AACD-38831FBA2EFB}" type="presOf" srcId="{74225FD3-61D9-4D7B-9A5B-3BED2EC6A833}" destId="{371AB453-2720-4AF3-A850-59EF93CF6C1F}" srcOrd="0" destOrd="0" presId="urn:microsoft.com/office/officeart/2005/8/layout/lProcess3"/>
    <dgm:cxn modelId="{CCE1FDD6-2DB1-4ACE-BE43-C434895E63ED}" type="presOf" srcId="{BEB5AE45-E043-41E0-89A2-CA6D599FF8EF}" destId="{C2DAE3FF-74FE-4041-8DD8-8D50F6D64D20}" srcOrd="0" destOrd="0" presId="urn:microsoft.com/office/officeart/2005/8/layout/lProcess3"/>
    <dgm:cxn modelId="{57909D9C-D372-4A2E-B3F4-7611B4F7E0C5}" srcId="{BEB5AE45-E043-41E0-89A2-CA6D599FF8EF}" destId="{CE109FED-C854-4E74-8B91-354A3CDB44B0}" srcOrd="0" destOrd="0" parTransId="{4CAC45A0-3E45-4A9C-A43C-1C74033193E9}" sibTransId="{4C5B9BD8-6D68-4607-8EDE-9346344746B7}"/>
    <dgm:cxn modelId="{E70C185A-D74C-4193-AFF3-5A00E9D7C779}" type="presOf" srcId="{CE109FED-C854-4E74-8B91-354A3CDB44B0}" destId="{A927132E-D017-4710-9B52-6CA63593DA87}" srcOrd="0" destOrd="0" presId="urn:microsoft.com/office/officeart/2005/8/layout/lProcess3"/>
    <dgm:cxn modelId="{4CA3D21D-C952-42B3-BA2C-206F3DCB17D2}" srcId="{CE109FED-C854-4E74-8B91-354A3CDB44B0}" destId="{74225FD3-61D9-4D7B-9A5B-3BED2EC6A833}" srcOrd="0" destOrd="0" parTransId="{A67BBFBF-67C1-4A6B-8ED5-5CDDC43CDD8F}" sibTransId="{17B85F2B-264C-46E2-AD88-5F609D035A3F}"/>
    <dgm:cxn modelId="{D6B9A35B-0FC4-444F-99BF-591A35FB7967}" type="presParOf" srcId="{C2DAE3FF-74FE-4041-8DD8-8D50F6D64D20}" destId="{D9AB007D-E32C-41BF-A6CA-0FFCB2F002F2}" srcOrd="0" destOrd="0" presId="urn:microsoft.com/office/officeart/2005/8/layout/lProcess3"/>
    <dgm:cxn modelId="{D58454FD-096E-4774-AA6E-D2460765C0A2}" type="presParOf" srcId="{D9AB007D-E32C-41BF-A6CA-0FFCB2F002F2}" destId="{A927132E-D017-4710-9B52-6CA63593DA87}" srcOrd="0" destOrd="0" presId="urn:microsoft.com/office/officeart/2005/8/layout/lProcess3"/>
    <dgm:cxn modelId="{7F8C617D-DBF2-467C-9DE9-2183E9AE527F}" type="presParOf" srcId="{D9AB007D-E32C-41BF-A6CA-0FFCB2F002F2}" destId="{81687A16-26DB-45C5-8444-44FAFCE9ED1A}" srcOrd="1" destOrd="0" presId="urn:microsoft.com/office/officeart/2005/8/layout/lProcess3"/>
    <dgm:cxn modelId="{EFFBB089-EB3E-4432-B0CE-698BCD9E1D97}" type="presParOf" srcId="{D9AB007D-E32C-41BF-A6CA-0FFCB2F002F2}" destId="{371AB453-2720-4AF3-A850-59EF93CF6C1F}"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DCAE29-D441-403D-AAB5-246896B0C2A2}" type="doc">
      <dgm:prSet loTypeId="urn:microsoft.com/office/officeart/2005/8/layout/hList7" loCatId="process" qsTypeId="urn:microsoft.com/office/officeart/2005/8/quickstyle/simple1" qsCatId="simple" csTypeId="urn:microsoft.com/office/officeart/2005/8/colors/accent1_2" csCatId="accent1" phldr="1"/>
      <dgm:spPr/>
    </dgm:pt>
    <dgm:pt modelId="{6F2C4664-74C6-4247-8A0D-A3A234E68FAA}">
      <dgm:prSet phldrT="[Text]"/>
      <dgm:spPr/>
      <dgm:t>
        <a:bodyPr/>
        <a:lstStyle/>
        <a:p>
          <a:r>
            <a:rPr lang="en-US" u="none" smtClean="0"/>
            <a:t>1.Menyelenggarakan pendidikan dan ekstrakurikuler Multimedia yang berkualitas Tinggi.</a:t>
          </a:r>
        </a:p>
        <a:p>
          <a:r>
            <a:rPr lang="en-US" u="none" smtClean="0"/>
            <a:t>2.Mempromosikan pendidikan dan ekstrakurikuler multimedia yang berlandaskan etika,kemandirian dan kreatifitas dalam bidang teknologi.</a:t>
          </a:r>
        </a:p>
        <a:p>
          <a:r>
            <a:rPr lang="en-US" u="none" smtClean="0"/>
            <a:t>3.mempromosikan hasil kinerja multimedia dan memberikan motivasi kepada siswa untuk terus maju di bidang IPTEK.</a:t>
          </a:r>
        </a:p>
        <a:p>
          <a:r>
            <a:rPr lang="en-US" u="none" smtClean="0"/>
            <a:t>4.Menyediakan pelayanan yang baik kepada siswa dalam bidang multimedia dan memberikan pengaplikasian multimedia yang baik dan benar .</a:t>
          </a:r>
          <a:endParaRPr lang="en-US" u="none"/>
        </a:p>
      </dgm:t>
    </dgm:pt>
    <dgm:pt modelId="{862FFAAC-EE2D-463F-A703-244835069A93}" type="parTrans" cxnId="{0FB185DC-7D84-4B31-BDDD-D755B7D38D22}">
      <dgm:prSet/>
      <dgm:spPr/>
      <dgm:t>
        <a:bodyPr/>
        <a:lstStyle/>
        <a:p>
          <a:endParaRPr lang="en-US"/>
        </a:p>
      </dgm:t>
    </dgm:pt>
    <dgm:pt modelId="{CAD82D9F-AE38-4E83-9330-2AE4D63E92A4}" type="sibTrans" cxnId="{0FB185DC-7D84-4B31-BDDD-D755B7D38D22}">
      <dgm:prSet/>
      <dgm:spPr/>
      <dgm:t>
        <a:bodyPr/>
        <a:lstStyle/>
        <a:p>
          <a:endParaRPr lang="en-US"/>
        </a:p>
      </dgm:t>
    </dgm:pt>
    <dgm:pt modelId="{FD9F9A70-D72E-4FEA-8F32-069E80DE423E}" type="pres">
      <dgm:prSet presAssocID="{FEDCAE29-D441-403D-AAB5-246896B0C2A2}" presName="Name0" presStyleCnt="0">
        <dgm:presLayoutVars>
          <dgm:dir/>
          <dgm:resizeHandles val="exact"/>
        </dgm:presLayoutVars>
      </dgm:prSet>
      <dgm:spPr/>
    </dgm:pt>
    <dgm:pt modelId="{AB38F179-C434-4EFA-AD5C-27370AE2A239}" type="pres">
      <dgm:prSet presAssocID="{FEDCAE29-D441-403D-AAB5-246896B0C2A2}" presName="fgShape" presStyleLbl="fgShp" presStyleIdx="0" presStyleCnt="1"/>
      <dgm:spPr/>
    </dgm:pt>
    <dgm:pt modelId="{92915111-A7AB-45F3-9F8D-E276BEB21FE1}" type="pres">
      <dgm:prSet presAssocID="{FEDCAE29-D441-403D-AAB5-246896B0C2A2}" presName="linComp" presStyleCnt="0"/>
      <dgm:spPr/>
    </dgm:pt>
    <dgm:pt modelId="{6E8E8119-37C2-46EE-AC49-679B2331E512}" type="pres">
      <dgm:prSet presAssocID="{6F2C4664-74C6-4247-8A0D-A3A234E68FAA}" presName="compNode" presStyleCnt="0"/>
      <dgm:spPr/>
    </dgm:pt>
    <dgm:pt modelId="{AE0DD255-9C5C-4AB8-8570-A71BDFD8A739}" type="pres">
      <dgm:prSet presAssocID="{6F2C4664-74C6-4247-8A0D-A3A234E68FAA}" presName="bkgdShape" presStyleLbl="node1" presStyleIdx="0" presStyleCnt="1"/>
      <dgm:spPr/>
      <dgm:t>
        <a:bodyPr/>
        <a:lstStyle/>
        <a:p>
          <a:endParaRPr lang="en-US"/>
        </a:p>
      </dgm:t>
    </dgm:pt>
    <dgm:pt modelId="{70706656-99D0-4E6E-8BA4-1A1622BC5418}" type="pres">
      <dgm:prSet presAssocID="{6F2C4664-74C6-4247-8A0D-A3A234E68FAA}" presName="nodeTx" presStyleLbl="node1" presStyleIdx="0" presStyleCnt="1">
        <dgm:presLayoutVars>
          <dgm:bulletEnabled val="1"/>
        </dgm:presLayoutVars>
      </dgm:prSet>
      <dgm:spPr/>
      <dgm:t>
        <a:bodyPr/>
        <a:lstStyle/>
        <a:p>
          <a:endParaRPr lang="en-US"/>
        </a:p>
      </dgm:t>
    </dgm:pt>
    <dgm:pt modelId="{414F981D-4A25-4946-873C-F78CC4AC4122}" type="pres">
      <dgm:prSet presAssocID="{6F2C4664-74C6-4247-8A0D-A3A234E68FAA}" presName="invisiNode" presStyleLbl="node1" presStyleIdx="0" presStyleCnt="1"/>
      <dgm:spPr/>
    </dgm:pt>
    <dgm:pt modelId="{B6FCC82C-8CB2-466C-B91C-6B1D1DA29695}" type="pres">
      <dgm:prSet presAssocID="{6F2C4664-74C6-4247-8A0D-A3A234E68FAA}" presName="imagNode"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Lst>
  <dgm:cxnLst>
    <dgm:cxn modelId="{37B0FAE7-6B0C-43D3-9390-2B7CC809718F}" type="presOf" srcId="{FEDCAE29-D441-403D-AAB5-246896B0C2A2}" destId="{FD9F9A70-D72E-4FEA-8F32-069E80DE423E}" srcOrd="0" destOrd="0" presId="urn:microsoft.com/office/officeart/2005/8/layout/hList7"/>
    <dgm:cxn modelId="{9DECDB63-CEAA-492B-AD2F-03A7A920B4AE}" type="presOf" srcId="{6F2C4664-74C6-4247-8A0D-A3A234E68FAA}" destId="{AE0DD255-9C5C-4AB8-8570-A71BDFD8A739}" srcOrd="0" destOrd="0" presId="urn:microsoft.com/office/officeart/2005/8/layout/hList7"/>
    <dgm:cxn modelId="{18C766EC-FB0B-4170-9399-7E977F67B6E2}" type="presOf" srcId="{6F2C4664-74C6-4247-8A0D-A3A234E68FAA}" destId="{70706656-99D0-4E6E-8BA4-1A1622BC5418}" srcOrd="1" destOrd="0" presId="urn:microsoft.com/office/officeart/2005/8/layout/hList7"/>
    <dgm:cxn modelId="{0FB185DC-7D84-4B31-BDDD-D755B7D38D22}" srcId="{FEDCAE29-D441-403D-AAB5-246896B0C2A2}" destId="{6F2C4664-74C6-4247-8A0D-A3A234E68FAA}" srcOrd="0" destOrd="0" parTransId="{862FFAAC-EE2D-463F-A703-244835069A93}" sibTransId="{CAD82D9F-AE38-4E83-9330-2AE4D63E92A4}"/>
    <dgm:cxn modelId="{FC5D43E8-4C46-4BF7-AC77-0605EBE9AC90}" type="presParOf" srcId="{FD9F9A70-D72E-4FEA-8F32-069E80DE423E}" destId="{AB38F179-C434-4EFA-AD5C-27370AE2A239}" srcOrd="0" destOrd="0" presId="urn:microsoft.com/office/officeart/2005/8/layout/hList7"/>
    <dgm:cxn modelId="{4F2FB512-9DB6-4791-BDD1-AAB8EC8912F5}" type="presParOf" srcId="{FD9F9A70-D72E-4FEA-8F32-069E80DE423E}" destId="{92915111-A7AB-45F3-9F8D-E276BEB21FE1}" srcOrd="1" destOrd="0" presId="urn:microsoft.com/office/officeart/2005/8/layout/hList7"/>
    <dgm:cxn modelId="{1B6CAF87-00A7-4BC2-903F-E1BC2204C47A}" type="presParOf" srcId="{92915111-A7AB-45F3-9F8D-E276BEB21FE1}" destId="{6E8E8119-37C2-46EE-AC49-679B2331E512}" srcOrd="0" destOrd="0" presId="urn:microsoft.com/office/officeart/2005/8/layout/hList7"/>
    <dgm:cxn modelId="{15EC95D5-359B-412B-A03E-F66850446A2C}" type="presParOf" srcId="{6E8E8119-37C2-46EE-AC49-679B2331E512}" destId="{AE0DD255-9C5C-4AB8-8570-A71BDFD8A739}" srcOrd="0" destOrd="0" presId="urn:microsoft.com/office/officeart/2005/8/layout/hList7"/>
    <dgm:cxn modelId="{EDFCEE96-2A67-438A-83EA-1AAB054E96C6}" type="presParOf" srcId="{6E8E8119-37C2-46EE-AC49-679B2331E512}" destId="{70706656-99D0-4E6E-8BA4-1A1622BC5418}" srcOrd="1" destOrd="0" presId="urn:microsoft.com/office/officeart/2005/8/layout/hList7"/>
    <dgm:cxn modelId="{EA2F481B-20A3-4F42-9C66-342AA0965003}" type="presParOf" srcId="{6E8E8119-37C2-46EE-AC49-679B2331E512}" destId="{414F981D-4A25-4946-873C-F78CC4AC4122}" srcOrd="2" destOrd="0" presId="urn:microsoft.com/office/officeart/2005/8/layout/hList7"/>
    <dgm:cxn modelId="{2A51D540-CB24-4D20-8738-1E63936EA541}" type="presParOf" srcId="{6E8E8119-37C2-46EE-AC49-679B2331E512}" destId="{B6FCC82C-8CB2-466C-B91C-6B1D1DA29695}"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73B49C-3734-4294-A9A8-A56C3469C55C}"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CF2D7E7F-506A-4E16-9A33-D7803B7DDF62}">
      <dgm:prSet phldrT="[Text]" custT="1"/>
      <dgm:spPr/>
      <dgm:t>
        <a:bodyPr/>
        <a:lstStyle/>
        <a:p>
          <a:r>
            <a:rPr lang="en-US" sz="1400"/>
            <a:t>PEMBINA</a:t>
          </a:r>
        </a:p>
      </dgm:t>
    </dgm:pt>
    <dgm:pt modelId="{1663EE9D-FAA3-46CE-AFC7-103BCC382FF0}" type="parTrans" cxnId="{3B1EA7B1-3B13-45C4-A3A6-AC38C4F76741}">
      <dgm:prSet/>
      <dgm:spPr/>
      <dgm:t>
        <a:bodyPr/>
        <a:lstStyle/>
        <a:p>
          <a:endParaRPr lang="en-US"/>
        </a:p>
      </dgm:t>
    </dgm:pt>
    <dgm:pt modelId="{99BE3245-ED49-459C-9E9B-9CF967C6DC10}" type="sibTrans" cxnId="{3B1EA7B1-3B13-45C4-A3A6-AC38C4F76741}">
      <dgm:prSet/>
      <dgm:spPr/>
      <dgm:t>
        <a:bodyPr/>
        <a:lstStyle/>
        <a:p>
          <a:pPr algn="ctr"/>
          <a:r>
            <a:rPr lang="en-US"/>
            <a:t>Ibu Gina</a:t>
          </a:r>
        </a:p>
      </dgm:t>
    </dgm:pt>
    <dgm:pt modelId="{84F28F24-D2B9-4CA8-8798-91724F2ADE71}" type="asst">
      <dgm:prSet phldrT="[Text]" custT="1"/>
      <dgm:spPr/>
      <dgm:t>
        <a:bodyPr/>
        <a:lstStyle/>
        <a:p>
          <a:r>
            <a:rPr lang="en-US" sz="1200"/>
            <a:t>KETUA EKSKUL</a:t>
          </a:r>
        </a:p>
      </dgm:t>
    </dgm:pt>
    <dgm:pt modelId="{EF84D4B8-28A5-49E1-9861-3E51E0FB27A7}" type="parTrans" cxnId="{B0F5EF92-0313-45EF-A34D-3EF38BFCEC36}">
      <dgm:prSet/>
      <dgm:spPr/>
      <dgm:t>
        <a:bodyPr/>
        <a:lstStyle/>
        <a:p>
          <a:endParaRPr lang="en-US"/>
        </a:p>
      </dgm:t>
    </dgm:pt>
    <dgm:pt modelId="{9697038A-7B56-4732-B5E9-2EE26DDB14F1}" type="sibTrans" cxnId="{B0F5EF92-0313-45EF-A34D-3EF38BFCEC36}">
      <dgm:prSet/>
      <dgm:spPr/>
      <dgm:t>
        <a:bodyPr/>
        <a:lstStyle/>
        <a:p>
          <a:pPr algn="ctr"/>
          <a:r>
            <a:rPr lang="en-US"/>
            <a:t>Rizki Agung Sentosa</a:t>
          </a:r>
        </a:p>
      </dgm:t>
    </dgm:pt>
    <dgm:pt modelId="{03AF3709-73FE-4AD8-BE9F-0BB6604E05FF}">
      <dgm:prSet phldrT="[Text]" custT="1"/>
      <dgm:spPr/>
      <dgm:t>
        <a:bodyPr/>
        <a:lstStyle/>
        <a:p>
          <a:r>
            <a:rPr lang="en-US" sz="1200"/>
            <a:t>WAKIL KETUA</a:t>
          </a:r>
        </a:p>
      </dgm:t>
    </dgm:pt>
    <dgm:pt modelId="{EBBEC495-690A-4CDD-AE38-C38D20FDAC65}" type="parTrans" cxnId="{C6AA49E4-2AD6-4D8C-95F1-3F94BFDA49E8}">
      <dgm:prSet/>
      <dgm:spPr/>
      <dgm:t>
        <a:bodyPr/>
        <a:lstStyle/>
        <a:p>
          <a:endParaRPr lang="en-US"/>
        </a:p>
      </dgm:t>
    </dgm:pt>
    <dgm:pt modelId="{F0A1EF1C-F632-49F2-9D47-6B0AE7A9CDC2}" type="sibTrans" cxnId="{C6AA49E4-2AD6-4D8C-95F1-3F94BFDA49E8}">
      <dgm:prSet/>
      <dgm:spPr/>
      <dgm:t>
        <a:bodyPr/>
        <a:lstStyle/>
        <a:p>
          <a:pPr algn="ctr"/>
          <a:r>
            <a:rPr lang="en-US"/>
            <a:t>Alhalim</a:t>
          </a:r>
        </a:p>
      </dgm:t>
    </dgm:pt>
    <dgm:pt modelId="{C63F99E4-6B73-48C3-BCCA-AB73DB935533}">
      <dgm:prSet phldrT="[Text]" custT="1"/>
      <dgm:spPr/>
      <dgm:t>
        <a:bodyPr/>
        <a:lstStyle/>
        <a:p>
          <a:r>
            <a:rPr lang="en-US" sz="1200"/>
            <a:t>SEKERTARIS</a:t>
          </a:r>
        </a:p>
      </dgm:t>
    </dgm:pt>
    <dgm:pt modelId="{2B86D431-51B8-40E1-A4A2-35E4A8DE19E1}" type="parTrans" cxnId="{C04D7C0F-2771-4CA1-9765-3E20E85DA984}">
      <dgm:prSet/>
      <dgm:spPr/>
      <dgm:t>
        <a:bodyPr/>
        <a:lstStyle/>
        <a:p>
          <a:endParaRPr lang="en-US"/>
        </a:p>
      </dgm:t>
    </dgm:pt>
    <dgm:pt modelId="{B9790D8F-A335-4B48-A175-74FB3973D973}" type="sibTrans" cxnId="{C04D7C0F-2771-4CA1-9765-3E20E85DA984}">
      <dgm:prSet/>
      <dgm:spPr/>
      <dgm:t>
        <a:bodyPr/>
        <a:lstStyle/>
        <a:p>
          <a:pPr algn="ctr"/>
          <a:r>
            <a:rPr lang="en-US"/>
            <a:t>Rembulan</a:t>
          </a:r>
        </a:p>
      </dgm:t>
    </dgm:pt>
    <dgm:pt modelId="{57A6D28B-7F9D-4CF7-BC64-7DD68DF23FA2}">
      <dgm:prSet phldrT="[Text]" custT="1"/>
      <dgm:spPr/>
      <dgm:t>
        <a:bodyPr/>
        <a:lstStyle/>
        <a:p>
          <a:r>
            <a:rPr lang="en-US" sz="800"/>
            <a:t> </a:t>
          </a:r>
          <a:r>
            <a:rPr lang="en-US" sz="1200"/>
            <a:t>BENDAHARA</a:t>
          </a:r>
        </a:p>
      </dgm:t>
    </dgm:pt>
    <dgm:pt modelId="{FD4F1E2A-2FC4-4234-9E9F-8AD29C6D2306}" type="parTrans" cxnId="{75C59A99-4369-4736-BD15-D628987777C9}">
      <dgm:prSet/>
      <dgm:spPr/>
      <dgm:t>
        <a:bodyPr/>
        <a:lstStyle/>
        <a:p>
          <a:endParaRPr lang="en-US"/>
        </a:p>
      </dgm:t>
    </dgm:pt>
    <dgm:pt modelId="{9CEE00D2-9E6A-49DC-A0A3-639407B5898C}" type="sibTrans" cxnId="{75C59A99-4369-4736-BD15-D628987777C9}">
      <dgm:prSet/>
      <dgm:spPr/>
      <dgm:t>
        <a:bodyPr/>
        <a:lstStyle/>
        <a:p>
          <a:pPr algn="ctr"/>
          <a:r>
            <a:rPr lang="en-US"/>
            <a:t>Denada</a:t>
          </a:r>
        </a:p>
      </dgm:t>
    </dgm:pt>
    <dgm:pt modelId="{16292A08-3E0F-480F-ADF3-57F3CA4E9ED1}">
      <dgm:prSet custT="1"/>
      <dgm:spPr/>
      <dgm:t>
        <a:bodyPr/>
        <a:lstStyle/>
        <a:p>
          <a:r>
            <a:rPr lang="en-US" sz="1200"/>
            <a:t>KET.OFFICE</a:t>
          </a:r>
        </a:p>
      </dgm:t>
    </dgm:pt>
    <dgm:pt modelId="{9795EC73-783B-4692-985C-FF4E7FC4C1BE}" type="parTrans" cxnId="{53963249-9690-41DD-9F99-6572A8FB04C4}">
      <dgm:prSet/>
      <dgm:spPr/>
      <dgm:t>
        <a:bodyPr/>
        <a:lstStyle/>
        <a:p>
          <a:endParaRPr lang="en-US"/>
        </a:p>
      </dgm:t>
    </dgm:pt>
    <dgm:pt modelId="{8E1E1A96-8A35-4C32-9155-117861CBA159}" type="sibTrans" cxnId="{53963249-9690-41DD-9F99-6572A8FB04C4}">
      <dgm:prSet/>
      <dgm:spPr/>
      <dgm:t>
        <a:bodyPr/>
        <a:lstStyle/>
        <a:p>
          <a:pPr algn="ctr"/>
          <a:r>
            <a:rPr lang="en-US" smtClean="0"/>
            <a:t>Zahwa</a:t>
          </a:r>
          <a:endParaRPr lang="en-US"/>
        </a:p>
      </dgm:t>
    </dgm:pt>
    <dgm:pt modelId="{8F4DF720-665F-4D81-BE28-71B6AB596CA2}">
      <dgm:prSet custT="1"/>
      <dgm:spPr/>
      <dgm:t>
        <a:bodyPr/>
        <a:lstStyle/>
        <a:p>
          <a:r>
            <a:rPr lang="en-US" sz="1200"/>
            <a:t>KET.EDITING</a:t>
          </a:r>
        </a:p>
      </dgm:t>
    </dgm:pt>
    <dgm:pt modelId="{B24ADC40-B213-457D-B7C4-78F2824D23C2}" type="parTrans" cxnId="{832833AD-F2DF-47B3-A42A-0BE764738D4C}">
      <dgm:prSet/>
      <dgm:spPr/>
      <dgm:t>
        <a:bodyPr/>
        <a:lstStyle/>
        <a:p>
          <a:endParaRPr lang="en-US"/>
        </a:p>
      </dgm:t>
    </dgm:pt>
    <dgm:pt modelId="{4DDB6D83-7131-448D-8C44-CB86E86C0F3C}" type="sibTrans" cxnId="{832833AD-F2DF-47B3-A42A-0BE764738D4C}">
      <dgm:prSet/>
      <dgm:spPr/>
      <dgm:t>
        <a:bodyPr/>
        <a:lstStyle/>
        <a:p>
          <a:pPr algn="ctr"/>
          <a:r>
            <a:rPr lang="en-US" smtClean="0"/>
            <a:t>Muhammad Zidan</a:t>
          </a:r>
          <a:endParaRPr lang="en-US"/>
        </a:p>
      </dgm:t>
    </dgm:pt>
    <dgm:pt modelId="{91F439B8-A369-404F-950C-35729B76FFCA}">
      <dgm:prSet custT="1"/>
      <dgm:spPr/>
      <dgm:t>
        <a:bodyPr/>
        <a:lstStyle/>
        <a:p>
          <a:r>
            <a:rPr lang="en-US" sz="1200"/>
            <a:t>KET.PROGRAMER</a:t>
          </a:r>
        </a:p>
      </dgm:t>
    </dgm:pt>
    <dgm:pt modelId="{61AC1D31-EADC-4494-BFE8-8E547B29E51A}" type="parTrans" cxnId="{931561B4-9EF3-40FE-B697-7F3459EBCCAA}">
      <dgm:prSet/>
      <dgm:spPr/>
      <dgm:t>
        <a:bodyPr/>
        <a:lstStyle/>
        <a:p>
          <a:endParaRPr lang="en-US"/>
        </a:p>
      </dgm:t>
    </dgm:pt>
    <dgm:pt modelId="{5B8196EF-7824-49C3-9D71-9F89C669A2FE}" type="sibTrans" cxnId="{931561B4-9EF3-40FE-B697-7F3459EBCCAA}">
      <dgm:prSet/>
      <dgm:spPr/>
      <dgm:t>
        <a:bodyPr/>
        <a:lstStyle/>
        <a:p>
          <a:pPr algn="ctr"/>
          <a:r>
            <a:rPr lang="en-US" smtClean="0"/>
            <a:t>Reka Bayu</a:t>
          </a:r>
          <a:endParaRPr lang="en-US"/>
        </a:p>
      </dgm:t>
    </dgm:pt>
    <dgm:pt modelId="{04C99CAC-050E-4D9E-8C14-3AA8BB691379}" type="pres">
      <dgm:prSet presAssocID="{2773B49C-3734-4294-A9A8-A56C3469C55C}" presName="hierChild1" presStyleCnt="0">
        <dgm:presLayoutVars>
          <dgm:orgChart val="1"/>
          <dgm:chPref val="1"/>
          <dgm:dir/>
          <dgm:animOne val="branch"/>
          <dgm:animLvl val="lvl"/>
          <dgm:resizeHandles/>
        </dgm:presLayoutVars>
      </dgm:prSet>
      <dgm:spPr/>
      <dgm:t>
        <a:bodyPr/>
        <a:lstStyle/>
        <a:p>
          <a:endParaRPr lang="en-US"/>
        </a:p>
      </dgm:t>
    </dgm:pt>
    <dgm:pt modelId="{423E3A72-556C-43EE-90CC-BB7032523502}" type="pres">
      <dgm:prSet presAssocID="{CF2D7E7F-506A-4E16-9A33-D7803B7DDF62}" presName="hierRoot1" presStyleCnt="0">
        <dgm:presLayoutVars>
          <dgm:hierBranch val="init"/>
        </dgm:presLayoutVars>
      </dgm:prSet>
      <dgm:spPr/>
    </dgm:pt>
    <dgm:pt modelId="{B3C6C350-5453-41D2-BF7E-96BE13AEEF39}" type="pres">
      <dgm:prSet presAssocID="{CF2D7E7F-506A-4E16-9A33-D7803B7DDF62}" presName="rootComposite1" presStyleCnt="0"/>
      <dgm:spPr/>
    </dgm:pt>
    <dgm:pt modelId="{FE1A2B5B-EFB9-4A14-920C-294507AB782D}" type="pres">
      <dgm:prSet presAssocID="{CF2D7E7F-506A-4E16-9A33-D7803B7DDF62}" presName="rootText1" presStyleLbl="node0" presStyleIdx="0" presStyleCnt="1">
        <dgm:presLayoutVars>
          <dgm:chMax/>
          <dgm:chPref val="3"/>
        </dgm:presLayoutVars>
      </dgm:prSet>
      <dgm:spPr/>
      <dgm:t>
        <a:bodyPr/>
        <a:lstStyle/>
        <a:p>
          <a:endParaRPr lang="en-US"/>
        </a:p>
      </dgm:t>
    </dgm:pt>
    <dgm:pt modelId="{CC7FBD27-6405-448D-85FF-39B1F07AA1AA}" type="pres">
      <dgm:prSet presAssocID="{CF2D7E7F-506A-4E16-9A33-D7803B7DDF62}" presName="titleText1" presStyleLbl="fgAcc0" presStyleIdx="0" presStyleCnt="1">
        <dgm:presLayoutVars>
          <dgm:chMax val="0"/>
          <dgm:chPref val="0"/>
        </dgm:presLayoutVars>
      </dgm:prSet>
      <dgm:spPr/>
      <dgm:t>
        <a:bodyPr/>
        <a:lstStyle/>
        <a:p>
          <a:endParaRPr lang="en-US"/>
        </a:p>
      </dgm:t>
    </dgm:pt>
    <dgm:pt modelId="{1D55088B-2810-4F8F-A5D4-6B1B067C28F3}" type="pres">
      <dgm:prSet presAssocID="{CF2D7E7F-506A-4E16-9A33-D7803B7DDF62}" presName="rootConnector1" presStyleLbl="node1" presStyleIdx="0" presStyleCnt="6"/>
      <dgm:spPr/>
      <dgm:t>
        <a:bodyPr/>
        <a:lstStyle/>
        <a:p>
          <a:endParaRPr lang="en-US"/>
        </a:p>
      </dgm:t>
    </dgm:pt>
    <dgm:pt modelId="{848B182E-36A3-4F61-933C-BB8C3B7828BD}" type="pres">
      <dgm:prSet presAssocID="{CF2D7E7F-506A-4E16-9A33-D7803B7DDF62}" presName="hierChild2" presStyleCnt="0"/>
      <dgm:spPr/>
    </dgm:pt>
    <dgm:pt modelId="{79899C8B-6AA0-4076-BC58-C7EF4CD0F700}" type="pres">
      <dgm:prSet presAssocID="{EBBEC495-690A-4CDD-AE38-C38D20FDAC65}" presName="Name37" presStyleLbl="parChTrans1D2" presStyleIdx="0" presStyleCnt="4"/>
      <dgm:spPr/>
      <dgm:t>
        <a:bodyPr/>
        <a:lstStyle/>
        <a:p>
          <a:endParaRPr lang="en-US"/>
        </a:p>
      </dgm:t>
    </dgm:pt>
    <dgm:pt modelId="{4B9A0B49-0DC1-4A63-9030-2FE70C7C9D07}" type="pres">
      <dgm:prSet presAssocID="{03AF3709-73FE-4AD8-BE9F-0BB6604E05FF}" presName="hierRoot2" presStyleCnt="0">
        <dgm:presLayoutVars>
          <dgm:hierBranch val="init"/>
        </dgm:presLayoutVars>
      </dgm:prSet>
      <dgm:spPr/>
    </dgm:pt>
    <dgm:pt modelId="{DCC9175A-E8C6-4799-A3C2-395BCD4EE976}" type="pres">
      <dgm:prSet presAssocID="{03AF3709-73FE-4AD8-BE9F-0BB6604E05FF}" presName="rootComposite" presStyleCnt="0"/>
      <dgm:spPr/>
    </dgm:pt>
    <dgm:pt modelId="{B1C636C4-9528-4B31-BC61-9C8D2BB5A8ED}" type="pres">
      <dgm:prSet presAssocID="{03AF3709-73FE-4AD8-BE9F-0BB6604E05FF}" presName="rootText" presStyleLbl="node1" presStyleIdx="0" presStyleCnt="6">
        <dgm:presLayoutVars>
          <dgm:chMax/>
          <dgm:chPref val="3"/>
        </dgm:presLayoutVars>
      </dgm:prSet>
      <dgm:spPr/>
      <dgm:t>
        <a:bodyPr/>
        <a:lstStyle/>
        <a:p>
          <a:endParaRPr lang="en-US"/>
        </a:p>
      </dgm:t>
    </dgm:pt>
    <dgm:pt modelId="{3B293389-A108-4C17-9739-51BAECFA5531}" type="pres">
      <dgm:prSet presAssocID="{03AF3709-73FE-4AD8-BE9F-0BB6604E05FF}" presName="titleText2" presStyleLbl="fgAcc1" presStyleIdx="0" presStyleCnt="6">
        <dgm:presLayoutVars>
          <dgm:chMax val="0"/>
          <dgm:chPref val="0"/>
        </dgm:presLayoutVars>
      </dgm:prSet>
      <dgm:spPr/>
      <dgm:t>
        <a:bodyPr/>
        <a:lstStyle/>
        <a:p>
          <a:endParaRPr lang="en-US"/>
        </a:p>
      </dgm:t>
    </dgm:pt>
    <dgm:pt modelId="{E6135588-CC2E-4DA4-8581-AB508A6643D7}" type="pres">
      <dgm:prSet presAssocID="{03AF3709-73FE-4AD8-BE9F-0BB6604E05FF}" presName="rootConnector" presStyleLbl="node2" presStyleIdx="0" presStyleCnt="0"/>
      <dgm:spPr/>
      <dgm:t>
        <a:bodyPr/>
        <a:lstStyle/>
        <a:p>
          <a:endParaRPr lang="en-US"/>
        </a:p>
      </dgm:t>
    </dgm:pt>
    <dgm:pt modelId="{41557144-FD78-4E9E-A0D6-91F07E8AA449}" type="pres">
      <dgm:prSet presAssocID="{03AF3709-73FE-4AD8-BE9F-0BB6604E05FF}" presName="hierChild4" presStyleCnt="0"/>
      <dgm:spPr/>
    </dgm:pt>
    <dgm:pt modelId="{E2C7C3A2-5FF6-4AA7-A869-56EF494CE207}" type="pres">
      <dgm:prSet presAssocID="{61AC1D31-EADC-4494-BFE8-8E547B29E51A}" presName="Name37" presStyleLbl="parChTrans1D3" presStyleIdx="0" presStyleCnt="3"/>
      <dgm:spPr/>
      <dgm:t>
        <a:bodyPr/>
        <a:lstStyle/>
        <a:p>
          <a:endParaRPr lang="en-US"/>
        </a:p>
      </dgm:t>
    </dgm:pt>
    <dgm:pt modelId="{5FFB13B4-166E-4D95-BED1-0972FFE009E1}" type="pres">
      <dgm:prSet presAssocID="{91F439B8-A369-404F-950C-35729B76FFCA}" presName="hierRoot2" presStyleCnt="0">
        <dgm:presLayoutVars>
          <dgm:hierBranch val="init"/>
        </dgm:presLayoutVars>
      </dgm:prSet>
      <dgm:spPr/>
    </dgm:pt>
    <dgm:pt modelId="{A9E01724-6288-4EFC-82E1-A1F51767F2B5}" type="pres">
      <dgm:prSet presAssocID="{91F439B8-A369-404F-950C-35729B76FFCA}" presName="rootComposite" presStyleCnt="0"/>
      <dgm:spPr/>
    </dgm:pt>
    <dgm:pt modelId="{5040D0A4-FD07-4422-AA00-67A97A450860}" type="pres">
      <dgm:prSet presAssocID="{91F439B8-A369-404F-950C-35729B76FFCA}" presName="rootText" presStyleLbl="node1" presStyleIdx="1" presStyleCnt="6" custScaleX="126671" custLinFactNeighborX="-4899" custLinFactNeighborY="-1577">
        <dgm:presLayoutVars>
          <dgm:chMax/>
          <dgm:chPref val="3"/>
        </dgm:presLayoutVars>
      </dgm:prSet>
      <dgm:spPr/>
      <dgm:t>
        <a:bodyPr/>
        <a:lstStyle/>
        <a:p>
          <a:endParaRPr lang="en-US"/>
        </a:p>
      </dgm:t>
    </dgm:pt>
    <dgm:pt modelId="{6F51D326-F84D-4C57-93B5-E04FCAFFAD16}" type="pres">
      <dgm:prSet presAssocID="{91F439B8-A369-404F-950C-35729B76FFCA}" presName="titleText2" presStyleLbl="fgAcc1" presStyleIdx="1" presStyleCnt="6">
        <dgm:presLayoutVars>
          <dgm:chMax val="0"/>
          <dgm:chPref val="0"/>
        </dgm:presLayoutVars>
      </dgm:prSet>
      <dgm:spPr/>
      <dgm:t>
        <a:bodyPr/>
        <a:lstStyle/>
        <a:p>
          <a:endParaRPr lang="en-US"/>
        </a:p>
      </dgm:t>
    </dgm:pt>
    <dgm:pt modelId="{C1E37465-DDFA-46DE-921B-248F57AC0266}" type="pres">
      <dgm:prSet presAssocID="{91F439B8-A369-404F-950C-35729B76FFCA}" presName="rootConnector" presStyleLbl="node3" presStyleIdx="0" presStyleCnt="0"/>
      <dgm:spPr/>
      <dgm:t>
        <a:bodyPr/>
        <a:lstStyle/>
        <a:p>
          <a:endParaRPr lang="en-US"/>
        </a:p>
      </dgm:t>
    </dgm:pt>
    <dgm:pt modelId="{98AD678C-B749-45E9-9A30-EBFDA02C8FE1}" type="pres">
      <dgm:prSet presAssocID="{91F439B8-A369-404F-950C-35729B76FFCA}" presName="hierChild4" presStyleCnt="0"/>
      <dgm:spPr/>
    </dgm:pt>
    <dgm:pt modelId="{25481490-5B17-4C3C-A2D9-3BE7FD36623A}" type="pres">
      <dgm:prSet presAssocID="{91F439B8-A369-404F-950C-35729B76FFCA}" presName="hierChild5" presStyleCnt="0"/>
      <dgm:spPr/>
    </dgm:pt>
    <dgm:pt modelId="{14C04E8A-FC24-4A9D-BB6B-90D1C80BF87C}" type="pres">
      <dgm:prSet presAssocID="{03AF3709-73FE-4AD8-BE9F-0BB6604E05FF}" presName="hierChild5" presStyleCnt="0"/>
      <dgm:spPr/>
    </dgm:pt>
    <dgm:pt modelId="{CE1586FE-57B4-49E6-973A-68B70AD8F798}" type="pres">
      <dgm:prSet presAssocID="{2B86D431-51B8-40E1-A4A2-35E4A8DE19E1}" presName="Name37" presStyleLbl="parChTrans1D2" presStyleIdx="1" presStyleCnt="4"/>
      <dgm:spPr/>
      <dgm:t>
        <a:bodyPr/>
        <a:lstStyle/>
        <a:p>
          <a:endParaRPr lang="en-US"/>
        </a:p>
      </dgm:t>
    </dgm:pt>
    <dgm:pt modelId="{2046E690-BCE3-42C1-B306-9D7187870576}" type="pres">
      <dgm:prSet presAssocID="{C63F99E4-6B73-48C3-BCCA-AB73DB935533}" presName="hierRoot2" presStyleCnt="0">
        <dgm:presLayoutVars>
          <dgm:hierBranch val="init"/>
        </dgm:presLayoutVars>
      </dgm:prSet>
      <dgm:spPr/>
    </dgm:pt>
    <dgm:pt modelId="{583DBEE5-2018-44C3-B189-248B08CC44D8}" type="pres">
      <dgm:prSet presAssocID="{C63F99E4-6B73-48C3-BCCA-AB73DB935533}" presName="rootComposite" presStyleCnt="0"/>
      <dgm:spPr/>
    </dgm:pt>
    <dgm:pt modelId="{9006D158-2293-4232-AC25-AB2C132AD4FE}" type="pres">
      <dgm:prSet presAssocID="{C63F99E4-6B73-48C3-BCCA-AB73DB935533}" presName="rootText" presStyleLbl="node1" presStyleIdx="2" presStyleCnt="6">
        <dgm:presLayoutVars>
          <dgm:chMax/>
          <dgm:chPref val="3"/>
        </dgm:presLayoutVars>
      </dgm:prSet>
      <dgm:spPr/>
      <dgm:t>
        <a:bodyPr/>
        <a:lstStyle/>
        <a:p>
          <a:endParaRPr lang="en-US"/>
        </a:p>
      </dgm:t>
    </dgm:pt>
    <dgm:pt modelId="{3D44CADC-F939-4F75-B4DA-6F0F45019A04}" type="pres">
      <dgm:prSet presAssocID="{C63F99E4-6B73-48C3-BCCA-AB73DB935533}" presName="titleText2" presStyleLbl="fgAcc1" presStyleIdx="2" presStyleCnt="6">
        <dgm:presLayoutVars>
          <dgm:chMax val="0"/>
          <dgm:chPref val="0"/>
        </dgm:presLayoutVars>
      </dgm:prSet>
      <dgm:spPr/>
      <dgm:t>
        <a:bodyPr/>
        <a:lstStyle/>
        <a:p>
          <a:endParaRPr lang="en-US"/>
        </a:p>
      </dgm:t>
    </dgm:pt>
    <dgm:pt modelId="{D2F30B35-C5FF-43E9-8AB3-B0A0A00BFB66}" type="pres">
      <dgm:prSet presAssocID="{C63F99E4-6B73-48C3-BCCA-AB73DB935533}" presName="rootConnector" presStyleLbl="node2" presStyleIdx="0" presStyleCnt="0"/>
      <dgm:spPr/>
      <dgm:t>
        <a:bodyPr/>
        <a:lstStyle/>
        <a:p>
          <a:endParaRPr lang="en-US"/>
        </a:p>
      </dgm:t>
    </dgm:pt>
    <dgm:pt modelId="{3B470DAD-818A-4E68-A5B7-BE510B37ACF3}" type="pres">
      <dgm:prSet presAssocID="{C63F99E4-6B73-48C3-BCCA-AB73DB935533}" presName="hierChild4" presStyleCnt="0"/>
      <dgm:spPr/>
    </dgm:pt>
    <dgm:pt modelId="{44929B2C-28C0-443F-9C9E-F8194C326AD4}" type="pres">
      <dgm:prSet presAssocID="{B24ADC40-B213-457D-B7C4-78F2824D23C2}" presName="Name37" presStyleLbl="parChTrans1D3" presStyleIdx="1" presStyleCnt="3"/>
      <dgm:spPr/>
      <dgm:t>
        <a:bodyPr/>
        <a:lstStyle/>
        <a:p>
          <a:endParaRPr lang="en-US"/>
        </a:p>
      </dgm:t>
    </dgm:pt>
    <dgm:pt modelId="{7CE8D5D1-34CF-46EC-9DED-835B7BF4A2D6}" type="pres">
      <dgm:prSet presAssocID="{8F4DF720-665F-4D81-BE28-71B6AB596CA2}" presName="hierRoot2" presStyleCnt="0">
        <dgm:presLayoutVars>
          <dgm:hierBranch val="init"/>
        </dgm:presLayoutVars>
      </dgm:prSet>
      <dgm:spPr/>
    </dgm:pt>
    <dgm:pt modelId="{B91DD6B3-A7D5-49CC-9C86-AE4C1C7A22BC}" type="pres">
      <dgm:prSet presAssocID="{8F4DF720-665F-4D81-BE28-71B6AB596CA2}" presName="rootComposite" presStyleCnt="0"/>
      <dgm:spPr/>
    </dgm:pt>
    <dgm:pt modelId="{895E8BE3-2EE3-4F83-88DC-A630A1534555}" type="pres">
      <dgm:prSet presAssocID="{8F4DF720-665F-4D81-BE28-71B6AB596CA2}" presName="rootText" presStyleLbl="node1" presStyleIdx="3" presStyleCnt="6" custScaleX="143013" custLinFactNeighborX="-4898" custLinFactNeighborY="-3154">
        <dgm:presLayoutVars>
          <dgm:chMax/>
          <dgm:chPref val="3"/>
        </dgm:presLayoutVars>
      </dgm:prSet>
      <dgm:spPr/>
      <dgm:t>
        <a:bodyPr/>
        <a:lstStyle/>
        <a:p>
          <a:endParaRPr lang="en-US"/>
        </a:p>
      </dgm:t>
    </dgm:pt>
    <dgm:pt modelId="{6C45E48F-E1D4-4C59-8B84-FDE65AAB7E09}" type="pres">
      <dgm:prSet presAssocID="{8F4DF720-665F-4D81-BE28-71B6AB596CA2}" presName="titleText2" presStyleLbl="fgAcc1" presStyleIdx="3" presStyleCnt="6" custScaleX="130000" custScaleY="86222">
        <dgm:presLayoutVars>
          <dgm:chMax val="0"/>
          <dgm:chPref val="0"/>
        </dgm:presLayoutVars>
      </dgm:prSet>
      <dgm:spPr/>
      <dgm:t>
        <a:bodyPr/>
        <a:lstStyle/>
        <a:p>
          <a:endParaRPr lang="en-US"/>
        </a:p>
      </dgm:t>
    </dgm:pt>
    <dgm:pt modelId="{28694919-3CDA-4530-A6D1-BE09217178F5}" type="pres">
      <dgm:prSet presAssocID="{8F4DF720-665F-4D81-BE28-71B6AB596CA2}" presName="rootConnector" presStyleLbl="node3" presStyleIdx="0" presStyleCnt="0"/>
      <dgm:spPr/>
      <dgm:t>
        <a:bodyPr/>
        <a:lstStyle/>
        <a:p>
          <a:endParaRPr lang="en-US"/>
        </a:p>
      </dgm:t>
    </dgm:pt>
    <dgm:pt modelId="{E6B5641B-680E-41B6-89C8-81F87075B846}" type="pres">
      <dgm:prSet presAssocID="{8F4DF720-665F-4D81-BE28-71B6AB596CA2}" presName="hierChild4" presStyleCnt="0"/>
      <dgm:spPr/>
    </dgm:pt>
    <dgm:pt modelId="{4475C45A-3C8F-4923-853F-C92E52E08A0C}" type="pres">
      <dgm:prSet presAssocID="{8F4DF720-665F-4D81-BE28-71B6AB596CA2}" presName="hierChild5" presStyleCnt="0"/>
      <dgm:spPr/>
    </dgm:pt>
    <dgm:pt modelId="{EDB84EDB-DE5B-45FA-8928-9629082D2F19}" type="pres">
      <dgm:prSet presAssocID="{C63F99E4-6B73-48C3-BCCA-AB73DB935533}" presName="hierChild5" presStyleCnt="0"/>
      <dgm:spPr/>
    </dgm:pt>
    <dgm:pt modelId="{7FAA69C6-8506-4D07-BA16-B3389577C6C0}" type="pres">
      <dgm:prSet presAssocID="{FD4F1E2A-2FC4-4234-9E9F-8AD29C6D2306}" presName="Name37" presStyleLbl="parChTrans1D2" presStyleIdx="2" presStyleCnt="4"/>
      <dgm:spPr/>
      <dgm:t>
        <a:bodyPr/>
        <a:lstStyle/>
        <a:p>
          <a:endParaRPr lang="en-US"/>
        </a:p>
      </dgm:t>
    </dgm:pt>
    <dgm:pt modelId="{624F36C2-707E-4277-B7F2-0D2B645CD7FF}" type="pres">
      <dgm:prSet presAssocID="{57A6D28B-7F9D-4CF7-BC64-7DD68DF23FA2}" presName="hierRoot2" presStyleCnt="0">
        <dgm:presLayoutVars>
          <dgm:hierBranch val="init"/>
        </dgm:presLayoutVars>
      </dgm:prSet>
      <dgm:spPr/>
    </dgm:pt>
    <dgm:pt modelId="{7FB8CC9D-3E9E-4C8F-B875-9F53F24F260A}" type="pres">
      <dgm:prSet presAssocID="{57A6D28B-7F9D-4CF7-BC64-7DD68DF23FA2}" presName="rootComposite" presStyleCnt="0"/>
      <dgm:spPr/>
    </dgm:pt>
    <dgm:pt modelId="{AD9879CB-55C2-4C58-BDBA-4AC5D605D8B7}" type="pres">
      <dgm:prSet presAssocID="{57A6D28B-7F9D-4CF7-BC64-7DD68DF23FA2}" presName="rootText" presStyleLbl="node1" presStyleIdx="4" presStyleCnt="6">
        <dgm:presLayoutVars>
          <dgm:chMax/>
          <dgm:chPref val="3"/>
        </dgm:presLayoutVars>
      </dgm:prSet>
      <dgm:spPr/>
      <dgm:t>
        <a:bodyPr/>
        <a:lstStyle/>
        <a:p>
          <a:endParaRPr lang="en-US"/>
        </a:p>
      </dgm:t>
    </dgm:pt>
    <dgm:pt modelId="{1B5B1DE6-25FF-4AF1-8FC9-4BED5148C349}" type="pres">
      <dgm:prSet presAssocID="{57A6D28B-7F9D-4CF7-BC64-7DD68DF23FA2}" presName="titleText2" presStyleLbl="fgAcc1" presStyleIdx="4" presStyleCnt="6">
        <dgm:presLayoutVars>
          <dgm:chMax val="0"/>
          <dgm:chPref val="0"/>
        </dgm:presLayoutVars>
      </dgm:prSet>
      <dgm:spPr/>
      <dgm:t>
        <a:bodyPr/>
        <a:lstStyle/>
        <a:p>
          <a:endParaRPr lang="en-US"/>
        </a:p>
      </dgm:t>
    </dgm:pt>
    <dgm:pt modelId="{82C4FDBD-228E-4D1A-A488-17F21E88B06F}" type="pres">
      <dgm:prSet presAssocID="{57A6D28B-7F9D-4CF7-BC64-7DD68DF23FA2}" presName="rootConnector" presStyleLbl="node2" presStyleIdx="0" presStyleCnt="0"/>
      <dgm:spPr/>
      <dgm:t>
        <a:bodyPr/>
        <a:lstStyle/>
        <a:p>
          <a:endParaRPr lang="en-US"/>
        </a:p>
      </dgm:t>
    </dgm:pt>
    <dgm:pt modelId="{31FFB336-A89C-4D08-B4FC-42BDC34C9882}" type="pres">
      <dgm:prSet presAssocID="{57A6D28B-7F9D-4CF7-BC64-7DD68DF23FA2}" presName="hierChild4" presStyleCnt="0"/>
      <dgm:spPr/>
    </dgm:pt>
    <dgm:pt modelId="{ABA1C97C-F79C-4B5A-8B11-71E67F081CA7}" type="pres">
      <dgm:prSet presAssocID="{9795EC73-783B-4692-985C-FF4E7FC4C1BE}" presName="Name37" presStyleLbl="parChTrans1D3" presStyleIdx="2" presStyleCnt="3"/>
      <dgm:spPr/>
      <dgm:t>
        <a:bodyPr/>
        <a:lstStyle/>
        <a:p>
          <a:endParaRPr lang="en-US"/>
        </a:p>
      </dgm:t>
    </dgm:pt>
    <dgm:pt modelId="{10E6BE6A-0E32-45B9-B0C5-E2BBD593E58F}" type="pres">
      <dgm:prSet presAssocID="{16292A08-3E0F-480F-ADF3-57F3CA4E9ED1}" presName="hierRoot2" presStyleCnt="0">
        <dgm:presLayoutVars>
          <dgm:hierBranch val="init"/>
        </dgm:presLayoutVars>
      </dgm:prSet>
      <dgm:spPr/>
    </dgm:pt>
    <dgm:pt modelId="{D39526E8-EC81-4BC9-AE17-C661C3A95FA1}" type="pres">
      <dgm:prSet presAssocID="{16292A08-3E0F-480F-ADF3-57F3CA4E9ED1}" presName="rootComposite" presStyleCnt="0"/>
      <dgm:spPr/>
    </dgm:pt>
    <dgm:pt modelId="{A244BFDE-4407-4E4B-AE80-A514D18BC250}" type="pres">
      <dgm:prSet presAssocID="{16292A08-3E0F-480F-ADF3-57F3CA4E9ED1}" presName="rootText" presStyleLbl="node1" presStyleIdx="5" presStyleCnt="6">
        <dgm:presLayoutVars>
          <dgm:chMax/>
          <dgm:chPref val="3"/>
        </dgm:presLayoutVars>
      </dgm:prSet>
      <dgm:spPr/>
      <dgm:t>
        <a:bodyPr/>
        <a:lstStyle/>
        <a:p>
          <a:endParaRPr lang="en-US"/>
        </a:p>
      </dgm:t>
    </dgm:pt>
    <dgm:pt modelId="{71A6F1A7-B3B5-46A5-99A0-E19EA4AFE53A}" type="pres">
      <dgm:prSet presAssocID="{16292A08-3E0F-480F-ADF3-57F3CA4E9ED1}" presName="titleText2" presStyleLbl="fgAcc1" presStyleIdx="5" presStyleCnt="6">
        <dgm:presLayoutVars>
          <dgm:chMax val="0"/>
          <dgm:chPref val="0"/>
        </dgm:presLayoutVars>
      </dgm:prSet>
      <dgm:spPr/>
      <dgm:t>
        <a:bodyPr/>
        <a:lstStyle/>
        <a:p>
          <a:endParaRPr lang="en-US"/>
        </a:p>
      </dgm:t>
    </dgm:pt>
    <dgm:pt modelId="{4FFFE77F-D418-4355-8930-FD071BE84A2D}" type="pres">
      <dgm:prSet presAssocID="{16292A08-3E0F-480F-ADF3-57F3CA4E9ED1}" presName="rootConnector" presStyleLbl="node3" presStyleIdx="0" presStyleCnt="0"/>
      <dgm:spPr/>
      <dgm:t>
        <a:bodyPr/>
        <a:lstStyle/>
        <a:p>
          <a:endParaRPr lang="en-US"/>
        </a:p>
      </dgm:t>
    </dgm:pt>
    <dgm:pt modelId="{432C8F39-5F9E-4BFB-9B64-A2922338F222}" type="pres">
      <dgm:prSet presAssocID="{16292A08-3E0F-480F-ADF3-57F3CA4E9ED1}" presName="hierChild4" presStyleCnt="0"/>
      <dgm:spPr/>
    </dgm:pt>
    <dgm:pt modelId="{0969B3DE-3039-45B3-A7EC-F48873A229CB}" type="pres">
      <dgm:prSet presAssocID="{16292A08-3E0F-480F-ADF3-57F3CA4E9ED1}" presName="hierChild5" presStyleCnt="0"/>
      <dgm:spPr/>
    </dgm:pt>
    <dgm:pt modelId="{92C0A000-FE9B-4448-8FBC-4DD562DBB402}" type="pres">
      <dgm:prSet presAssocID="{57A6D28B-7F9D-4CF7-BC64-7DD68DF23FA2}" presName="hierChild5" presStyleCnt="0"/>
      <dgm:spPr/>
    </dgm:pt>
    <dgm:pt modelId="{93845B40-F663-4ED5-9CF2-03A4B3A03BE8}" type="pres">
      <dgm:prSet presAssocID="{CF2D7E7F-506A-4E16-9A33-D7803B7DDF62}" presName="hierChild3" presStyleCnt="0"/>
      <dgm:spPr/>
    </dgm:pt>
    <dgm:pt modelId="{BBF74E34-804F-4D48-A8B6-71108058BA2D}" type="pres">
      <dgm:prSet presAssocID="{EF84D4B8-28A5-49E1-9861-3E51E0FB27A7}" presName="Name96" presStyleLbl="parChTrans1D2" presStyleIdx="3" presStyleCnt="4"/>
      <dgm:spPr/>
      <dgm:t>
        <a:bodyPr/>
        <a:lstStyle/>
        <a:p>
          <a:endParaRPr lang="en-US"/>
        </a:p>
      </dgm:t>
    </dgm:pt>
    <dgm:pt modelId="{9077A940-2BC4-4910-98B2-97EADAD6D229}" type="pres">
      <dgm:prSet presAssocID="{84F28F24-D2B9-4CA8-8798-91724F2ADE71}" presName="hierRoot3" presStyleCnt="0">
        <dgm:presLayoutVars>
          <dgm:hierBranch val="init"/>
        </dgm:presLayoutVars>
      </dgm:prSet>
      <dgm:spPr/>
    </dgm:pt>
    <dgm:pt modelId="{DAE899A1-DF18-4B4F-8D07-CB9F168C24F7}" type="pres">
      <dgm:prSet presAssocID="{84F28F24-D2B9-4CA8-8798-91724F2ADE71}" presName="rootComposite3" presStyleCnt="0"/>
      <dgm:spPr/>
    </dgm:pt>
    <dgm:pt modelId="{ACFF4843-D813-4A83-AD57-31E8525D111E}" type="pres">
      <dgm:prSet presAssocID="{84F28F24-D2B9-4CA8-8798-91724F2ADE71}" presName="rootText3" presStyleLbl="asst1" presStyleIdx="0" presStyleCnt="1" custLinFactNeighborX="57536" custLinFactNeighborY="-30919">
        <dgm:presLayoutVars>
          <dgm:chPref val="3"/>
        </dgm:presLayoutVars>
      </dgm:prSet>
      <dgm:spPr/>
      <dgm:t>
        <a:bodyPr/>
        <a:lstStyle/>
        <a:p>
          <a:endParaRPr lang="en-US"/>
        </a:p>
      </dgm:t>
    </dgm:pt>
    <dgm:pt modelId="{E9A5E3E7-88FD-40B4-9100-43C891ED8944}" type="pres">
      <dgm:prSet presAssocID="{84F28F24-D2B9-4CA8-8798-91724F2ADE71}" presName="titleText3" presStyleLbl="fgAcc2" presStyleIdx="0" presStyleCnt="1" custScaleX="121214" custScaleY="225809" custLinFactNeighborX="87096" custLinFactNeighborY="-18925">
        <dgm:presLayoutVars>
          <dgm:chMax val="0"/>
          <dgm:chPref val="0"/>
        </dgm:presLayoutVars>
      </dgm:prSet>
      <dgm:spPr/>
      <dgm:t>
        <a:bodyPr/>
        <a:lstStyle/>
        <a:p>
          <a:endParaRPr lang="en-US"/>
        </a:p>
      </dgm:t>
    </dgm:pt>
    <dgm:pt modelId="{899D10F1-1480-445F-AA41-FF7947344A6D}" type="pres">
      <dgm:prSet presAssocID="{84F28F24-D2B9-4CA8-8798-91724F2ADE71}" presName="rootConnector3" presStyleLbl="asst1" presStyleIdx="0" presStyleCnt="1"/>
      <dgm:spPr/>
      <dgm:t>
        <a:bodyPr/>
        <a:lstStyle/>
        <a:p>
          <a:endParaRPr lang="en-US"/>
        </a:p>
      </dgm:t>
    </dgm:pt>
    <dgm:pt modelId="{4B4D62A3-2ED3-4766-86A0-E0001DA847AC}" type="pres">
      <dgm:prSet presAssocID="{84F28F24-D2B9-4CA8-8798-91724F2ADE71}" presName="hierChild6" presStyleCnt="0"/>
      <dgm:spPr/>
    </dgm:pt>
    <dgm:pt modelId="{0B7F5CCA-BCB8-4BB6-A1E8-BE05F2317CDC}" type="pres">
      <dgm:prSet presAssocID="{84F28F24-D2B9-4CA8-8798-91724F2ADE71}" presName="hierChild7" presStyleCnt="0"/>
      <dgm:spPr/>
    </dgm:pt>
  </dgm:ptLst>
  <dgm:cxnLst>
    <dgm:cxn modelId="{15991915-5513-4BE7-B445-AD56361F5955}" type="presOf" srcId="{91F439B8-A369-404F-950C-35729B76FFCA}" destId="{5040D0A4-FD07-4422-AA00-67A97A450860}" srcOrd="0" destOrd="0" presId="urn:microsoft.com/office/officeart/2008/layout/NameandTitleOrganizationalChart"/>
    <dgm:cxn modelId="{3B1EA7B1-3B13-45C4-A3A6-AC38C4F76741}" srcId="{2773B49C-3734-4294-A9A8-A56C3469C55C}" destId="{CF2D7E7F-506A-4E16-9A33-D7803B7DDF62}" srcOrd="0" destOrd="0" parTransId="{1663EE9D-FAA3-46CE-AFC7-103BCC382FF0}" sibTransId="{99BE3245-ED49-459C-9E9B-9CF967C6DC10}"/>
    <dgm:cxn modelId="{19D844E3-2333-4A28-9607-AF55842ABD4D}" type="presOf" srcId="{57A6D28B-7F9D-4CF7-BC64-7DD68DF23FA2}" destId="{AD9879CB-55C2-4C58-BDBA-4AC5D605D8B7}" srcOrd="0" destOrd="0" presId="urn:microsoft.com/office/officeart/2008/layout/NameandTitleOrganizationalChart"/>
    <dgm:cxn modelId="{127ED9F2-4893-4F4E-B391-D2B427437906}" type="presOf" srcId="{F0A1EF1C-F632-49F2-9D47-6B0AE7A9CDC2}" destId="{3B293389-A108-4C17-9739-51BAECFA5531}" srcOrd="0" destOrd="0" presId="urn:microsoft.com/office/officeart/2008/layout/NameandTitleOrganizationalChart"/>
    <dgm:cxn modelId="{24BA78BF-B569-4724-85F1-E23227701DD1}" type="presOf" srcId="{B9790D8F-A335-4B48-A175-74FB3973D973}" destId="{3D44CADC-F939-4F75-B4DA-6F0F45019A04}" srcOrd="0" destOrd="0" presId="urn:microsoft.com/office/officeart/2008/layout/NameandTitleOrganizationalChart"/>
    <dgm:cxn modelId="{6AFE83B0-6B4F-4B1D-8559-77B18BE8DC5B}" type="presOf" srcId="{CF2D7E7F-506A-4E16-9A33-D7803B7DDF62}" destId="{FE1A2B5B-EFB9-4A14-920C-294507AB782D}" srcOrd="0" destOrd="0" presId="urn:microsoft.com/office/officeart/2008/layout/NameandTitleOrganizationalChart"/>
    <dgm:cxn modelId="{1451A97F-3FE8-4546-8A07-39353A072D1E}" type="presOf" srcId="{61AC1D31-EADC-4494-BFE8-8E547B29E51A}" destId="{E2C7C3A2-5FF6-4AA7-A869-56EF494CE207}" srcOrd="0" destOrd="0" presId="urn:microsoft.com/office/officeart/2008/layout/NameandTitleOrganizationalChart"/>
    <dgm:cxn modelId="{7ED63E68-04B1-4435-B409-72B4B7475D44}" type="presOf" srcId="{EF84D4B8-28A5-49E1-9861-3E51E0FB27A7}" destId="{BBF74E34-804F-4D48-A8B6-71108058BA2D}" srcOrd="0" destOrd="0" presId="urn:microsoft.com/office/officeart/2008/layout/NameandTitleOrganizationalChart"/>
    <dgm:cxn modelId="{BB4A81B1-3F66-4B1C-80F9-B631158663D2}" type="presOf" srcId="{2B86D431-51B8-40E1-A4A2-35E4A8DE19E1}" destId="{CE1586FE-57B4-49E6-973A-68B70AD8F798}" srcOrd="0" destOrd="0" presId="urn:microsoft.com/office/officeart/2008/layout/NameandTitleOrganizationalChart"/>
    <dgm:cxn modelId="{1093D893-3A2D-43E6-8DB7-203D38583136}" type="presOf" srcId="{91F439B8-A369-404F-950C-35729B76FFCA}" destId="{C1E37465-DDFA-46DE-921B-248F57AC0266}" srcOrd="1" destOrd="0" presId="urn:microsoft.com/office/officeart/2008/layout/NameandTitleOrganizationalChart"/>
    <dgm:cxn modelId="{FE8A0188-EA6A-4FE6-A65D-A3D0220FFA8D}" type="presOf" srcId="{9697038A-7B56-4732-B5E9-2EE26DDB14F1}" destId="{E9A5E3E7-88FD-40B4-9100-43C891ED8944}" srcOrd="0" destOrd="0" presId="urn:microsoft.com/office/officeart/2008/layout/NameandTitleOrganizationalChart"/>
    <dgm:cxn modelId="{C04D7C0F-2771-4CA1-9765-3E20E85DA984}" srcId="{CF2D7E7F-506A-4E16-9A33-D7803B7DDF62}" destId="{C63F99E4-6B73-48C3-BCCA-AB73DB935533}" srcOrd="2" destOrd="0" parTransId="{2B86D431-51B8-40E1-A4A2-35E4A8DE19E1}" sibTransId="{B9790D8F-A335-4B48-A175-74FB3973D973}"/>
    <dgm:cxn modelId="{909E2835-95CA-4EA1-B464-423D8CF2E36F}" type="presOf" srcId="{84F28F24-D2B9-4CA8-8798-91724F2ADE71}" destId="{ACFF4843-D813-4A83-AD57-31E8525D111E}" srcOrd="0" destOrd="0" presId="urn:microsoft.com/office/officeart/2008/layout/NameandTitleOrganizationalChart"/>
    <dgm:cxn modelId="{66F03054-9647-4B30-8867-8C57792606EB}" type="presOf" srcId="{8F4DF720-665F-4D81-BE28-71B6AB596CA2}" destId="{28694919-3CDA-4530-A6D1-BE09217178F5}" srcOrd="1" destOrd="0" presId="urn:microsoft.com/office/officeart/2008/layout/NameandTitleOrganizationalChart"/>
    <dgm:cxn modelId="{C8107661-659E-4A5A-A82E-25A980DEBA36}" type="presOf" srcId="{03AF3709-73FE-4AD8-BE9F-0BB6604E05FF}" destId="{B1C636C4-9528-4B31-BC61-9C8D2BB5A8ED}" srcOrd="0" destOrd="0" presId="urn:microsoft.com/office/officeart/2008/layout/NameandTitleOrganizationalChart"/>
    <dgm:cxn modelId="{6435AB1C-FE7F-488E-8C47-AD3920CC6175}" type="presOf" srcId="{16292A08-3E0F-480F-ADF3-57F3CA4E9ED1}" destId="{4FFFE77F-D418-4355-8930-FD071BE84A2D}" srcOrd="1" destOrd="0" presId="urn:microsoft.com/office/officeart/2008/layout/NameandTitleOrganizationalChart"/>
    <dgm:cxn modelId="{53963249-9690-41DD-9F99-6572A8FB04C4}" srcId="{57A6D28B-7F9D-4CF7-BC64-7DD68DF23FA2}" destId="{16292A08-3E0F-480F-ADF3-57F3CA4E9ED1}" srcOrd="0" destOrd="0" parTransId="{9795EC73-783B-4692-985C-FF4E7FC4C1BE}" sibTransId="{8E1E1A96-8A35-4C32-9155-117861CBA159}"/>
    <dgm:cxn modelId="{779F870F-71AD-441F-A929-DF3DDF3B47C9}" type="presOf" srcId="{B24ADC40-B213-457D-B7C4-78F2824D23C2}" destId="{44929B2C-28C0-443F-9C9E-F8194C326AD4}" srcOrd="0" destOrd="0" presId="urn:microsoft.com/office/officeart/2008/layout/NameandTitleOrganizationalChart"/>
    <dgm:cxn modelId="{B01BE77D-7B94-4860-BF95-EB5DCF9990F8}" type="presOf" srcId="{8F4DF720-665F-4D81-BE28-71B6AB596CA2}" destId="{895E8BE3-2EE3-4F83-88DC-A630A1534555}" srcOrd="0" destOrd="0" presId="urn:microsoft.com/office/officeart/2008/layout/NameandTitleOrganizationalChart"/>
    <dgm:cxn modelId="{4D56E56F-E0CF-4FB7-8649-590750DAB53C}" type="presOf" srcId="{C63F99E4-6B73-48C3-BCCA-AB73DB935533}" destId="{9006D158-2293-4232-AC25-AB2C132AD4FE}" srcOrd="0" destOrd="0" presId="urn:microsoft.com/office/officeart/2008/layout/NameandTitleOrganizationalChart"/>
    <dgm:cxn modelId="{99E00C63-6F68-4A31-B51E-22EBCD7D6C6F}" type="presOf" srcId="{5B8196EF-7824-49C3-9D71-9F89C669A2FE}" destId="{6F51D326-F84D-4C57-93B5-E04FCAFFAD16}" srcOrd="0" destOrd="0" presId="urn:microsoft.com/office/officeart/2008/layout/NameandTitleOrganizationalChart"/>
    <dgm:cxn modelId="{931561B4-9EF3-40FE-B697-7F3459EBCCAA}" srcId="{03AF3709-73FE-4AD8-BE9F-0BB6604E05FF}" destId="{91F439B8-A369-404F-950C-35729B76FFCA}" srcOrd="0" destOrd="0" parTransId="{61AC1D31-EADC-4494-BFE8-8E547B29E51A}" sibTransId="{5B8196EF-7824-49C3-9D71-9F89C669A2FE}"/>
    <dgm:cxn modelId="{85339AA6-F325-4B39-9F29-06D31742E715}" type="presOf" srcId="{C63F99E4-6B73-48C3-BCCA-AB73DB935533}" destId="{D2F30B35-C5FF-43E9-8AB3-B0A0A00BFB66}" srcOrd="1" destOrd="0" presId="urn:microsoft.com/office/officeart/2008/layout/NameandTitleOrganizationalChart"/>
    <dgm:cxn modelId="{A59ABCD6-82C6-4083-8920-A26CB2F6E272}" type="presOf" srcId="{4DDB6D83-7131-448D-8C44-CB86E86C0F3C}" destId="{6C45E48F-E1D4-4C59-8B84-FDE65AAB7E09}" srcOrd="0" destOrd="0" presId="urn:microsoft.com/office/officeart/2008/layout/NameandTitleOrganizationalChart"/>
    <dgm:cxn modelId="{5ADEE7CE-44DE-409F-9F2E-D2D1321191F7}" type="presOf" srcId="{FD4F1E2A-2FC4-4234-9E9F-8AD29C6D2306}" destId="{7FAA69C6-8506-4D07-BA16-B3389577C6C0}" srcOrd="0" destOrd="0" presId="urn:microsoft.com/office/officeart/2008/layout/NameandTitleOrganizationalChart"/>
    <dgm:cxn modelId="{E2BCCFD4-6B7F-476F-9A85-81FD4BEA3119}" type="presOf" srcId="{84F28F24-D2B9-4CA8-8798-91724F2ADE71}" destId="{899D10F1-1480-445F-AA41-FF7947344A6D}" srcOrd="1" destOrd="0" presId="urn:microsoft.com/office/officeart/2008/layout/NameandTitleOrganizationalChart"/>
    <dgm:cxn modelId="{B0F5EF92-0313-45EF-A34D-3EF38BFCEC36}" srcId="{CF2D7E7F-506A-4E16-9A33-D7803B7DDF62}" destId="{84F28F24-D2B9-4CA8-8798-91724F2ADE71}" srcOrd="0" destOrd="0" parTransId="{EF84D4B8-28A5-49E1-9861-3E51E0FB27A7}" sibTransId="{9697038A-7B56-4732-B5E9-2EE26DDB14F1}"/>
    <dgm:cxn modelId="{C4020074-0B5D-4580-9651-FBB0F3A9D087}" type="presOf" srcId="{99BE3245-ED49-459C-9E9B-9CF967C6DC10}" destId="{CC7FBD27-6405-448D-85FF-39B1F07AA1AA}" srcOrd="0" destOrd="0" presId="urn:microsoft.com/office/officeart/2008/layout/NameandTitleOrganizationalChart"/>
    <dgm:cxn modelId="{039BF4FA-3887-494A-ADED-8D547D6E8C4C}" type="presOf" srcId="{9795EC73-783B-4692-985C-FF4E7FC4C1BE}" destId="{ABA1C97C-F79C-4B5A-8B11-71E67F081CA7}" srcOrd="0" destOrd="0" presId="urn:microsoft.com/office/officeart/2008/layout/NameandTitleOrganizationalChart"/>
    <dgm:cxn modelId="{90D4AFBF-35AD-4810-B2F0-65AD14F03F83}" type="presOf" srcId="{2773B49C-3734-4294-A9A8-A56C3469C55C}" destId="{04C99CAC-050E-4D9E-8C14-3AA8BB691379}" srcOrd="0" destOrd="0" presId="urn:microsoft.com/office/officeart/2008/layout/NameandTitleOrganizationalChart"/>
    <dgm:cxn modelId="{75C59A99-4369-4736-BD15-D628987777C9}" srcId="{CF2D7E7F-506A-4E16-9A33-D7803B7DDF62}" destId="{57A6D28B-7F9D-4CF7-BC64-7DD68DF23FA2}" srcOrd="3" destOrd="0" parTransId="{FD4F1E2A-2FC4-4234-9E9F-8AD29C6D2306}" sibTransId="{9CEE00D2-9E6A-49DC-A0A3-639407B5898C}"/>
    <dgm:cxn modelId="{F5DCB6B0-4FBF-4604-8E38-7E792EB8CDBE}" type="presOf" srcId="{EBBEC495-690A-4CDD-AE38-C38D20FDAC65}" destId="{79899C8B-6AA0-4076-BC58-C7EF4CD0F700}" srcOrd="0" destOrd="0" presId="urn:microsoft.com/office/officeart/2008/layout/NameandTitleOrganizationalChart"/>
    <dgm:cxn modelId="{A5EB2584-D7FC-431F-9E79-0A0DE35F2257}" type="presOf" srcId="{03AF3709-73FE-4AD8-BE9F-0BB6604E05FF}" destId="{E6135588-CC2E-4DA4-8581-AB508A6643D7}" srcOrd="1" destOrd="0" presId="urn:microsoft.com/office/officeart/2008/layout/NameandTitleOrganizationalChart"/>
    <dgm:cxn modelId="{C6AA49E4-2AD6-4D8C-95F1-3F94BFDA49E8}" srcId="{CF2D7E7F-506A-4E16-9A33-D7803B7DDF62}" destId="{03AF3709-73FE-4AD8-BE9F-0BB6604E05FF}" srcOrd="1" destOrd="0" parTransId="{EBBEC495-690A-4CDD-AE38-C38D20FDAC65}" sibTransId="{F0A1EF1C-F632-49F2-9D47-6B0AE7A9CDC2}"/>
    <dgm:cxn modelId="{166C05FC-3DDA-4300-83E7-2E71454214EF}" type="presOf" srcId="{16292A08-3E0F-480F-ADF3-57F3CA4E9ED1}" destId="{A244BFDE-4407-4E4B-AE80-A514D18BC250}" srcOrd="0" destOrd="0" presId="urn:microsoft.com/office/officeart/2008/layout/NameandTitleOrganizationalChart"/>
    <dgm:cxn modelId="{77E81B41-AC14-46E3-98BD-1DA2CE9AB353}" type="presOf" srcId="{57A6D28B-7F9D-4CF7-BC64-7DD68DF23FA2}" destId="{82C4FDBD-228E-4D1A-A488-17F21E88B06F}" srcOrd="1" destOrd="0" presId="urn:microsoft.com/office/officeart/2008/layout/NameandTitleOrganizationalChart"/>
    <dgm:cxn modelId="{04C216FD-6C71-449E-AD64-50D1D012FF96}" type="presOf" srcId="{8E1E1A96-8A35-4C32-9155-117861CBA159}" destId="{71A6F1A7-B3B5-46A5-99A0-E19EA4AFE53A}" srcOrd="0" destOrd="0" presId="urn:microsoft.com/office/officeart/2008/layout/NameandTitleOrganizationalChart"/>
    <dgm:cxn modelId="{832833AD-F2DF-47B3-A42A-0BE764738D4C}" srcId="{C63F99E4-6B73-48C3-BCCA-AB73DB935533}" destId="{8F4DF720-665F-4D81-BE28-71B6AB596CA2}" srcOrd="0" destOrd="0" parTransId="{B24ADC40-B213-457D-B7C4-78F2824D23C2}" sibTransId="{4DDB6D83-7131-448D-8C44-CB86E86C0F3C}"/>
    <dgm:cxn modelId="{E685B2C9-6FF9-4D74-B212-7BCD8DF68F57}" type="presOf" srcId="{9CEE00D2-9E6A-49DC-A0A3-639407B5898C}" destId="{1B5B1DE6-25FF-4AF1-8FC9-4BED5148C349}" srcOrd="0" destOrd="0" presId="urn:microsoft.com/office/officeart/2008/layout/NameandTitleOrganizationalChart"/>
    <dgm:cxn modelId="{AAD1D207-DAF4-45F8-B24E-19A64396B2D4}" type="presOf" srcId="{CF2D7E7F-506A-4E16-9A33-D7803B7DDF62}" destId="{1D55088B-2810-4F8F-A5D4-6B1B067C28F3}" srcOrd="1" destOrd="0" presId="urn:microsoft.com/office/officeart/2008/layout/NameandTitleOrganizationalChart"/>
    <dgm:cxn modelId="{769422FA-5959-41D7-A1BF-84D8DDA656A2}" type="presParOf" srcId="{04C99CAC-050E-4D9E-8C14-3AA8BB691379}" destId="{423E3A72-556C-43EE-90CC-BB7032523502}" srcOrd="0" destOrd="0" presId="urn:microsoft.com/office/officeart/2008/layout/NameandTitleOrganizationalChart"/>
    <dgm:cxn modelId="{5851D8E2-3BE8-4C2F-BD55-A01003E5A7F2}" type="presParOf" srcId="{423E3A72-556C-43EE-90CC-BB7032523502}" destId="{B3C6C350-5453-41D2-BF7E-96BE13AEEF39}" srcOrd="0" destOrd="0" presId="urn:microsoft.com/office/officeart/2008/layout/NameandTitleOrganizationalChart"/>
    <dgm:cxn modelId="{53EBFAB6-208D-4E23-8765-10C16F41E7F1}" type="presParOf" srcId="{B3C6C350-5453-41D2-BF7E-96BE13AEEF39}" destId="{FE1A2B5B-EFB9-4A14-920C-294507AB782D}" srcOrd="0" destOrd="0" presId="urn:microsoft.com/office/officeart/2008/layout/NameandTitleOrganizationalChart"/>
    <dgm:cxn modelId="{10BD8B0D-B23B-4C41-961D-7BC7D7D0975F}" type="presParOf" srcId="{B3C6C350-5453-41D2-BF7E-96BE13AEEF39}" destId="{CC7FBD27-6405-448D-85FF-39B1F07AA1AA}" srcOrd="1" destOrd="0" presId="urn:microsoft.com/office/officeart/2008/layout/NameandTitleOrganizationalChart"/>
    <dgm:cxn modelId="{939C544B-352C-47C2-B3BD-EF50560DEE3E}" type="presParOf" srcId="{B3C6C350-5453-41D2-BF7E-96BE13AEEF39}" destId="{1D55088B-2810-4F8F-A5D4-6B1B067C28F3}" srcOrd="2" destOrd="0" presId="urn:microsoft.com/office/officeart/2008/layout/NameandTitleOrganizationalChart"/>
    <dgm:cxn modelId="{E3B5DDAC-31EE-4D68-97A2-F892C5462798}" type="presParOf" srcId="{423E3A72-556C-43EE-90CC-BB7032523502}" destId="{848B182E-36A3-4F61-933C-BB8C3B7828BD}" srcOrd="1" destOrd="0" presId="urn:microsoft.com/office/officeart/2008/layout/NameandTitleOrganizationalChart"/>
    <dgm:cxn modelId="{A3AB1E9A-8869-47F5-AABB-B1C849FDB312}" type="presParOf" srcId="{848B182E-36A3-4F61-933C-BB8C3B7828BD}" destId="{79899C8B-6AA0-4076-BC58-C7EF4CD0F700}" srcOrd="0" destOrd="0" presId="urn:microsoft.com/office/officeart/2008/layout/NameandTitleOrganizationalChart"/>
    <dgm:cxn modelId="{761A4A96-85F0-4BD9-9B15-3A8DB5E6C02E}" type="presParOf" srcId="{848B182E-36A3-4F61-933C-BB8C3B7828BD}" destId="{4B9A0B49-0DC1-4A63-9030-2FE70C7C9D07}" srcOrd="1" destOrd="0" presId="urn:microsoft.com/office/officeart/2008/layout/NameandTitleOrganizationalChart"/>
    <dgm:cxn modelId="{5F30245B-856B-49FF-8A4C-B5D5986AB948}" type="presParOf" srcId="{4B9A0B49-0DC1-4A63-9030-2FE70C7C9D07}" destId="{DCC9175A-E8C6-4799-A3C2-395BCD4EE976}" srcOrd="0" destOrd="0" presId="urn:microsoft.com/office/officeart/2008/layout/NameandTitleOrganizationalChart"/>
    <dgm:cxn modelId="{5D2F0953-E21D-46D7-B0BF-ABA1E8E53A22}" type="presParOf" srcId="{DCC9175A-E8C6-4799-A3C2-395BCD4EE976}" destId="{B1C636C4-9528-4B31-BC61-9C8D2BB5A8ED}" srcOrd="0" destOrd="0" presId="urn:microsoft.com/office/officeart/2008/layout/NameandTitleOrganizationalChart"/>
    <dgm:cxn modelId="{83EEFD9B-5D3D-4322-AEEC-5C75DB6CFE5B}" type="presParOf" srcId="{DCC9175A-E8C6-4799-A3C2-395BCD4EE976}" destId="{3B293389-A108-4C17-9739-51BAECFA5531}" srcOrd="1" destOrd="0" presId="urn:microsoft.com/office/officeart/2008/layout/NameandTitleOrganizationalChart"/>
    <dgm:cxn modelId="{4EB32B15-3213-4A3F-87F2-FA06F09D0A58}" type="presParOf" srcId="{DCC9175A-E8C6-4799-A3C2-395BCD4EE976}" destId="{E6135588-CC2E-4DA4-8581-AB508A6643D7}" srcOrd="2" destOrd="0" presId="urn:microsoft.com/office/officeart/2008/layout/NameandTitleOrganizationalChart"/>
    <dgm:cxn modelId="{F5191672-958A-460E-8186-9B6CDFCAF471}" type="presParOf" srcId="{4B9A0B49-0DC1-4A63-9030-2FE70C7C9D07}" destId="{41557144-FD78-4E9E-A0D6-91F07E8AA449}" srcOrd="1" destOrd="0" presId="urn:microsoft.com/office/officeart/2008/layout/NameandTitleOrganizationalChart"/>
    <dgm:cxn modelId="{4E2BDBD2-C2B8-483A-9B4B-D1CB69C1341A}" type="presParOf" srcId="{41557144-FD78-4E9E-A0D6-91F07E8AA449}" destId="{E2C7C3A2-5FF6-4AA7-A869-56EF494CE207}" srcOrd="0" destOrd="0" presId="urn:microsoft.com/office/officeart/2008/layout/NameandTitleOrganizationalChart"/>
    <dgm:cxn modelId="{AE25EC31-C24E-49F4-A0DE-C40ABB703D97}" type="presParOf" srcId="{41557144-FD78-4E9E-A0D6-91F07E8AA449}" destId="{5FFB13B4-166E-4D95-BED1-0972FFE009E1}" srcOrd="1" destOrd="0" presId="urn:microsoft.com/office/officeart/2008/layout/NameandTitleOrganizationalChart"/>
    <dgm:cxn modelId="{99800B8A-3DCA-4127-8D3B-B3BD479428E4}" type="presParOf" srcId="{5FFB13B4-166E-4D95-BED1-0972FFE009E1}" destId="{A9E01724-6288-4EFC-82E1-A1F51767F2B5}" srcOrd="0" destOrd="0" presId="urn:microsoft.com/office/officeart/2008/layout/NameandTitleOrganizationalChart"/>
    <dgm:cxn modelId="{D538F08F-CD0F-4B19-B976-6F9D83580354}" type="presParOf" srcId="{A9E01724-6288-4EFC-82E1-A1F51767F2B5}" destId="{5040D0A4-FD07-4422-AA00-67A97A450860}" srcOrd="0" destOrd="0" presId="urn:microsoft.com/office/officeart/2008/layout/NameandTitleOrganizationalChart"/>
    <dgm:cxn modelId="{65EF98B3-8ED4-4F80-96E2-E07B2F65541B}" type="presParOf" srcId="{A9E01724-6288-4EFC-82E1-A1F51767F2B5}" destId="{6F51D326-F84D-4C57-93B5-E04FCAFFAD16}" srcOrd="1" destOrd="0" presId="urn:microsoft.com/office/officeart/2008/layout/NameandTitleOrganizationalChart"/>
    <dgm:cxn modelId="{594BAC62-631E-495C-B07D-7FCB8B191CF8}" type="presParOf" srcId="{A9E01724-6288-4EFC-82E1-A1F51767F2B5}" destId="{C1E37465-DDFA-46DE-921B-248F57AC0266}" srcOrd="2" destOrd="0" presId="urn:microsoft.com/office/officeart/2008/layout/NameandTitleOrganizationalChart"/>
    <dgm:cxn modelId="{12D65075-C7C3-48F2-804B-0B0509C21511}" type="presParOf" srcId="{5FFB13B4-166E-4D95-BED1-0972FFE009E1}" destId="{98AD678C-B749-45E9-9A30-EBFDA02C8FE1}" srcOrd="1" destOrd="0" presId="urn:microsoft.com/office/officeart/2008/layout/NameandTitleOrganizationalChart"/>
    <dgm:cxn modelId="{6B67625F-1ACA-44B0-90D3-B70F85B140DE}" type="presParOf" srcId="{5FFB13B4-166E-4D95-BED1-0972FFE009E1}" destId="{25481490-5B17-4C3C-A2D9-3BE7FD36623A}" srcOrd="2" destOrd="0" presId="urn:microsoft.com/office/officeart/2008/layout/NameandTitleOrganizationalChart"/>
    <dgm:cxn modelId="{B273D15A-4A76-46B9-8BE8-EB1FF4C0B656}" type="presParOf" srcId="{4B9A0B49-0DC1-4A63-9030-2FE70C7C9D07}" destId="{14C04E8A-FC24-4A9D-BB6B-90D1C80BF87C}" srcOrd="2" destOrd="0" presId="urn:microsoft.com/office/officeart/2008/layout/NameandTitleOrganizationalChart"/>
    <dgm:cxn modelId="{AB60F137-4EB9-4211-A239-CE93CA275FBF}" type="presParOf" srcId="{848B182E-36A3-4F61-933C-BB8C3B7828BD}" destId="{CE1586FE-57B4-49E6-973A-68B70AD8F798}" srcOrd="2" destOrd="0" presId="urn:microsoft.com/office/officeart/2008/layout/NameandTitleOrganizationalChart"/>
    <dgm:cxn modelId="{D48C8F34-59BB-4927-807B-2800E50661BC}" type="presParOf" srcId="{848B182E-36A3-4F61-933C-BB8C3B7828BD}" destId="{2046E690-BCE3-42C1-B306-9D7187870576}" srcOrd="3" destOrd="0" presId="urn:microsoft.com/office/officeart/2008/layout/NameandTitleOrganizationalChart"/>
    <dgm:cxn modelId="{EE2D70DC-5572-481C-8412-4C7CFC8E9EDB}" type="presParOf" srcId="{2046E690-BCE3-42C1-B306-9D7187870576}" destId="{583DBEE5-2018-44C3-B189-248B08CC44D8}" srcOrd="0" destOrd="0" presId="urn:microsoft.com/office/officeart/2008/layout/NameandTitleOrganizationalChart"/>
    <dgm:cxn modelId="{776FE57E-2762-465B-A0E0-988C390F9E8B}" type="presParOf" srcId="{583DBEE5-2018-44C3-B189-248B08CC44D8}" destId="{9006D158-2293-4232-AC25-AB2C132AD4FE}" srcOrd="0" destOrd="0" presId="urn:microsoft.com/office/officeart/2008/layout/NameandTitleOrganizationalChart"/>
    <dgm:cxn modelId="{3FBBA72C-7F9E-4F50-967C-9A86F64B4AF5}" type="presParOf" srcId="{583DBEE5-2018-44C3-B189-248B08CC44D8}" destId="{3D44CADC-F939-4F75-B4DA-6F0F45019A04}" srcOrd="1" destOrd="0" presId="urn:microsoft.com/office/officeart/2008/layout/NameandTitleOrganizationalChart"/>
    <dgm:cxn modelId="{F701F6BF-3E42-4498-A726-E605F9EAFD5C}" type="presParOf" srcId="{583DBEE5-2018-44C3-B189-248B08CC44D8}" destId="{D2F30B35-C5FF-43E9-8AB3-B0A0A00BFB66}" srcOrd="2" destOrd="0" presId="urn:microsoft.com/office/officeart/2008/layout/NameandTitleOrganizationalChart"/>
    <dgm:cxn modelId="{1CD8D725-B43F-4BF7-A5B1-0BEEECA8EE88}" type="presParOf" srcId="{2046E690-BCE3-42C1-B306-9D7187870576}" destId="{3B470DAD-818A-4E68-A5B7-BE510B37ACF3}" srcOrd="1" destOrd="0" presId="urn:microsoft.com/office/officeart/2008/layout/NameandTitleOrganizationalChart"/>
    <dgm:cxn modelId="{030B4DA7-E97D-436A-A110-E498E3F64C56}" type="presParOf" srcId="{3B470DAD-818A-4E68-A5B7-BE510B37ACF3}" destId="{44929B2C-28C0-443F-9C9E-F8194C326AD4}" srcOrd="0" destOrd="0" presId="urn:microsoft.com/office/officeart/2008/layout/NameandTitleOrganizationalChart"/>
    <dgm:cxn modelId="{E646AE32-8674-4663-9C00-C1FCAA80022E}" type="presParOf" srcId="{3B470DAD-818A-4E68-A5B7-BE510B37ACF3}" destId="{7CE8D5D1-34CF-46EC-9DED-835B7BF4A2D6}" srcOrd="1" destOrd="0" presId="urn:microsoft.com/office/officeart/2008/layout/NameandTitleOrganizationalChart"/>
    <dgm:cxn modelId="{ED5F87D4-755D-478E-B51C-57A8229EF8C1}" type="presParOf" srcId="{7CE8D5D1-34CF-46EC-9DED-835B7BF4A2D6}" destId="{B91DD6B3-A7D5-49CC-9C86-AE4C1C7A22BC}" srcOrd="0" destOrd="0" presId="urn:microsoft.com/office/officeart/2008/layout/NameandTitleOrganizationalChart"/>
    <dgm:cxn modelId="{D3764ADE-1D7E-4BF5-8E5F-3E938E382177}" type="presParOf" srcId="{B91DD6B3-A7D5-49CC-9C86-AE4C1C7A22BC}" destId="{895E8BE3-2EE3-4F83-88DC-A630A1534555}" srcOrd="0" destOrd="0" presId="urn:microsoft.com/office/officeart/2008/layout/NameandTitleOrganizationalChart"/>
    <dgm:cxn modelId="{18F4EBE6-B587-4682-B0A1-2AB8DACCEA53}" type="presParOf" srcId="{B91DD6B3-A7D5-49CC-9C86-AE4C1C7A22BC}" destId="{6C45E48F-E1D4-4C59-8B84-FDE65AAB7E09}" srcOrd="1" destOrd="0" presId="urn:microsoft.com/office/officeart/2008/layout/NameandTitleOrganizationalChart"/>
    <dgm:cxn modelId="{A85865B3-2BE2-4D76-BC44-B812752192FD}" type="presParOf" srcId="{B91DD6B3-A7D5-49CC-9C86-AE4C1C7A22BC}" destId="{28694919-3CDA-4530-A6D1-BE09217178F5}" srcOrd="2" destOrd="0" presId="urn:microsoft.com/office/officeart/2008/layout/NameandTitleOrganizationalChart"/>
    <dgm:cxn modelId="{D2ACE0ED-309E-407B-86E2-8C980875FE8E}" type="presParOf" srcId="{7CE8D5D1-34CF-46EC-9DED-835B7BF4A2D6}" destId="{E6B5641B-680E-41B6-89C8-81F87075B846}" srcOrd="1" destOrd="0" presId="urn:microsoft.com/office/officeart/2008/layout/NameandTitleOrganizationalChart"/>
    <dgm:cxn modelId="{B0E895CB-F322-464D-8AF7-4CAB62133DC7}" type="presParOf" srcId="{7CE8D5D1-34CF-46EC-9DED-835B7BF4A2D6}" destId="{4475C45A-3C8F-4923-853F-C92E52E08A0C}" srcOrd="2" destOrd="0" presId="urn:microsoft.com/office/officeart/2008/layout/NameandTitleOrganizationalChart"/>
    <dgm:cxn modelId="{1167DDDA-DC1F-4B63-842B-C084E03A2CC9}" type="presParOf" srcId="{2046E690-BCE3-42C1-B306-9D7187870576}" destId="{EDB84EDB-DE5B-45FA-8928-9629082D2F19}" srcOrd="2" destOrd="0" presId="urn:microsoft.com/office/officeart/2008/layout/NameandTitleOrganizationalChart"/>
    <dgm:cxn modelId="{16F5062A-1CB1-4556-B519-09BBB61D0694}" type="presParOf" srcId="{848B182E-36A3-4F61-933C-BB8C3B7828BD}" destId="{7FAA69C6-8506-4D07-BA16-B3389577C6C0}" srcOrd="4" destOrd="0" presId="urn:microsoft.com/office/officeart/2008/layout/NameandTitleOrganizationalChart"/>
    <dgm:cxn modelId="{967BED53-8727-4EF3-95C5-C0EB658E2205}" type="presParOf" srcId="{848B182E-36A3-4F61-933C-BB8C3B7828BD}" destId="{624F36C2-707E-4277-B7F2-0D2B645CD7FF}" srcOrd="5" destOrd="0" presId="urn:microsoft.com/office/officeart/2008/layout/NameandTitleOrganizationalChart"/>
    <dgm:cxn modelId="{C33998F8-A09F-4295-82EB-F0F2D3574946}" type="presParOf" srcId="{624F36C2-707E-4277-B7F2-0D2B645CD7FF}" destId="{7FB8CC9D-3E9E-4C8F-B875-9F53F24F260A}" srcOrd="0" destOrd="0" presId="urn:microsoft.com/office/officeart/2008/layout/NameandTitleOrganizationalChart"/>
    <dgm:cxn modelId="{3FD59531-7923-4B3D-B7B3-FB42187F8C3C}" type="presParOf" srcId="{7FB8CC9D-3E9E-4C8F-B875-9F53F24F260A}" destId="{AD9879CB-55C2-4C58-BDBA-4AC5D605D8B7}" srcOrd="0" destOrd="0" presId="urn:microsoft.com/office/officeart/2008/layout/NameandTitleOrganizationalChart"/>
    <dgm:cxn modelId="{4B418C20-7603-4782-9E29-7D6BE71F378A}" type="presParOf" srcId="{7FB8CC9D-3E9E-4C8F-B875-9F53F24F260A}" destId="{1B5B1DE6-25FF-4AF1-8FC9-4BED5148C349}" srcOrd="1" destOrd="0" presId="urn:microsoft.com/office/officeart/2008/layout/NameandTitleOrganizationalChart"/>
    <dgm:cxn modelId="{FE819506-3AF3-4068-9687-6D9C798D4EF1}" type="presParOf" srcId="{7FB8CC9D-3E9E-4C8F-B875-9F53F24F260A}" destId="{82C4FDBD-228E-4D1A-A488-17F21E88B06F}" srcOrd="2" destOrd="0" presId="urn:microsoft.com/office/officeart/2008/layout/NameandTitleOrganizationalChart"/>
    <dgm:cxn modelId="{1C04E9C7-FCF8-4A44-8157-0BE230AB2EFA}" type="presParOf" srcId="{624F36C2-707E-4277-B7F2-0D2B645CD7FF}" destId="{31FFB336-A89C-4D08-B4FC-42BDC34C9882}" srcOrd="1" destOrd="0" presId="urn:microsoft.com/office/officeart/2008/layout/NameandTitleOrganizationalChart"/>
    <dgm:cxn modelId="{FD89954E-FF23-4B35-A133-7505CFE21DD3}" type="presParOf" srcId="{31FFB336-A89C-4D08-B4FC-42BDC34C9882}" destId="{ABA1C97C-F79C-4B5A-8B11-71E67F081CA7}" srcOrd="0" destOrd="0" presId="urn:microsoft.com/office/officeart/2008/layout/NameandTitleOrganizationalChart"/>
    <dgm:cxn modelId="{50AE38BA-515F-4BA9-BEC7-678AA1D7E0C5}" type="presParOf" srcId="{31FFB336-A89C-4D08-B4FC-42BDC34C9882}" destId="{10E6BE6A-0E32-45B9-B0C5-E2BBD593E58F}" srcOrd="1" destOrd="0" presId="urn:microsoft.com/office/officeart/2008/layout/NameandTitleOrganizationalChart"/>
    <dgm:cxn modelId="{212A6773-A9B8-4B97-A90D-CD4DE9A33599}" type="presParOf" srcId="{10E6BE6A-0E32-45B9-B0C5-E2BBD593E58F}" destId="{D39526E8-EC81-4BC9-AE17-C661C3A95FA1}" srcOrd="0" destOrd="0" presId="urn:microsoft.com/office/officeart/2008/layout/NameandTitleOrganizationalChart"/>
    <dgm:cxn modelId="{D8DD6588-4B77-4F9F-852E-9B431E96491C}" type="presParOf" srcId="{D39526E8-EC81-4BC9-AE17-C661C3A95FA1}" destId="{A244BFDE-4407-4E4B-AE80-A514D18BC250}" srcOrd="0" destOrd="0" presId="urn:microsoft.com/office/officeart/2008/layout/NameandTitleOrganizationalChart"/>
    <dgm:cxn modelId="{1470403B-BDB3-4703-84AC-69A6EE516C3E}" type="presParOf" srcId="{D39526E8-EC81-4BC9-AE17-C661C3A95FA1}" destId="{71A6F1A7-B3B5-46A5-99A0-E19EA4AFE53A}" srcOrd="1" destOrd="0" presId="urn:microsoft.com/office/officeart/2008/layout/NameandTitleOrganizationalChart"/>
    <dgm:cxn modelId="{CE755E2C-D1C8-43D2-A93C-3D488965C013}" type="presParOf" srcId="{D39526E8-EC81-4BC9-AE17-C661C3A95FA1}" destId="{4FFFE77F-D418-4355-8930-FD071BE84A2D}" srcOrd="2" destOrd="0" presId="urn:microsoft.com/office/officeart/2008/layout/NameandTitleOrganizationalChart"/>
    <dgm:cxn modelId="{7BBC4992-125C-4797-A759-94F0297DA80E}" type="presParOf" srcId="{10E6BE6A-0E32-45B9-B0C5-E2BBD593E58F}" destId="{432C8F39-5F9E-4BFB-9B64-A2922338F222}" srcOrd="1" destOrd="0" presId="urn:microsoft.com/office/officeart/2008/layout/NameandTitleOrganizationalChart"/>
    <dgm:cxn modelId="{5FDFF8F0-278C-4EDB-886E-339F8F0FAAF9}" type="presParOf" srcId="{10E6BE6A-0E32-45B9-B0C5-E2BBD593E58F}" destId="{0969B3DE-3039-45B3-A7EC-F48873A229CB}" srcOrd="2" destOrd="0" presId="urn:microsoft.com/office/officeart/2008/layout/NameandTitleOrganizationalChart"/>
    <dgm:cxn modelId="{B684D1DA-45FA-4402-8C98-5668D33C85EF}" type="presParOf" srcId="{624F36C2-707E-4277-B7F2-0D2B645CD7FF}" destId="{92C0A000-FE9B-4448-8FBC-4DD562DBB402}" srcOrd="2" destOrd="0" presId="urn:microsoft.com/office/officeart/2008/layout/NameandTitleOrganizationalChart"/>
    <dgm:cxn modelId="{9ABD2234-3A7E-4865-B7C9-31D03C93FE03}" type="presParOf" srcId="{423E3A72-556C-43EE-90CC-BB7032523502}" destId="{93845B40-F663-4ED5-9CF2-03A4B3A03BE8}" srcOrd="2" destOrd="0" presId="urn:microsoft.com/office/officeart/2008/layout/NameandTitleOrganizationalChart"/>
    <dgm:cxn modelId="{B9914045-3B10-4ECD-AA24-291AD4AFAEB3}" type="presParOf" srcId="{93845B40-F663-4ED5-9CF2-03A4B3A03BE8}" destId="{BBF74E34-804F-4D48-A8B6-71108058BA2D}" srcOrd="0" destOrd="0" presId="urn:microsoft.com/office/officeart/2008/layout/NameandTitleOrganizationalChart"/>
    <dgm:cxn modelId="{094C98E7-0D86-4DA9-B8D1-F4BDBB0C0C13}" type="presParOf" srcId="{93845B40-F663-4ED5-9CF2-03A4B3A03BE8}" destId="{9077A940-2BC4-4910-98B2-97EADAD6D229}" srcOrd="1" destOrd="0" presId="urn:microsoft.com/office/officeart/2008/layout/NameandTitleOrganizationalChart"/>
    <dgm:cxn modelId="{2B39E512-E4E7-4AAF-B1FE-4044E7F0E800}" type="presParOf" srcId="{9077A940-2BC4-4910-98B2-97EADAD6D229}" destId="{DAE899A1-DF18-4B4F-8D07-CB9F168C24F7}" srcOrd="0" destOrd="0" presId="urn:microsoft.com/office/officeart/2008/layout/NameandTitleOrganizationalChart"/>
    <dgm:cxn modelId="{020797CD-0282-4DB2-AD49-B3A0772E995A}" type="presParOf" srcId="{DAE899A1-DF18-4B4F-8D07-CB9F168C24F7}" destId="{ACFF4843-D813-4A83-AD57-31E8525D111E}" srcOrd="0" destOrd="0" presId="urn:microsoft.com/office/officeart/2008/layout/NameandTitleOrganizationalChart"/>
    <dgm:cxn modelId="{43AB2C16-1B99-4E87-A49A-8D6EB0B36EB5}" type="presParOf" srcId="{DAE899A1-DF18-4B4F-8D07-CB9F168C24F7}" destId="{E9A5E3E7-88FD-40B4-9100-43C891ED8944}" srcOrd="1" destOrd="0" presId="urn:microsoft.com/office/officeart/2008/layout/NameandTitleOrganizationalChart"/>
    <dgm:cxn modelId="{ADD5B5C2-0B5F-40DD-AEFD-36D4DE842EE9}" type="presParOf" srcId="{DAE899A1-DF18-4B4F-8D07-CB9F168C24F7}" destId="{899D10F1-1480-445F-AA41-FF7947344A6D}" srcOrd="2" destOrd="0" presId="urn:microsoft.com/office/officeart/2008/layout/NameandTitleOrganizationalChart"/>
    <dgm:cxn modelId="{BBE3A054-0729-4A31-B60E-C87E26371F5C}" type="presParOf" srcId="{9077A940-2BC4-4910-98B2-97EADAD6D229}" destId="{4B4D62A3-2ED3-4766-86A0-E0001DA847AC}" srcOrd="1" destOrd="0" presId="urn:microsoft.com/office/officeart/2008/layout/NameandTitleOrganizationalChart"/>
    <dgm:cxn modelId="{439D03DE-66AC-4AF8-9ABD-E10921BD2FA1}" type="presParOf" srcId="{9077A940-2BC4-4910-98B2-97EADAD6D229}" destId="{0B7F5CCA-BCB8-4BB6-A1E8-BE05F2317CDC}"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EC037F-2DE3-4A4B-9ADA-306008FD69AC}"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7EF339E1-7D6A-4A8E-8D40-A1FB15B8C5C3}">
      <dgm:prSet phldrT="[Text]"/>
      <dgm:spPr/>
      <dgm:t>
        <a:bodyPr/>
        <a:lstStyle/>
        <a:p>
          <a:r>
            <a:rPr lang="en-US" smtClean="0">
              <a:latin typeface="Kristen ITC" pitchFamily="66" charset="0"/>
            </a:rPr>
            <a:t>1</a:t>
          </a:r>
          <a:endParaRPr lang="en-US">
            <a:latin typeface="Kristen ITC" pitchFamily="66" charset="0"/>
          </a:endParaRPr>
        </a:p>
      </dgm:t>
    </dgm:pt>
    <dgm:pt modelId="{0401580F-20B9-4709-97F5-67AB23DADD96}" type="parTrans" cxnId="{E0DA1EE0-3B86-4F24-AABA-D93FC6695F75}">
      <dgm:prSet/>
      <dgm:spPr/>
      <dgm:t>
        <a:bodyPr/>
        <a:lstStyle/>
        <a:p>
          <a:endParaRPr lang="en-US">
            <a:latin typeface="Kristen ITC" pitchFamily="66" charset="0"/>
          </a:endParaRPr>
        </a:p>
      </dgm:t>
    </dgm:pt>
    <dgm:pt modelId="{5A32EAF4-A45E-49CB-8B91-9198EACD2D66}" type="sibTrans" cxnId="{E0DA1EE0-3B86-4F24-AABA-D93FC6695F75}">
      <dgm:prSet/>
      <dgm:spPr/>
      <dgm:t>
        <a:bodyPr/>
        <a:lstStyle/>
        <a:p>
          <a:endParaRPr lang="en-US">
            <a:latin typeface="Kristen ITC" pitchFamily="66" charset="0"/>
          </a:endParaRPr>
        </a:p>
      </dgm:t>
    </dgm:pt>
    <dgm:pt modelId="{5AD0546C-769C-488B-9758-F862DBADF762}">
      <dgm:prSet phldrT="[Text]"/>
      <dgm:spPr/>
      <dgm:t>
        <a:bodyPr/>
        <a:lstStyle/>
        <a:p>
          <a:r>
            <a:rPr lang="en-US" u="none" smtClean="0">
              <a:latin typeface="Kristen ITC" pitchFamily="66" charset="0"/>
            </a:rPr>
            <a:t>Memperkenalkan Aplikasi Smanit kepada siswa sekolah.</a:t>
          </a:r>
          <a:endParaRPr lang="en-US" u="none">
            <a:latin typeface="Kristen ITC" pitchFamily="66" charset="0"/>
          </a:endParaRPr>
        </a:p>
      </dgm:t>
    </dgm:pt>
    <dgm:pt modelId="{2014F603-4C0B-4D89-B5F6-A901DE564066}" type="parTrans" cxnId="{48E9589A-E3A1-4A2F-A984-C049FAD65773}">
      <dgm:prSet/>
      <dgm:spPr/>
      <dgm:t>
        <a:bodyPr/>
        <a:lstStyle/>
        <a:p>
          <a:endParaRPr lang="en-US">
            <a:latin typeface="Kristen ITC" pitchFamily="66" charset="0"/>
          </a:endParaRPr>
        </a:p>
      </dgm:t>
    </dgm:pt>
    <dgm:pt modelId="{D57C2F7D-02E1-491C-B254-972C8393C596}" type="sibTrans" cxnId="{48E9589A-E3A1-4A2F-A984-C049FAD65773}">
      <dgm:prSet/>
      <dgm:spPr/>
      <dgm:t>
        <a:bodyPr/>
        <a:lstStyle/>
        <a:p>
          <a:endParaRPr lang="en-US">
            <a:latin typeface="Kristen ITC" pitchFamily="66" charset="0"/>
          </a:endParaRPr>
        </a:p>
      </dgm:t>
    </dgm:pt>
    <dgm:pt modelId="{290E6EDD-CA9F-4087-87DB-06A799095229}">
      <dgm:prSet phldrT="[Text]"/>
      <dgm:spPr/>
      <dgm:t>
        <a:bodyPr/>
        <a:lstStyle/>
        <a:p>
          <a:r>
            <a:rPr lang="en-US" smtClean="0">
              <a:latin typeface="Kristen ITC" pitchFamily="66" charset="0"/>
            </a:rPr>
            <a:t>2</a:t>
          </a:r>
          <a:endParaRPr lang="en-US">
            <a:latin typeface="Kristen ITC" pitchFamily="66" charset="0"/>
          </a:endParaRPr>
        </a:p>
      </dgm:t>
    </dgm:pt>
    <dgm:pt modelId="{85F0973A-F07B-453C-8279-9BCF639495D6}" type="parTrans" cxnId="{37F8703D-1D4B-490B-A65B-568BC6491B77}">
      <dgm:prSet/>
      <dgm:spPr/>
      <dgm:t>
        <a:bodyPr/>
        <a:lstStyle/>
        <a:p>
          <a:endParaRPr lang="en-US">
            <a:latin typeface="Kristen ITC" pitchFamily="66" charset="0"/>
          </a:endParaRPr>
        </a:p>
      </dgm:t>
    </dgm:pt>
    <dgm:pt modelId="{BE83F949-835E-48D1-95D6-E24095A9A58E}" type="sibTrans" cxnId="{37F8703D-1D4B-490B-A65B-568BC6491B77}">
      <dgm:prSet/>
      <dgm:spPr/>
      <dgm:t>
        <a:bodyPr/>
        <a:lstStyle/>
        <a:p>
          <a:endParaRPr lang="en-US">
            <a:latin typeface="Kristen ITC" pitchFamily="66" charset="0"/>
          </a:endParaRPr>
        </a:p>
      </dgm:t>
    </dgm:pt>
    <dgm:pt modelId="{6A700EC1-7C07-4410-9359-86B2DF776106}">
      <dgm:prSet phldrT="[Text]"/>
      <dgm:spPr/>
      <dgm:t>
        <a:bodyPr/>
        <a:lstStyle/>
        <a:p>
          <a:r>
            <a:rPr lang="en-US" u="dotted" smtClean="0">
              <a:latin typeface="Kristen ITC" pitchFamily="66" charset="0"/>
            </a:rPr>
            <a:t>Membuat Shortfilm untuk memperkenalkan SMAN 1 Tamansari di sekitar sekolah dan masyarakat/Sekolah yang lain</a:t>
          </a:r>
          <a:endParaRPr lang="en-US">
            <a:latin typeface="Kristen ITC" pitchFamily="66" charset="0"/>
          </a:endParaRPr>
        </a:p>
      </dgm:t>
    </dgm:pt>
    <dgm:pt modelId="{35AA149F-504F-4D43-960F-E2B3A46D6413}" type="parTrans" cxnId="{2BFE3814-FFCB-467D-B4E7-9D6EB4FC0CC5}">
      <dgm:prSet/>
      <dgm:spPr/>
      <dgm:t>
        <a:bodyPr/>
        <a:lstStyle/>
        <a:p>
          <a:endParaRPr lang="en-US">
            <a:latin typeface="Kristen ITC" pitchFamily="66" charset="0"/>
          </a:endParaRPr>
        </a:p>
      </dgm:t>
    </dgm:pt>
    <dgm:pt modelId="{BD326F31-BC56-407B-A0BF-560629491123}" type="sibTrans" cxnId="{2BFE3814-FFCB-467D-B4E7-9D6EB4FC0CC5}">
      <dgm:prSet/>
      <dgm:spPr/>
      <dgm:t>
        <a:bodyPr/>
        <a:lstStyle/>
        <a:p>
          <a:endParaRPr lang="en-US">
            <a:latin typeface="Kristen ITC" pitchFamily="66" charset="0"/>
          </a:endParaRPr>
        </a:p>
      </dgm:t>
    </dgm:pt>
    <dgm:pt modelId="{2662CCF1-356A-423A-861A-BC3AB8A31A59}">
      <dgm:prSet phldrT="[Text]"/>
      <dgm:spPr/>
      <dgm:t>
        <a:bodyPr/>
        <a:lstStyle/>
        <a:p>
          <a:r>
            <a:rPr lang="en-US" smtClean="0">
              <a:latin typeface="Kristen ITC" pitchFamily="66" charset="0"/>
            </a:rPr>
            <a:t>3</a:t>
          </a:r>
          <a:endParaRPr lang="en-US">
            <a:latin typeface="Kristen ITC" pitchFamily="66" charset="0"/>
          </a:endParaRPr>
        </a:p>
      </dgm:t>
    </dgm:pt>
    <dgm:pt modelId="{A9BE6A21-A87D-41A9-BDC8-CCF0556D4DE8}" type="parTrans" cxnId="{77CAA853-01AA-4782-A1FB-210A70E299AA}">
      <dgm:prSet/>
      <dgm:spPr/>
      <dgm:t>
        <a:bodyPr/>
        <a:lstStyle/>
        <a:p>
          <a:endParaRPr lang="en-US">
            <a:latin typeface="Kristen ITC" pitchFamily="66" charset="0"/>
          </a:endParaRPr>
        </a:p>
      </dgm:t>
    </dgm:pt>
    <dgm:pt modelId="{382ACD4D-4D02-4C61-8B63-CD8E6D07737E}" type="sibTrans" cxnId="{77CAA853-01AA-4782-A1FB-210A70E299AA}">
      <dgm:prSet/>
      <dgm:spPr/>
      <dgm:t>
        <a:bodyPr/>
        <a:lstStyle/>
        <a:p>
          <a:endParaRPr lang="en-US">
            <a:latin typeface="Kristen ITC" pitchFamily="66" charset="0"/>
          </a:endParaRPr>
        </a:p>
      </dgm:t>
    </dgm:pt>
    <dgm:pt modelId="{BFA877F9-A3C3-49E6-BD9D-020DBB19C107}">
      <dgm:prSet phldrT="[Text]"/>
      <dgm:spPr/>
      <dgm:t>
        <a:bodyPr/>
        <a:lstStyle/>
        <a:p>
          <a:r>
            <a:rPr lang="en-US" u="dotted" smtClean="0">
              <a:latin typeface="Kristen ITC" pitchFamily="66" charset="0"/>
            </a:rPr>
            <a:t>Membantu progam kinerja guru yang berhubungan dengan Teknologi, Informasi dan Komunikasi</a:t>
          </a:r>
          <a:endParaRPr lang="en-US">
            <a:latin typeface="Kristen ITC" pitchFamily="66" charset="0"/>
          </a:endParaRPr>
        </a:p>
      </dgm:t>
    </dgm:pt>
    <dgm:pt modelId="{5C2173AF-99FB-432A-A9E7-8898B17C5AC9}" type="parTrans" cxnId="{FCE63CC8-6D6E-4A8F-8E56-AAC45CB2DC7F}">
      <dgm:prSet/>
      <dgm:spPr/>
      <dgm:t>
        <a:bodyPr/>
        <a:lstStyle/>
        <a:p>
          <a:endParaRPr lang="en-US">
            <a:latin typeface="Kristen ITC" pitchFamily="66" charset="0"/>
          </a:endParaRPr>
        </a:p>
      </dgm:t>
    </dgm:pt>
    <dgm:pt modelId="{19EE7B17-130C-4711-8ED7-D52606C2DDA6}" type="sibTrans" cxnId="{FCE63CC8-6D6E-4A8F-8E56-AAC45CB2DC7F}">
      <dgm:prSet/>
      <dgm:spPr/>
      <dgm:t>
        <a:bodyPr/>
        <a:lstStyle/>
        <a:p>
          <a:endParaRPr lang="en-US">
            <a:latin typeface="Kristen ITC" pitchFamily="66" charset="0"/>
          </a:endParaRPr>
        </a:p>
      </dgm:t>
    </dgm:pt>
    <dgm:pt modelId="{E4B10ECA-EC09-4B90-96A1-15F9195AE581}">
      <dgm:prSet phldrT="[Text]"/>
      <dgm:spPr/>
      <dgm:t>
        <a:bodyPr/>
        <a:lstStyle/>
        <a:p>
          <a:endParaRPr lang="en-US">
            <a:latin typeface="Kristen ITC" pitchFamily="66" charset="0"/>
          </a:endParaRPr>
        </a:p>
      </dgm:t>
    </dgm:pt>
    <dgm:pt modelId="{39C826DC-E310-4472-829A-418655F3B559}" type="parTrans" cxnId="{8A95956B-1256-4D3A-811C-D0F744C66296}">
      <dgm:prSet/>
      <dgm:spPr/>
      <dgm:t>
        <a:bodyPr/>
        <a:lstStyle/>
        <a:p>
          <a:endParaRPr lang="en-US">
            <a:latin typeface="Kristen ITC" pitchFamily="66" charset="0"/>
          </a:endParaRPr>
        </a:p>
      </dgm:t>
    </dgm:pt>
    <dgm:pt modelId="{C87C27DC-B8E4-4FCD-8CEF-FB280D5264DC}" type="sibTrans" cxnId="{8A95956B-1256-4D3A-811C-D0F744C66296}">
      <dgm:prSet/>
      <dgm:spPr/>
      <dgm:t>
        <a:bodyPr/>
        <a:lstStyle/>
        <a:p>
          <a:endParaRPr lang="en-US">
            <a:latin typeface="Kristen ITC" pitchFamily="66" charset="0"/>
          </a:endParaRPr>
        </a:p>
      </dgm:t>
    </dgm:pt>
    <dgm:pt modelId="{A4C02403-34B2-4D01-AB3C-35AFA466D85B}" type="pres">
      <dgm:prSet presAssocID="{B5EC037F-2DE3-4A4B-9ADA-306008FD69AC}" presName="linearFlow" presStyleCnt="0">
        <dgm:presLayoutVars>
          <dgm:dir/>
          <dgm:animLvl val="lvl"/>
          <dgm:resizeHandles val="exact"/>
        </dgm:presLayoutVars>
      </dgm:prSet>
      <dgm:spPr/>
    </dgm:pt>
    <dgm:pt modelId="{53C7A901-0EC7-4D08-9C3A-44CC5C5F2B58}" type="pres">
      <dgm:prSet presAssocID="{7EF339E1-7D6A-4A8E-8D40-A1FB15B8C5C3}" presName="composite" presStyleCnt="0"/>
      <dgm:spPr/>
    </dgm:pt>
    <dgm:pt modelId="{CE1BB34D-6CF9-49B3-9D39-BF37BF8F31CD}" type="pres">
      <dgm:prSet presAssocID="{7EF339E1-7D6A-4A8E-8D40-A1FB15B8C5C3}" presName="parentText" presStyleLbl="alignNode1" presStyleIdx="0" presStyleCnt="3">
        <dgm:presLayoutVars>
          <dgm:chMax val="1"/>
          <dgm:bulletEnabled val="1"/>
        </dgm:presLayoutVars>
      </dgm:prSet>
      <dgm:spPr/>
    </dgm:pt>
    <dgm:pt modelId="{3A18E2CB-6C06-4A85-ABB7-3C99E85376E0}" type="pres">
      <dgm:prSet presAssocID="{7EF339E1-7D6A-4A8E-8D40-A1FB15B8C5C3}" presName="descendantText" presStyleLbl="alignAcc1" presStyleIdx="0" presStyleCnt="3">
        <dgm:presLayoutVars>
          <dgm:bulletEnabled val="1"/>
        </dgm:presLayoutVars>
      </dgm:prSet>
      <dgm:spPr/>
      <dgm:t>
        <a:bodyPr/>
        <a:lstStyle/>
        <a:p>
          <a:endParaRPr lang="en-US"/>
        </a:p>
      </dgm:t>
    </dgm:pt>
    <dgm:pt modelId="{8A466EFA-7596-4F39-A008-C05079F8C590}" type="pres">
      <dgm:prSet presAssocID="{5A32EAF4-A45E-49CB-8B91-9198EACD2D66}" presName="sp" presStyleCnt="0"/>
      <dgm:spPr/>
    </dgm:pt>
    <dgm:pt modelId="{E189D539-9F07-4D1C-8C1B-C515E8676EF3}" type="pres">
      <dgm:prSet presAssocID="{290E6EDD-CA9F-4087-87DB-06A799095229}" presName="composite" presStyleCnt="0"/>
      <dgm:spPr/>
    </dgm:pt>
    <dgm:pt modelId="{4C30B4C6-A66F-47F7-AEC6-CDBF5FEE3BCC}" type="pres">
      <dgm:prSet presAssocID="{290E6EDD-CA9F-4087-87DB-06A799095229}" presName="parentText" presStyleLbl="alignNode1" presStyleIdx="1" presStyleCnt="3">
        <dgm:presLayoutVars>
          <dgm:chMax val="1"/>
          <dgm:bulletEnabled val="1"/>
        </dgm:presLayoutVars>
      </dgm:prSet>
      <dgm:spPr/>
    </dgm:pt>
    <dgm:pt modelId="{7F6FCCBB-94AB-47D2-BA60-1FDE69222C0E}" type="pres">
      <dgm:prSet presAssocID="{290E6EDD-CA9F-4087-87DB-06A799095229}" presName="descendantText" presStyleLbl="alignAcc1" presStyleIdx="1" presStyleCnt="3">
        <dgm:presLayoutVars>
          <dgm:bulletEnabled val="1"/>
        </dgm:presLayoutVars>
      </dgm:prSet>
      <dgm:spPr/>
      <dgm:t>
        <a:bodyPr/>
        <a:lstStyle/>
        <a:p>
          <a:endParaRPr lang="en-US"/>
        </a:p>
      </dgm:t>
    </dgm:pt>
    <dgm:pt modelId="{E5FC85BE-54CB-41E5-B6FA-923E8A0C127C}" type="pres">
      <dgm:prSet presAssocID="{BE83F949-835E-48D1-95D6-E24095A9A58E}" presName="sp" presStyleCnt="0"/>
      <dgm:spPr/>
    </dgm:pt>
    <dgm:pt modelId="{42A6B847-86C6-4D5F-8F2B-3945C576FE4B}" type="pres">
      <dgm:prSet presAssocID="{2662CCF1-356A-423A-861A-BC3AB8A31A59}" presName="composite" presStyleCnt="0"/>
      <dgm:spPr/>
    </dgm:pt>
    <dgm:pt modelId="{2EDD0BC4-0CCD-4E9D-A752-C241EF5E99D7}" type="pres">
      <dgm:prSet presAssocID="{2662CCF1-356A-423A-861A-BC3AB8A31A59}" presName="parentText" presStyleLbl="alignNode1" presStyleIdx="2" presStyleCnt="3">
        <dgm:presLayoutVars>
          <dgm:chMax val="1"/>
          <dgm:bulletEnabled val="1"/>
        </dgm:presLayoutVars>
      </dgm:prSet>
      <dgm:spPr/>
    </dgm:pt>
    <dgm:pt modelId="{F0BE97CC-3E92-4E9B-95D4-67F69AB40179}" type="pres">
      <dgm:prSet presAssocID="{2662CCF1-356A-423A-861A-BC3AB8A31A59}" presName="descendantText" presStyleLbl="alignAcc1" presStyleIdx="2" presStyleCnt="3">
        <dgm:presLayoutVars>
          <dgm:bulletEnabled val="1"/>
        </dgm:presLayoutVars>
      </dgm:prSet>
      <dgm:spPr/>
      <dgm:t>
        <a:bodyPr/>
        <a:lstStyle/>
        <a:p>
          <a:endParaRPr lang="en-US"/>
        </a:p>
      </dgm:t>
    </dgm:pt>
  </dgm:ptLst>
  <dgm:cxnLst>
    <dgm:cxn modelId="{37F8703D-1D4B-490B-A65B-568BC6491B77}" srcId="{B5EC037F-2DE3-4A4B-9ADA-306008FD69AC}" destId="{290E6EDD-CA9F-4087-87DB-06A799095229}" srcOrd="1" destOrd="0" parTransId="{85F0973A-F07B-453C-8279-9BCF639495D6}" sibTransId="{BE83F949-835E-48D1-95D6-E24095A9A58E}"/>
    <dgm:cxn modelId="{8FAC1E86-A645-4F83-A5B1-0C967F1D7C68}" type="presOf" srcId="{5AD0546C-769C-488B-9758-F862DBADF762}" destId="{3A18E2CB-6C06-4A85-ABB7-3C99E85376E0}" srcOrd="0" destOrd="0" presId="urn:microsoft.com/office/officeart/2005/8/layout/chevron2"/>
    <dgm:cxn modelId="{73826183-EC11-41E5-AA8E-64F10383A5AF}" type="presOf" srcId="{2662CCF1-356A-423A-861A-BC3AB8A31A59}" destId="{2EDD0BC4-0CCD-4E9D-A752-C241EF5E99D7}" srcOrd="0" destOrd="0" presId="urn:microsoft.com/office/officeart/2005/8/layout/chevron2"/>
    <dgm:cxn modelId="{FB8A0612-FD89-41FC-BDF3-3A253FE12A4D}" type="presOf" srcId="{B5EC037F-2DE3-4A4B-9ADA-306008FD69AC}" destId="{A4C02403-34B2-4D01-AB3C-35AFA466D85B}" srcOrd="0" destOrd="0" presId="urn:microsoft.com/office/officeart/2005/8/layout/chevron2"/>
    <dgm:cxn modelId="{FCE63CC8-6D6E-4A8F-8E56-AAC45CB2DC7F}" srcId="{2662CCF1-356A-423A-861A-BC3AB8A31A59}" destId="{BFA877F9-A3C3-49E6-BD9D-020DBB19C107}" srcOrd="0" destOrd="0" parTransId="{5C2173AF-99FB-432A-A9E7-8898B17C5AC9}" sibTransId="{19EE7B17-130C-4711-8ED7-D52606C2DDA6}"/>
    <dgm:cxn modelId="{E0DA1EE0-3B86-4F24-AABA-D93FC6695F75}" srcId="{B5EC037F-2DE3-4A4B-9ADA-306008FD69AC}" destId="{7EF339E1-7D6A-4A8E-8D40-A1FB15B8C5C3}" srcOrd="0" destOrd="0" parTransId="{0401580F-20B9-4709-97F5-67AB23DADD96}" sibTransId="{5A32EAF4-A45E-49CB-8B91-9198EACD2D66}"/>
    <dgm:cxn modelId="{2BFE3814-FFCB-467D-B4E7-9D6EB4FC0CC5}" srcId="{290E6EDD-CA9F-4087-87DB-06A799095229}" destId="{6A700EC1-7C07-4410-9359-86B2DF776106}" srcOrd="0" destOrd="0" parTransId="{35AA149F-504F-4D43-960F-E2B3A46D6413}" sibTransId="{BD326F31-BC56-407B-A0BF-560629491123}"/>
    <dgm:cxn modelId="{9B9880E1-EB1B-407E-B466-CC123B2A3DDF}" type="presOf" srcId="{E4B10ECA-EC09-4B90-96A1-15F9195AE581}" destId="{3A18E2CB-6C06-4A85-ABB7-3C99E85376E0}" srcOrd="0" destOrd="1" presId="urn:microsoft.com/office/officeart/2005/8/layout/chevron2"/>
    <dgm:cxn modelId="{554A202D-17C8-4C44-8A06-85BE108C74C0}" type="presOf" srcId="{7EF339E1-7D6A-4A8E-8D40-A1FB15B8C5C3}" destId="{CE1BB34D-6CF9-49B3-9D39-BF37BF8F31CD}" srcOrd="0" destOrd="0" presId="urn:microsoft.com/office/officeart/2005/8/layout/chevron2"/>
    <dgm:cxn modelId="{8A95956B-1256-4D3A-811C-D0F744C66296}" srcId="{7EF339E1-7D6A-4A8E-8D40-A1FB15B8C5C3}" destId="{E4B10ECA-EC09-4B90-96A1-15F9195AE581}" srcOrd="1" destOrd="0" parTransId="{39C826DC-E310-4472-829A-418655F3B559}" sibTransId="{C87C27DC-B8E4-4FCD-8CEF-FB280D5264DC}"/>
    <dgm:cxn modelId="{77CAA853-01AA-4782-A1FB-210A70E299AA}" srcId="{B5EC037F-2DE3-4A4B-9ADA-306008FD69AC}" destId="{2662CCF1-356A-423A-861A-BC3AB8A31A59}" srcOrd="2" destOrd="0" parTransId="{A9BE6A21-A87D-41A9-BDC8-CCF0556D4DE8}" sibTransId="{382ACD4D-4D02-4C61-8B63-CD8E6D07737E}"/>
    <dgm:cxn modelId="{48E9589A-E3A1-4A2F-A984-C049FAD65773}" srcId="{7EF339E1-7D6A-4A8E-8D40-A1FB15B8C5C3}" destId="{5AD0546C-769C-488B-9758-F862DBADF762}" srcOrd="0" destOrd="0" parTransId="{2014F603-4C0B-4D89-B5F6-A901DE564066}" sibTransId="{D57C2F7D-02E1-491C-B254-972C8393C596}"/>
    <dgm:cxn modelId="{C07F7B6B-DBCD-48AC-AA41-D0B6CE29E541}" type="presOf" srcId="{290E6EDD-CA9F-4087-87DB-06A799095229}" destId="{4C30B4C6-A66F-47F7-AEC6-CDBF5FEE3BCC}" srcOrd="0" destOrd="0" presId="urn:microsoft.com/office/officeart/2005/8/layout/chevron2"/>
    <dgm:cxn modelId="{959225CD-BE2D-4650-8DB5-C913DD268BEB}" type="presOf" srcId="{BFA877F9-A3C3-49E6-BD9D-020DBB19C107}" destId="{F0BE97CC-3E92-4E9B-95D4-67F69AB40179}" srcOrd="0" destOrd="0" presId="urn:microsoft.com/office/officeart/2005/8/layout/chevron2"/>
    <dgm:cxn modelId="{FD899B15-7977-4C7E-8CCF-80C6AA2EF7E8}" type="presOf" srcId="{6A700EC1-7C07-4410-9359-86B2DF776106}" destId="{7F6FCCBB-94AB-47D2-BA60-1FDE69222C0E}" srcOrd="0" destOrd="0" presId="urn:microsoft.com/office/officeart/2005/8/layout/chevron2"/>
    <dgm:cxn modelId="{058DB7B5-61FC-4597-A42F-0A16A18B875C}" type="presParOf" srcId="{A4C02403-34B2-4D01-AB3C-35AFA466D85B}" destId="{53C7A901-0EC7-4D08-9C3A-44CC5C5F2B58}" srcOrd="0" destOrd="0" presId="urn:microsoft.com/office/officeart/2005/8/layout/chevron2"/>
    <dgm:cxn modelId="{39E3C6CB-306B-4594-90C5-331A691D37B9}" type="presParOf" srcId="{53C7A901-0EC7-4D08-9C3A-44CC5C5F2B58}" destId="{CE1BB34D-6CF9-49B3-9D39-BF37BF8F31CD}" srcOrd="0" destOrd="0" presId="urn:microsoft.com/office/officeart/2005/8/layout/chevron2"/>
    <dgm:cxn modelId="{E4AF2C40-2012-476F-8C32-31BC2F810D03}" type="presParOf" srcId="{53C7A901-0EC7-4D08-9C3A-44CC5C5F2B58}" destId="{3A18E2CB-6C06-4A85-ABB7-3C99E85376E0}" srcOrd="1" destOrd="0" presId="urn:microsoft.com/office/officeart/2005/8/layout/chevron2"/>
    <dgm:cxn modelId="{29CA958F-9F95-408F-872A-41506AB56688}" type="presParOf" srcId="{A4C02403-34B2-4D01-AB3C-35AFA466D85B}" destId="{8A466EFA-7596-4F39-A008-C05079F8C590}" srcOrd="1" destOrd="0" presId="urn:microsoft.com/office/officeart/2005/8/layout/chevron2"/>
    <dgm:cxn modelId="{6D8C0DDC-9F85-42C4-821D-5727FC8D0D23}" type="presParOf" srcId="{A4C02403-34B2-4D01-AB3C-35AFA466D85B}" destId="{E189D539-9F07-4D1C-8C1B-C515E8676EF3}" srcOrd="2" destOrd="0" presId="urn:microsoft.com/office/officeart/2005/8/layout/chevron2"/>
    <dgm:cxn modelId="{AA48BA60-95CA-42B3-B4D6-204C82D75926}" type="presParOf" srcId="{E189D539-9F07-4D1C-8C1B-C515E8676EF3}" destId="{4C30B4C6-A66F-47F7-AEC6-CDBF5FEE3BCC}" srcOrd="0" destOrd="0" presId="urn:microsoft.com/office/officeart/2005/8/layout/chevron2"/>
    <dgm:cxn modelId="{D15F87B3-4E52-483B-A111-87E5510EE096}" type="presParOf" srcId="{E189D539-9F07-4D1C-8C1B-C515E8676EF3}" destId="{7F6FCCBB-94AB-47D2-BA60-1FDE69222C0E}" srcOrd="1" destOrd="0" presId="urn:microsoft.com/office/officeart/2005/8/layout/chevron2"/>
    <dgm:cxn modelId="{525B4BD7-D907-41BD-8B47-1A961DE37534}" type="presParOf" srcId="{A4C02403-34B2-4D01-AB3C-35AFA466D85B}" destId="{E5FC85BE-54CB-41E5-B6FA-923E8A0C127C}" srcOrd="3" destOrd="0" presId="urn:microsoft.com/office/officeart/2005/8/layout/chevron2"/>
    <dgm:cxn modelId="{A76327D6-C81A-45E7-A2FE-CE5A928965CC}" type="presParOf" srcId="{A4C02403-34B2-4D01-AB3C-35AFA466D85B}" destId="{42A6B847-86C6-4D5F-8F2B-3945C576FE4B}" srcOrd="4" destOrd="0" presId="urn:microsoft.com/office/officeart/2005/8/layout/chevron2"/>
    <dgm:cxn modelId="{636D471E-D3CA-4F52-820D-14A715C36A3A}" type="presParOf" srcId="{42A6B847-86C6-4D5F-8F2B-3945C576FE4B}" destId="{2EDD0BC4-0CCD-4E9D-A752-C241EF5E99D7}" srcOrd="0" destOrd="0" presId="urn:microsoft.com/office/officeart/2005/8/layout/chevron2"/>
    <dgm:cxn modelId="{92ACA555-125B-4DA4-9CDB-3D84DD78168A}" type="presParOf" srcId="{42A6B847-86C6-4D5F-8F2B-3945C576FE4B}" destId="{F0BE97CC-3E92-4E9B-95D4-67F69AB4017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176D687-0804-4CD9-9B2D-15631FEBEEF0}"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US"/>
        </a:p>
      </dgm:t>
    </dgm:pt>
    <dgm:pt modelId="{56315F77-7305-44B2-A593-16B0097B79A5}">
      <dgm:prSet phldrT="[Text]"/>
      <dgm:spPr/>
      <dgm:t>
        <a:bodyPr/>
        <a:lstStyle/>
        <a:p>
          <a:r>
            <a:rPr lang="en-US" smtClean="0"/>
            <a:t>Tujuan :</a:t>
          </a:r>
          <a:endParaRPr lang="en-US"/>
        </a:p>
      </dgm:t>
    </dgm:pt>
    <dgm:pt modelId="{BCF5DF9C-F7C3-4B23-98A2-2146908C9D81}" type="parTrans" cxnId="{B52F11E8-8CAF-46B3-9D88-1829DD963D54}">
      <dgm:prSet/>
      <dgm:spPr/>
      <dgm:t>
        <a:bodyPr/>
        <a:lstStyle/>
        <a:p>
          <a:endParaRPr lang="en-US"/>
        </a:p>
      </dgm:t>
    </dgm:pt>
    <dgm:pt modelId="{5A2298B0-FDC2-4155-B921-7187995BBC9B}" type="sibTrans" cxnId="{B52F11E8-8CAF-46B3-9D88-1829DD963D54}">
      <dgm:prSet/>
      <dgm:spPr/>
      <dgm:t>
        <a:bodyPr/>
        <a:lstStyle/>
        <a:p>
          <a:endParaRPr lang="en-US"/>
        </a:p>
      </dgm:t>
    </dgm:pt>
    <dgm:pt modelId="{E108223E-24FA-4CEB-91C8-B787C6997CCC}">
      <dgm:prSet phldrT="[Text]">
        <dgm:style>
          <a:lnRef idx="1">
            <a:schemeClr val="accent2"/>
          </a:lnRef>
          <a:fillRef idx="2">
            <a:schemeClr val="accent2"/>
          </a:fillRef>
          <a:effectRef idx="1">
            <a:schemeClr val="accent2"/>
          </a:effectRef>
          <a:fontRef idx="minor">
            <a:schemeClr val="dk1"/>
          </a:fontRef>
        </dgm:style>
      </dgm:prSet>
      <dgm:spPr/>
      <dgm:t>
        <a:bodyPr/>
        <a:lstStyle/>
        <a:p>
          <a:r>
            <a:rPr lang="en-US" u="dotted" smtClean="0">
              <a:solidFill>
                <a:schemeClr val="bg1"/>
              </a:solidFill>
            </a:rPr>
            <a:t>Di dalam multimedia tujuan kami adalah ingin mengetahui seberapa jauh ilmu yang kami punya tentang IT, lalu kami akan memperbaikinya  serta memperbarui  Ilmu yang sudah kami dapatkan dari bimbingan IT.</a:t>
          </a:r>
        </a:p>
        <a:p>
          <a:endParaRPr lang="en-US" smtClean="0">
            <a:solidFill>
              <a:schemeClr val="bg1"/>
            </a:solidFill>
          </a:endParaRPr>
        </a:p>
        <a:p>
          <a:r>
            <a:rPr lang="en-US" u="dotted" smtClean="0">
              <a:solidFill>
                <a:schemeClr val="bg1"/>
              </a:solidFill>
            </a:rPr>
            <a:t>Terbentuknya ekskul multimedia ini karena ada nya keinginan dan niatan kami semua untuk membentuk suatu kelompok khusus yang di fokuskan kepada bimbingan  IT, sehingga kami akan menciptakan iptek(ilmu pengetahuan teknologi)yang lebih maju di sekolah SMA NEGERI 1 TAMANSARI .</a:t>
          </a:r>
          <a:endParaRPr lang="en-US">
            <a:solidFill>
              <a:schemeClr val="bg1"/>
            </a:solidFill>
          </a:endParaRPr>
        </a:p>
      </dgm:t>
    </dgm:pt>
    <dgm:pt modelId="{B0AC586D-E930-4ED9-81DE-FC17894B6711}" type="parTrans" cxnId="{7F7BACAB-D22E-456C-9495-7001A18FE300}">
      <dgm:prSet/>
      <dgm:spPr/>
      <dgm:t>
        <a:bodyPr/>
        <a:lstStyle/>
        <a:p>
          <a:endParaRPr lang="en-US"/>
        </a:p>
      </dgm:t>
    </dgm:pt>
    <dgm:pt modelId="{9DBB22AB-E794-456A-A238-1DF5D58FCE02}" type="sibTrans" cxnId="{7F7BACAB-D22E-456C-9495-7001A18FE300}">
      <dgm:prSet/>
      <dgm:spPr/>
      <dgm:t>
        <a:bodyPr/>
        <a:lstStyle/>
        <a:p>
          <a:endParaRPr lang="en-US"/>
        </a:p>
      </dgm:t>
    </dgm:pt>
    <dgm:pt modelId="{177E5F42-77D5-444F-9415-86EAF8ABB77E}" type="pres">
      <dgm:prSet presAssocID="{4176D687-0804-4CD9-9B2D-15631FEBEEF0}" presName="Name0" presStyleCnt="0">
        <dgm:presLayoutVars>
          <dgm:dir/>
          <dgm:animOne val="branch"/>
          <dgm:animLvl val="lvl"/>
        </dgm:presLayoutVars>
      </dgm:prSet>
      <dgm:spPr/>
    </dgm:pt>
    <dgm:pt modelId="{CBBD4230-2768-479B-A116-2C34835770FE}" type="pres">
      <dgm:prSet presAssocID="{56315F77-7305-44B2-A593-16B0097B79A5}" presName="chaos" presStyleCnt="0"/>
      <dgm:spPr/>
    </dgm:pt>
    <dgm:pt modelId="{85465641-F0A6-4BD5-8AD1-F6B7DE3E014F}" type="pres">
      <dgm:prSet presAssocID="{56315F77-7305-44B2-A593-16B0097B79A5}" presName="parTx1" presStyleLbl="revTx" presStyleIdx="0" presStyleCnt="1"/>
      <dgm:spPr/>
      <dgm:t>
        <a:bodyPr/>
        <a:lstStyle/>
        <a:p>
          <a:endParaRPr lang="en-US"/>
        </a:p>
      </dgm:t>
    </dgm:pt>
    <dgm:pt modelId="{1AD7041B-85EC-41BE-88C4-03F3196D1A86}" type="pres">
      <dgm:prSet presAssocID="{56315F77-7305-44B2-A593-16B0097B79A5}" presName="c1" presStyleLbl="node1" presStyleIdx="0" presStyleCnt="19"/>
      <dgm:spPr/>
    </dgm:pt>
    <dgm:pt modelId="{12D544FE-032B-4B92-830C-07D5176D9227}" type="pres">
      <dgm:prSet presAssocID="{56315F77-7305-44B2-A593-16B0097B79A5}" presName="c2" presStyleLbl="node1" presStyleIdx="1" presStyleCnt="19"/>
      <dgm:spPr/>
    </dgm:pt>
    <dgm:pt modelId="{8BA57836-2434-419E-B0A6-35396BE4C564}" type="pres">
      <dgm:prSet presAssocID="{56315F77-7305-44B2-A593-16B0097B79A5}" presName="c3" presStyleLbl="node1" presStyleIdx="2" presStyleCnt="19"/>
      <dgm:spPr/>
    </dgm:pt>
    <dgm:pt modelId="{1126E5A8-049F-49C4-BC76-97DAADC3A62E}" type="pres">
      <dgm:prSet presAssocID="{56315F77-7305-44B2-A593-16B0097B79A5}" presName="c4" presStyleLbl="node1" presStyleIdx="3" presStyleCnt="19"/>
      <dgm:spPr/>
    </dgm:pt>
    <dgm:pt modelId="{1B393FD6-3AA3-487F-9B25-AF231FD39E54}" type="pres">
      <dgm:prSet presAssocID="{56315F77-7305-44B2-A593-16B0097B79A5}" presName="c5" presStyleLbl="node1" presStyleIdx="4" presStyleCnt="19"/>
      <dgm:spPr/>
    </dgm:pt>
    <dgm:pt modelId="{0C510788-FC06-400E-979D-8CB2C86EACAB}" type="pres">
      <dgm:prSet presAssocID="{56315F77-7305-44B2-A593-16B0097B79A5}" presName="c6" presStyleLbl="node1" presStyleIdx="5" presStyleCnt="19"/>
      <dgm:spPr/>
    </dgm:pt>
    <dgm:pt modelId="{A7CBBEAF-812A-4F49-80F3-F328FEF21673}" type="pres">
      <dgm:prSet presAssocID="{56315F77-7305-44B2-A593-16B0097B79A5}" presName="c7" presStyleLbl="node1" presStyleIdx="6" presStyleCnt="19"/>
      <dgm:spPr/>
    </dgm:pt>
    <dgm:pt modelId="{107B1E03-8E15-4003-B1AA-0A4C5CF7D959}" type="pres">
      <dgm:prSet presAssocID="{56315F77-7305-44B2-A593-16B0097B79A5}" presName="c8" presStyleLbl="node1" presStyleIdx="7" presStyleCnt="19"/>
      <dgm:spPr/>
    </dgm:pt>
    <dgm:pt modelId="{BE04FBE3-A41A-4805-BCD4-009681F1E4F2}" type="pres">
      <dgm:prSet presAssocID="{56315F77-7305-44B2-A593-16B0097B79A5}" presName="c9" presStyleLbl="node1" presStyleIdx="8" presStyleCnt="19"/>
      <dgm:spPr/>
    </dgm:pt>
    <dgm:pt modelId="{5F700512-08C2-48B1-8DA4-FA38856B1C83}" type="pres">
      <dgm:prSet presAssocID="{56315F77-7305-44B2-A593-16B0097B79A5}" presName="c10" presStyleLbl="node1" presStyleIdx="9" presStyleCnt="19"/>
      <dgm:spPr/>
    </dgm:pt>
    <dgm:pt modelId="{882046A8-CD7D-42AE-8A9B-6090CF35B3AF}" type="pres">
      <dgm:prSet presAssocID="{56315F77-7305-44B2-A593-16B0097B79A5}" presName="c11" presStyleLbl="node1" presStyleIdx="10" presStyleCnt="19"/>
      <dgm:spPr/>
    </dgm:pt>
    <dgm:pt modelId="{0CE3673C-80D1-44FB-A50B-9AAA635ABD47}" type="pres">
      <dgm:prSet presAssocID="{56315F77-7305-44B2-A593-16B0097B79A5}" presName="c12" presStyleLbl="node1" presStyleIdx="11" presStyleCnt="19"/>
      <dgm:spPr/>
    </dgm:pt>
    <dgm:pt modelId="{F4C9BC1F-422F-4E62-B605-D4B1724CC234}" type="pres">
      <dgm:prSet presAssocID="{56315F77-7305-44B2-A593-16B0097B79A5}" presName="c13" presStyleLbl="node1" presStyleIdx="12" presStyleCnt="19"/>
      <dgm:spPr/>
    </dgm:pt>
    <dgm:pt modelId="{34EFBEB8-DE2F-416E-8963-88D3E89E3271}" type="pres">
      <dgm:prSet presAssocID="{56315F77-7305-44B2-A593-16B0097B79A5}" presName="c14" presStyleLbl="node1" presStyleIdx="13" presStyleCnt="19"/>
      <dgm:spPr/>
    </dgm:pt>
    <dgm:pt modelId="{DD809D8E-0C95-4E28-A272-61BEEF40DDA3}" type="pres">
      <dgm:prSet presAssocID="{56315F77-7305-44B2-A593-16B0097B79A5}" presName="c15" presStyleLbl="node1" presStyleIdx="14" presStyleCnt="19"/>
      <dgm:spPr/>
    </dgm:pt>
    <dgm:pt modelId="{816A8417-146D-43E6-BA1D-79D7CA063662}" type="pres">
      <dgm:prSet presAssocID="{56315F77-7305-44B2-A593-16B0097B79A5}" presName="c16" presStyleLbl="node1" presStyleIdx="15" presStyleCnt="19"/>
      <dgm:spPr/>
    </dgm:pt>
    <dgm:pt modelId="{B1631FFF-8308-4195-8E65-BB528452946A}" type="pres">
      <dgm:prSet presAssocID="{56315F77-7305-44B2-A593-16B0097B79A5}" presName="c17" presStyleLbl="node1" presStyleIdx="16" presStyleCnt="19"/>
      <dgm:spPr/>
    </dgm:pt>
    <dgm:pt modelId="{645F4D41-33EB-4C7A-A969-BEC2637657DD}" type="pres">
      <dgm:prSet presAssocID="{56315F77-7305-44B2-A593-16B0097B79A5}" presName="c18" presStyleLbl="node1" presStyleIdx="17" presStyleCnt="19"/>
      <dgm:spPr/>
    </dgm:pt>
    <dgm:pt modelId="{7B44ACC5-1309-412A-B458-008D5A26DD1E}" type="pres">
      <dgm:prSet presAssocID="{5A2298B0-FDC2-4155-B921-7187995BBC9B}" presName="chevronComposite1" presStyleCnt="0"/>
      <dgm:spPr/>
    </dgm:pt>
    <dgm:pt modelId="{2520EAE5-9BF9-4F76-BED9-676F8B767FCD}" type="pres">
      <dgm:prSet presAssocID="{5A2298B0-FDC2-4155-B921-7187995BBC9B}" presName="chevron1" presStyleLbl="sibTrans2D1" presStyleIdx="0" presStyleCnt="2"/>
      <dgm:spPr/>
    </dgm:pt>
    <dgm:pt modelId="{22E28D05-32FE-4DD7-8778-8E6FEE9D3E92}" type="pres">
      <dgm:prSet presAssocID="{5A2298B0-FDC2-4155-B921-7187995BBC9B}" presName="spChevron1" presStyleCnt="0"/>
      <dgm:spPr/>
    </dgm:pt>
    <dgm:pt modelId="{28B5BF19-DBD9-478F-9B19-C203817A3FDB}" type="pres">
      <dgm:prSet presAssocID="{5A2298B0-FDC2-4155-B921-7187995BBC9B}" presName="overlap" presStyleCnt="0"/>
      <dgm:spPr/>
    </dgm:pt>
    <dgm:pt modelId="{87625F40-1070-4BFD-BB97-61E4F38C710C}" type="pres">
      <dgm:prSet presAssocID="{5A2298B0-FDC2-4155-B921-7187995BBC9B}" presName="chevronComposite2" presStyleCnt="0"/>
      <dgm:spPr/>
    </dgm:pt>
    <dgm:pt modelId="{F074547F-E999-4A18-84E2-B47F79648473}" type="pres">
      <dgm:prSet presAssocID="{5A2298B0-FDC2-4155-B921-7187995BBC9B}" presName="chevron2" presStyleLbl="sibTrans2D1" presStyleIdx="1" presStyleCnt="2"/>
      <dgm:spPr/>
    </dgm:pt>
    <dgm:pt modelId="{1A8E361E-F76E-4800-97D6-359486E21C98}" type="pres">
      <dgm:prSet presAssocID="{5A2298B0-FDC2-4155-B921-7187995BBC9B}" presName="spChevron2" presStyleCnt="0"/>
      <dgm:spPr/>
    </dgm:pt>
    <dgm:pt modelId="{3138C2F0-98D2-4979-8188-B53B685610FB}" type="pres">
      <dgm:prSet presAssocID="{E108223E-24FA-4CEB-91C8-B787C6997CCC}" presName="last" presStyleCnt="0"/>
      <dgm:spPr/>
    </dgm:pt>
    <dgm:pt modelId="{1E923B96-9F16-46B8-9538-6F55D3011FC2}" type="pres">
      <dgm:prSet presAssocID="{E108223E-24FA-4CEB-91C8-B787C6997CCC}" presName="circleTx" presStyleLbl="node1" presStyleIdx="18" presStyleCnt="19" custScaleX="529881" custScaleY="406858"/>
      <dgm:spPr/>
      <dgm:t>
        <a:bodyPr/>
        <a:lstStyle/>
        <a:p>
          <a:endParaRPr lang="en-US"/>
        </a:p>
      </dgm:t>
    </dgm:pt>
    <dgm:pt modelId="{313AD454-C591-485B-8FD6-0239A9FED770}" type="pres">
      <dgm:prSet presAssocID="{E108223E-24FA-4CEB-91C8-B787C6997CCC}" presName="spN" presStyleCnt="0"/>
      <dgm:spPr/>
    </dgm:pt>
  </dgm:ptLst>
  <dgm:cxnLst>
    <dgm:cxn modelId="{64E7942B-0D65-4A78-84BD-46BEB0495866}" type="presOf" srcId="{E108223E-24FA-4CEB-91C8-B787C6997CCC}" destId="{1E923B96-9F16-46B8-9538-6F55D3011FC2}" srcOrd="0" destOrd="0" presId="urn:microsoft.com/office/officeart/2009/3/layout/RandomtoResultProcess"/>
    <dgm:cxn modelId="{73A662F1-67D3-42EE-A115-84544F347C0B}" type="presOf" srcId="{56315F77-7305-44B2-A593-16B0097B79A5}" destId="{85465641-F0A6-4BD5-8AD1-F6B7DE3E014F}" srcOrd="0" destOrd="0" presId="urn:microsoft.com/office/officeart/2009/3/layout/RandomtoResultProcess"/>
    <dgm:cxn modelId="{B52F11E8-8CAF-46B3-9D88-1829DD963D54}" srcId="{4176D687-0804-4CD9-9B2D-15631FEBEEF0}" destId="{56315F77-7305-44B2-A593-16B0097B79A5}" srcOrd="0" destOrd="0" parTransId="{BCF5DF9C-F7C3-4B23-98A2-2146908C9D81}" sibTransId="{5A2298B0-FDC2-4155-B921-7187995BBC9B}"/>
    <dgm:cxn modelId="{C21F63BC-648F-45F7-8C1C-29C93B0302FA}" type="presOf" srcId="{4176D687-0804-4CD9-9B2D-15631FEBEEF0}" destId="{177E5F42-77D5-444F-9415-86EAF8ABB77E}" srcOrd="0" destOrd="0" presId="urn:microsoft.com/office/officeart/2009/3/layout/RandomtoResultProcess"/>
    <dgm:cxn modelId="{7F7BACAB-D22E-456C-9495-7001A18FE300}" srcId="{4176D687-0804-4CD9-9B2D-15631FEBEEF0}" destId="{E108223E-24FA-4CEB-91C8-B787C6997CCC}" srcOrd="1" destOrd="0" parTransId="{B0AC586D-E930-4ED9-81DE-FC17894B6711}" sibTransId="{9DBB22AB-E794-456A-A238-1DF5D58FCE02}"/>
    <dgm:cxn modelId="{52BD629C-4041-44FF-B22F-4B399866B4F5}" type="presParOf" srcId="{177E5F42-77D5-444F-9415-86EAF8ABB77E}" destId="{CBBD4230-2768-479B-A116-2C34835770FE}" srcOrd="0" destOrd="0" presId="urn:microsoft.com/office/officeart/2009/3/layout/RandomtoResultProcess"/>
    <dgm:cxn modelId="{931BEC3F-B226-45C1-BD55-33908B2FC932}" type="presParOf" srcId="{CBBD4230-2768-479B-A116-2C34835770FE}" destId="{85465641-F0A6-4BD5-8AD1-F6B7DE3E014F}" srcOrd="0" destOrd="0" presId="urn:microsoft.com/office/officeart/2009/3/layout/RandomtoResultProcess"/>
    <dgm:cxn modelId="{95540AF5-013C-4354-8BC7-31C760BF8570}" type="presParOf" srcId="{CBBD4230-2768-479B-A116-2C34835770FE}" destId="{1AD7041B-85EC-41BE-88C4-03F3196D1A86}" srcOrd="1" destOrd="0" presId="urn:microsoft.com/office/officeart/2009/3/layout/RandomtoResultProcess"/>
    <dgm:cxn modelId="{1DBA4408-8866-4C2C-B1A3-CB913A619704}" type="presParOf" srcId="{CBBD4230-2768-479B-A116-2C34835770FE}" destId="{12D544FE-032B-4B92-830C-07D5176D9227}" srcOrd="2" destOrd="0" presId="urn:microsoft.com/office/officeart/2009/3/layout/RandomtoResultProcess"/>
    <dgm:cxn modelId="{88527BBD-C59C-403A-8E43-2FB822EC5BD3}" type="presParOf" srcId="{CBBD4230-2768-479B-A116-2C34835770FE}" destId="{8BA57836-2434-419E-B0A6-35396BE4C564}" srcOrd="3" destOrd="0" presId="urn:microsoft.com/office/officeart/2009/3/layout/RandomtoResultProcess"/>
    <dgm:cxn modelId="{B93E5D70-58C5-45B0-AB19-4627E395E9EB}" type="presParOf" srcId="{CBBD4230-2768-479B-A116-2C34835770FE}" destId="{1126E5A8-049F-49C4-BC76-97DAADC3A62E}" srcOrd="4" destOrd="0" presId="urn:microsoft.com/office/officeart/2009/3/layout/RandomtoResultProcess"/>
    <dgm:cxn modelId="{3CD65B0D-A855-4154-9CCF-3C51A3801419}" type="presParOf" srcId="{CBBD4230-2768-479B-A116-2C34835770FE}" destId="{1B393FD6-3AA3-487F-9B25-AF231FD39E54}" srcOrd="5" destOrd="0" presId="urn:microsoft.com/office/officeart/2009/3/layout/RandomtoResultProcess"/>
    <dgm:cxn modelId="{9EFEF933-8FBD-452D-B8E4-12E82C017A7D}" type="presParOf" srcId="{CBBD4230-2768-479B-A116-2C34835770FE}" destId="{0C510788-FC06-400E-979D-8CB2C86EACAB}" srcOrd="6" destOrd="0" presId="urn:microsoft.com/office/officeart/2009/3/layout/RandomtoResultProcess"/>
    <dgm:cxn modelId="{13F5A4EC-BAB7-4FDB-A6D0-36D63F9F53F8}" type="presParOf" srcId="{CBBD4230-2768-479B-A116-2C34835770FE}" destId="{A7CBBEAF-812A-4F49-80F3-F328FEF21673}" srcOrd="7" destOrd="0" presId="urn:microsoft.com/office/officeart/2009/3/layout/RandomtoResultProcess"/>
    <dgm:cxn modelId="{BA4611AB-955F-43E3-9B8B-31AA003B7A25}" type="presParOf" srcId="{CBBD4230-2768-479B-A116-2C34835770FE}" destId="{107B1E03-8E15-4003-B1AA-0A4C5CF7D959}" srcOrd="8" destOrd="0" presId="urn:microsoft.com/office/officeart/2009/3/layout/RandomtoResultProcess"/>
    <dgm:cxn modelId="{E9920BD3-CE8C-4E5C-8C0C-DD5F936A9150}" type="presParOf" srcId="{CBBD4230-2768-479B-A116-2C34835770FE}" destId="{BE04FBE3-A41A-4805-BCD4-009681F1E4F2}" srcOrd="9" destOrd="0" presId="urn:microsoft.com/office/officeart/2009/3/layout/RandomtoResultProcess"/>
    <dgm:cxn modelId="{61AFF2C4-D9E5-4B1B-B587-33038A0C5256}" type="presParOf" srcId="{CBBD4230-2768-479B-A116-2C34835770FE}" destId="{5F700512-08C2-48B1-8DA4-FA38856B1C83}" srcOrd="10" destOrd="0" presId="urn:microsoft.com/office/officeart/2009/3/layout/RandomtoResultProcess"/>
    <dgm:cxn modelId="{7624326F-F783-4502-8593-D6741B88744B}" type="presParOf" srcId="{CBBD4230-2768-479B-A116-2C34835770FE}" destId="{882046A8-CD7D-42AE-8A9B-6090CF35B3AF}" srcOrd="11" destOrd="0" presId="urn:microsoft.com/office/officeart/2009/3/layout/RandomtoResultProcess"/>
    <dgm:cxn modelId="{76C3C429-4132-43A8-933D-20BD1B9F8986}" type="presParOf" srcId="{CBBD4230-2768-479B-A116-2C34835770FE}" destId="{0CE3673C-80D1-44FB-A50B-9AAA635ABD47}" srcOrd="12" destOrd="0" presId="urn:microsoft.com/office/officeart/2009/3/layout/RandomtoResultProcess"/>
    <dgm:cxn modelId="{1D826265-2572-4D75-8FFF-7950719A04AA}" type="presParOf" srcId="{CBBD4230-2768-479B-A116-2C34835770FE}" destId="{F4C9BC1F-422F-4E62-B605-D4B1724CC234}" srcOrd="13" destOrd="0" presId="urn:microsoft.com/office/officeart/2009/3/layout/RandomtoResultProcess"/>
    <dgm:cxn modelId="{E6F70622-B970-4CA4-A3C3-B866599F0EF2}" type="presParOf" srcId="{CBBD4230-2768-479B-A116-2C34835770FE}" destId="{34EFBEB8-DE2F-416E-8963-88D3E89E3271}" srcOrd="14" destOrd="0" presId="urn:microsoft.com/office/officeart/2009/3/layout/RandomtoResultProcess"/>
    <dgm:cxn modelId="{54AB0FD3-9932-4924-AF8C-8316EA11C2CB}" type="presParOf" srcId="{CBBD4230-2768-479B-A116-2C34835770FE}" destId="{DD809D8E-0C95-4E28-A272-61BEEF40DDA3}" srcOrd="15" destOrd="0" presId="urn:microsoft.com/office/officeart/2009/3/layout/RandomtoResultProcess"/>
    <dgm:cxn modelId="{81DF7F72-A1B7-40BF-A1C5-C963DE0452D3}" type="presParOf" srcId="{CBBD4230-2768-479B-A116-2C34835770FE}" destId="{816A8417-146D-43E6-BA1D-79D7CA063662}" srcOrd="16" destOrd="0" presId="urn:microsoft.com/office/officeart/2009/3/layout/RandomtoResultProcess"/>
    <dgm:cxn modelId="{8A54228F-6925-407B-B8D8-19F8D489FFC1}" type="presParOf" srcId="{CBBD4230-2768-479B-A116-2C34835770FE}" destId="{B1631FFF-8308-4195-8E65-BB528452946A}" srcOrd="17" destOrd="0" presId="urn:microsoft.com/office/officeart/2009/3/layout/RandomtoResultProcess"/>
    <dgm:cxn modelId="{3C403DBC-EB65-4543-B953-D3B3D3F53299}" type="presParOf" srcId="{CBBD4230-2768-479B-A116-2C34835770FE}" destId="{645F4D41-33EB-4C7A-A969-BEC2637657DD}" srcOrd="18" destOrd="0" presId="urn:microsoft.com/office/officeart/2009/3/layout/RandomtoResultProcess"/>
    <dgm:cxn modelId="{3A3B8201-FB96-447B-92F8-C48F6ED88F55}" type="presParOf" srcId="{177E5F42-77D5-444F-9415-86EAF8ABB77E}" destId="{7B44ACC5-1309-412A-B458-008D5A26DD1E}" srcOrd="1" destOrd="0" presId="urn:microsoft.com/office/officeart/2009/3/layout/RandomtoResultProcess"/>
    <dgm:cxn modelId="{6B8D0D36-02FF-49B1-B5CC-FE90A5A2E8AF}" type="presParOf" srcId="{7B44ACC5-1309-412A-B458-008D5A26DD1E}" destId="{2520EAE5-9BF9-4F76-BED9-676F8B767FCD}" srcOrd="0" destOrd="0" presId="urn:microsoft.com/office/officeart/2009/3/layout/RandomtoResultProcess"/>
    <dgm:cxn modelId="{BB0AFE46-5544-4E78-A612-0044E8DFCDF2}" type="presParOf" srcId="{7B44ACC5-1309-412A-B458-008D5A26DD1E}" destId="{22E28D05-32FE-4DD7-8778-8E6FEE9D3E92}" srcOrd="1" destOrd="0" presId="urn:microsoft.com/office/officeart/2009/3/layout/RandomtoResultProcess"/>
    <dgm:cxn modelId="{21EB23CD-0D6C-4DE7-9DDC-948E6A73C208}" type="presParOf" srcId="{177E5F42-77D5-444F-9415-86EAF8ABB77E}" destId="{28B5BF19-DBD9-478F-9B19-C203817A3FDB}" srcOrd="2" destOrd="0" presId="urn:microsoft.com/office/officeart/2009/3/layout/RandomtoResultProcess"/>
    <dgm:cxn modelId="{E695DC29-D591-47BD-8C0C-16F17B10938E}" type="presParOf" srcId="{177E5F42-77D5-444F-9415-86EAF8ABB77E}" destId="{87625F40-1070-4BFD-BB97-61E4F38C710C}" srcOrd="3" destOrd="0" presId="urn:microsoft.com/office/officeart/2009/3/layout/RandomtoResultProcess"/>
    <dgm:cxn modelId="{8163361A-3206-4B01-8B2C-2578442A77A9}" type="presParOf" srcId="{87625F40-1070-4BFD-BB97-61E4F38C710C}" destId="{F074547F-E999-4A18-84E2-B47F79648473}" srcOrd="0" destOrd="0" presId="urn:microsoft.com/office/officeart/2009/3/layout/RandomtoResultProcess"/>
    <dgm:cxn modelId="{77B0B5A8-CD63-463C-8161-83E2984BB9DD}" type="presParOf" srcId="{87625F40-1070-4BFD-BB97-61E4F38C710C}" destId="{1A8E361E-F76E-4800-97D6-359486E21C98}" srcOrd="1" destOrd="0" presId="urn:microsoft.com/office/officeart/2009/3/layout/RandomtoResultProcess"/>
    <dgm:cxn modelId="{2B8EF7BE-3C62-436E-9DAE-2CFCA8DEC551}" type="presParOf" srcId="{177E5F42-77D5-444F-9415-86EAF8ABB77E}" destId="{3138C2F0-98D2-4979-8188-B53B685610FB}" srcOrd="4" destOrd="0" presId="urn:microsoft.com/office/officeart/2009/3/layout/RandomtoResultProcess"/>
    <dgm:cxn modelId="{0D1AB41E-FB93-42DD-AA51-1D5729151AF4}" type="presParOf" srcId="{3138C2F0-98D2-4979-8188-B53B685610FB}" destId="{1E923B96-9F16-46B8-9538-6F55D3011FC2}" srcOrd="0" destOrd="0" presId="urn:microsoft.com/office/officeart/2009/3/layout/RandomtoResultProcess"/>
    <dgm:cxn modelId="{7B81CDB8-6CD6-4DD2-896E-29DD64067491}" type="presParOf" srcId="{3138C2F0-98D2-4979-8188-B53B685610FB}" destId="{313AD454-C591-485B-8FD6-0239A9FED770}"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DE3DE-D55C-4C00-8ED5-8B38D7D157EA}">
      <dsp:nvSpPr>
        <dsp:cNvPr id="0" name=""/>
        <dsp:cNvSpPr/>
      </dsp:nvSpPr>
      <dsp:spPr>
        <a:xfrm>
          <a:off x="0" y="13034"/>
          <a:ext cx="6324600" cy="735930"/>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smtClean="0"/>
            <a:t>SMA NEGERI 1 TAMANSARI</a:t>
          </a:r>
        </a:p>
        <a:p>
          <a:pPr lvl="0" algn="l" defTabSz="755650">
            <a:lnSpc>
              <a:spcPct val="90000"/>
            </a:lnSpc>
            <a:spcBef>
              <a:spcPct val="0"/>
            </a:spcBef>
            <a:spcAft>
              <a:spcPct val="35000"/>
            </a:spcAft>
          </a:pPr>
          <a:r>
            <a:rPr lang="en-US" sz="1700" kern="1200" smtClean="0"/>
            <a:t>KAB.BOGOR</a:t>
          </a:r>
          <a:endParaRPr lang="en-US" sz="1700" kern="1200"/>
        </a:p>
      </dsp:txBody>
      <dsp:txXfrm>
        <a:off x="35925" y="48959"/>
        <a:ext cx="6252750" cy="664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A4206-F416-43A0-BE91-F7D0F535B685}">
      <dsp:nvSpPr>
        <dsp:cNvPr id="0" name=""/>
        <dsp:cNvSpPr/>
      </dsp:nvSpPr>
      <dsp:spPr>
        <a:xfrm>
          <a:off x="0" y="50804"/>
          <a:ext cx="5181600" cy="1219200"/>
        </a:xfrm>
        <a:prstGeom prst="roundRect">
          <a:avLst>
            <a:gd name="adj" fmla="val 10000"/>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u="none" kern="1200" smtClean="0">
              <a:latin typeface="Adobe Fan Heiti Std B" pitchFamily="34" charset="-128"/>
              <a:ea typeface="Adobe Fan Heiti Std B" pitchFamily="34" charset="-128"/>
            </a:rPr>
            <a:t>sebuah wadah untuk menyalurkan potensi,dan minat bakat para siswa </a:t>
          </a:r>
          <a:endParaRPr lang="en-US" sz="1800" u="none" kern="1200">
            <a:latin typeface="Adobe Fan Heiti Std B" pitchFamily="34" charset="-128"/>
            <a:ea typeface="Adobe Fan Heiti Std B" pitchFamily="34" charset="-128"/>
          </a:endParaRPr>
        </a:p>
      </dsp:txBody>
      <dsp:txXfrm>
        <a:off x="35709" y="86513"/>
        <a:ext cx="3865988" cy="1147782"/>
      </dsp:txXfrm>
    </dsp:sp>
    <dsp:sp modelId="{0D6F98B7-7D9B-450A-826D-3636BDED5E56}">
      <dsp:nvSpPr>
        <dsp:cNvPr id="0" name=""/>
        <dsp:cNvSpPr/>
      </dsp:nvSpPr>
      <dsp:spPr>
        <a:xfrm>
          <a:off x="457199" y="1422399"/>
          <a:ext cx="5181600" cy="1219200"/>
        </a:xfrm>
        <a:prstGeom prst="roundRect">
          <a:avLst>
            <a:gd name="adj" fmla="val 1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smtClean="0"/>
            <a:t>Mencapai Tujuan bersama untuk menggapai prestasi Dalam bidang IT</a:t>
          </a:r>
          <a:endParaRPr lang="en-US" sz="1800" kern="1200"/>
        </a:p>
      </dsp:txBody>
      <dsp:txXfrm>
        <a:off x="492908" y="1458108"/>
        <a:ext cx="3860502" cy="1147782"/>
      </dsp:txXfrm>
    </dsp:sp>
    <dsp:sp modelId="{C4C0D0B4-E7EF-4C5A-A98E-A073A03AEA7C}">
      <dsp:nvSpPr>
        <dsp:cNvPr id="0" name=""/>
        <dsp:cNvSpPr/>
      </dsp:nvSpPr>
      <dsp:spPr>
        <a:xfrm>
          <a:off x="914399" y="2844799"/>
          <a:ext cx="5181600" cy="1219200"/>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smtClean="0"/>
            <a:t>Mempelajari dan Merancang  segala sesuatu berbasis IT untuk membuat lingkungan sekolah lebih berkembang dan praktis </a:t>
          </a:r>
          <a:endParaRPr lang="en-US" sz="1800" kern="1200"/>
        </a:p>
      </dsp:txBody>
      <dsp:txXfrm>
        <a:off x="950108" y="2880508"/>
        <a:ext cx="3860502" cy="1147782"/>
      </dsp:txXfrm>
    </dsp:sp>
    <dsp:sp modelId="{CA06388B-E9B8-4384-8F63-430C7883B652}">
      <dsp:nvSpPr>
        <dsp:cNvPr id="0" name=""/>
        <dsp:cNvSpPr/>
      </dsp:nvSpPr>
      <dsp:spPr>
        <a:xfrm>
          <a:off x="4389120" y="924560"/>
          <a:ext cx="792480" cy="79248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4567428" y="924560"/>
        <a:ext cx="435864" cy="596341"/>
      </dsp:txXfrm>
    </dsp:sp>
    <dsp:sp modelId="{0F605FEC-8149-4AE2-956D-B54F7B002828}">
      <dsp:nvSpPr>
        <dsp:cNvPr id="0" name=""/>
        <dsp:cNvSpPr/>
      </dsp:nvSpPr>
      <dsp:spPr>
        <a:xfrm>
          <a:off x="4846320" y="2338832"/>
          <a:ext cx="792480" cy="79248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024628" y="2338832"/>
        <a:ext cx="435864" cy="5963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7132E-D017-4710-9B52-6CA63593DA87}">
      <dsp:nvSpPr>
        <dsp:cNvPr id="0" name=""/>
        <dsp:cNvSpPr/>
      </dsp:nvSpPr>
      <dsp:spPr>
        <a:xfrm>
          <a:off x="2625" y="1957268"/>
          <a:ext cx="1834157" cy="733663"/>
        </a:xfrm>
        <a:prstGeom prst="chevron">
          <a:avLst/>
        </a:prstGeom>
        <a:solidFill>
          <a:schemeClr val="lt1"/>
        </a:solidFill>
        <a:ln w="55000" cap="flat" cmpd="thickThin"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46990" tIns="23495" rIns="0" bIns="23495" numCol="1" spcCol="1270" anchor="ctr" anchorCtr="0">
          <a:noAutofit/>
        </a:bodyPr>
        <a:lstStyle/>
        <a:p>
          <a:pPr lvl="0" algn="ctr" defTabSz="1644650">
            <a:lnSpc>
              <a:spcPct val="90000"/>
            </a:lnSpc>
            <a:spcBef>
              <a:spcPct val="0"/>
            </a:spcBef>
            <a:spcAft>
              <a:spcPct val="35000"/>
            </a:spcAft>
          </a:pPr>
          <a:r>
            <a:rPr lang="en-US" sz="3700" kern="1200" smtClean="0"/>
            <a:t>Visi</a:t>
          </a:r>
          <a:endParaRPr lang="en-US" sz="3700" kern="1200"/>
        </a:p>
      </dsp:txBody>
      <dsp:txXfrm>
        <a:off x="369457" y="1957268"/>
        <a:ext cx="1100494" cy="733663"/>
      </dsp:txXfrm>
    </dsp:sp>
    <dsp:sp modelId="{371AB453-2720-4AF3-A850-59EF93CF6C1F}">
      <dsp:nvSpPr>
        <dsp:cNvPr id="0" name=""/>
        <dsp:cNvSpPr/>
      </dsp:nvSpPr>
      <dsp:spPr>
        <a:xfrm>
          <a:off x="1600969" y="228602"/>
          <a:ext cx="6323830" cy="4215889"/>
        </a:xfrm>
        <a:prstGeom prst="chevron">
          <a:avLst/>
        </a:prstGeom>
        <a:solidFill>
          <a:schemeClr val="lt1"/>
        </a:solidFill>
        <a:ln w="55000" cap="flat" cmpd="thickThin"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u="none" kern="1200" smtClean="0">
              <a:solidFill>
                <a:schemeClr val="tx1"/>
              </a:solidFill>
            </a:rPr>
            <a:t>Menyiapkan siswa yang memiliki pengetahuan pengetahuan dan keterampilan di bidang keuangan sesuai dengan perkembangan ilmu pengetahua teknologi, berkepribadian baik dan berakal</a:t>
          </a:r>
          <a:endParaRPr lang="en-US" sz="1800" u="none" kern="1200">
            <a:solidFill>
              <a:schemeClr val="tx1"/>
            </a:solidFill>
          </a:endParaRPr>
        </a:p>
      </dsp:txBody>
      <dsp:txXfrm>
        <a:off x="3708914" y="228602"/>
        <a:ext cx="2107941" cy="42158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DD255-9C5C-4AB8-8570-A71BDFD8A739}">
      <dsp:nvSpPr>
        <dsp:cNvPr id="0" name=""/>
        <dsp:cNvSpPr/>
      </dsp:nvSpPr>
      <dsp:spPr>
        <a:xfrm>
          <a:off x="0" y="0"/>
          <a:ext cx="8504238" cy="4572000"/>
        </a:xfrm>
        <a:prstGeom prst="roundRect">
          <a:avLst>
            <a:gd name="adj" fmla="val 10000"/>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u="none" kern="1200" smtClean="0"/>
            <a:t>1.Menyelenggarakan pendidikan dan ekstrakurikuler Multimedia yang berkualitas Tinggi.</a:t>
          </a:r>
        </a:p>
        <a:p>
          <a:pPr lvl="0" algn="ctr" defTabSz="666750">
            <a:lnSpc>
              <a:spcPct val="90000"/>
            </a:lnSpc>
            <a:spcBef>
              <a:spcPct val="0"/>
            </a:spcBef>
            <a:spcAft>
              <a:spcPct val="35000"/>
            </a:spcAft>
          </a:pPr>
          <a:r>
            <a:rPr lang="en-US" sz="1500" u="none" kern="1200" smtClean="0"/>
            <a:t>2.Mempromosikan pendidikan dan ekstrakurikuler multimedia yang berlandaskan etika,kemandirian dan kreatifitas dalam bidang teknologi.</a:t>
          </a:r>
        </a:p>
        <a:p>
          <a:pPr lvl="0" algn="ctr" defTabSz="666750">
            <a:lnSpc>
              <a:spcPct val="90000"/>
            </a:lnSpc>
            <a:spcBef>
              <a:spcPct val="0"/>
            </a:spcBef>
            <a:spcAft>
              <a:spcPct val="35000"/>
            </a:spcAft>
          </a:pPr>
          <a:r>
            <a:rPr lang="en-US" sz="1500" u="none" kern="1200" smtClean="0"/>
            <a:t>3.mempromosikan hasil kinerja multimedia dan memberikan motivasi kepada siswa untuk terus maju di bidang IPTEK.</a:t>
          </a:r>
        </a:p>
        <a:p>
          <a:pPr lvl="0" algn="ctr" defTabSz="666750">
            <a:lnSpc>
              <a:spcPct val="90000"/>
            </a:lnSpc>
            <a:spcBef>
              <a:spcPct val="0"/>
            </a:spcBef>
            <a:spcAft>
              <a:spcPct val="35000"/>
            </a:spcAft>
          </a:pPr>
          <a:r>
            <a:rPr lang="en-US" sz="1500" u="none" kern="1200" smtClean="0"/>
            <a:t>4.Menyediakan pelayanan yang baik kepada siswa dalam bidang multimedia dan memberikan pengaplikasian multimedia yang baik dan benar .</a:t>
          </a:r>
          <a:endParaRPr lang="en-US" sz="1500" u="none" kern="1200"/>
        </a:p>
      </dsp:txBody>
      <dsp:txXfrm>
        <a:off x="0" y="1828800"/>
        <a:ext cx="8504238" cy="1828800"/>
      </dsp:txXfrm>
    </dsp:sp>
    <dsp:sp modelId="{B6FCC82C-8CB2-466C-B91C-6B1D1DA29695}">
      <dsp:nvSpPr>
        <dsp:cNvPr id="0" name=""/>
        <dsp:cNvSpPr/>
      </dsp:nvSpPr>
      <dsp:spPr>
        <a:xfrm>
          <a:off x="3490881" y="274320"/>
          <a:ext cx="1522476" cy="152247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AB38F179-C434-4EFA-AD5C-27370AE2A239}">
      <dsp:nvSpPr>
        <dsp:cNvPr id="0" name=""/>
        <dsp:cNvSpPr/>
      </dsp:nvSpPr>
      <dsp:spPr>
        <a:xfrm>
          <a:off x="340169" y="3657600"/>
          <a:ext cx="7823898" cy="685800"/>
        </a:xfrm>
        <a:prstGeom prst="leftRightArrow">
          <a:avLst/>
        </a:prstGeom>
        <a:solidFill>
          <a:schemeClr val="accent1">
            <a:tint val="6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74E34-804F-4D48-A8B6-71108058BA2D}">
      <dsp:nvSpPr>
        <dsp:cNvPr id="0" name=""/>
        <dsp:cNvSpPr/>
      </dsp:nvSpPr>
      <dsp:spPr>
        <a:xfrm>
          <a:off x="3836377" y="731524"/>
          <a:ext cx="435355" cy="560507"/>
        </a:xfrm>
        <a:custGeom>
          <a:avLst/>
          <a:gdLst/>
          <a:ahLst/>
          <a:cxnLst/>
          <a:rect l="0" t="0" r="0" b="0"/>
          <a:pathLst>
            <a:path>
              <a:moveTo>
                <a:pt x="0" y="0"/>
              </a:moveTo>
              <a:lnTo>
                <a:pt x="435355" y="56050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1C97C-F79C-4B5A-8B11-71E67F081CA7}">
      <dsp:nvSpPr>
        <dsp:cNvPr id="0" name=""/>
        <dsp:cNvSpPr/>
      </dsp:nvSpPr>
      <dsp:spPr>
        <a:xfrm>
          <a:off x="5985596" y="3185689"/>
          <a:ext cx="91440" cy="421355"/>
        </a:xfrm>
        <a:custGeom>
          <a:avLst/>
          <a:gdLst/>
          <a:ahLst/>
          <a:cxnLst/>
          <a:rect l="0" t="0" r="0" b="0"/>
          <a:pathLst>
            <a:path>
              <a:moveTo>
                <a:pt x="45720" y="0"/>
              </a:moveTo>
              <a:lnTo>
                <a:pt x="45720" y="42135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AA69C6-8506-4D07-BA16-B3389577C6C0}">
      <dsp:nvSpPr>
        <dsp:cNvPr id="0" name=""/>
        <dsp:cNvSpPr/>
      </dsp:nvSpPr>
      <dsp:spPr>
        <a:xfrm>
          <a:off x="3836377" y="731524"/>
          <a:ext cx="2194938" cy="1724895"/>
        </a:xfrm>
        <a:custGeom>
          <a:avLst/>
          <a:gdLst/>
          <a:ahLst/>
          <a:cxnLst/>
          <a:rect l="0" t="0" r="0" b="0"/>
          <a:pathLst>
            <a:path>
              <a:moveTo>
                <a:pt x="0" y="0"/>
              </a:moveTo>
              <a:lnTo>
                <a:pt x="0" y="1554732"/>
              </a:lnTo>
              <a:lnTo>
                <a:pt x="2194938" y="1554732"/>
              </a:lnTo>
              <a:lnTo>
                <a:pt x="2194938" y="172489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929B2C-28C0-443F-9C9E-F8194C326AD4}">
      <dsp:nvSpPr>
        <dsp:cNvPr id="0" name=""/>
        <dsp:cNvSpPr/>
      </dsp:nvSpPr>
      <dsp:spPr>
        <a:xfrm>
          <a:off x="3836758" y="3185689"/>
          <a:ext cx="91440" cy="398354"/>
        </a:xfrm>
        <a:custGeom>
          <a:avLst/>
          <a:gdLst/>
          <a:ahLst/>
          <a:cxnLst/>
          <a:rect l="0" t="0" r="0" b="0"/>
          <a:pathLst>
            <a:path>
              <a:moveTo>
                <a:pt x="58322" y="0"/>
              </a:moveTo>
              <a:lnTo>
                <a:pt x="58322" y="228191"/>
              </a:lnTo>
              <a:lnTo>
                <a:pt x="45720" y="228191"/>
              </a:lnTo>
              <a:lnTo>
                <a:pt x="45720" y="39835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1586FE-57B4-49E6-973A-68B70AD8F798}">
      <dsp:nvSpPr>
        <dsp:cNvPr id="0" name=""/>
        <dsp:cNvSpPr/>
      </dsp:nvSpPr>
      <dsp:spPr>
        <a:xfrm>
          <a:off x="3790657" y="731524"/>
          <a:ext cx="91440" cy="1724895"/>
        </a:xfrm>
        <a:custGeom>
          <a:avLst/>
          <a:gdLst/>
          <a:ahLst/>
          <a:cxnLst/>
          <a:rect l="0" t="0" r="0" b="0"/>
          <a:pathLst>
            <a:path>
              <a:moveTo>
                <a:pt x="45720" y="0"/>
              </a:moveTo>
              <a:lnTo>
                <a:pt x="45720" y="1554732"/>
              </a:lnTo>
              <a:lnTo>
                <a:pt x="104423" y="1554732"/>
              </a:lnTo>
              <a:lnTo>
                <a:pt x="104423" y="172489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C7C3A2-5FF6-4AA7-A869-56EF494CE207}">
      <dsp:nvSpPr>
        <dsp:cNvPr id="0" name=""/>
        <dsp:cNvSpPr/>
      </dsp:nvSpPr>
      <dsp:spPr>
        <a:xfrm>
          <a:off x="1595718" y="3185689"/>
          <a:ext cx="91440" cy="409855"/>
        </a:xfrm>
        <a:custGeom>
          <a:avLst/>
          <a:gdLst/>
          <a:ahLst/>
          <a:cxnLst/>
          <a:rect l="0" t="0" r="0" b="0"/>
          <a:pathLst>
            <a:path>
              <a:moveTo>
                <a:pt x="45720" y="0"/>
              </a:moveTo>
              <a:lnTo>
                <a:pt x="45720" y="239692"/>
              </a:lnTo>
              <a:lnTo>
                <a:pt x="47142" y="239692"/>
              </a:lnTo>
              <a:lnTo>
                <a:pt x="47142" y="40985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899C8B-6AA0-4076-BC58-C7EF4CD0F700}">
      <dsp:nvSpPr>
        <dsp:cNvPr id="0" name=""/>
        <dsp:cNvSpPr/>
      </dsp:nvSpPr>
      <dsp:spPr>
        <a:xfrm>
          <a:off x="1641438" y="731524"/>
          <a:ext cx="2194938" cy="1724895"/>
        </a:xfrm>
        <a:custGeom>
          <a:avLst/>
          <a:gdLst/>
          <a:ahLst/>
          <a:cxnLst/>
          <a:rect l="0" t="0" r="0" b="0"/>
          <a:pathLst>
            <a:path>
              <a:moveTo>
                <a:pt x="2194938" y="0"/>
              </a:moveTo>
              <a:lnTo>
                <a:pt x="2194938" y="1554732"/>
              </a:lnTo>
              <a:lnTo>
                <a:pt x="0" y="1554732"/>
              </a:lnTo>
              <a:lnTo>
                <a:pt x="0" y="172489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1A2B5B-EFB9-4A14-920C-294507AB782D}">
      <dsp:nvSpPr>
        <dsp:cNvPr id="0" name=""/>
        <dsp:cNvSpPr/>
      </dsp:nvSpPr>
      <dsp:spPr>
        <a:xfrm>
          <a:off x="3132117" y="2255"/>
          <a:ext cx="1408520" cy="72926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102908" numCol="1" spcCol="1270" anchor="ctr" anchorCtr="0">
          <a:noAutofit/>
        </a:bodyPr>
        <a:lstStyle/>
        <a:p>
          <a:pPr lvl="0" algn="ctr" defTabSz="622300">
            <a:lnSpc>
              <a:spcPct val="90000"/>
            </a:lnSpc>
            <a:spcBef>
              <a:spcPct val="0"/>
            </a:spcBef>
            <a:spcAft>
              <a:spcPct val="35000"/>
            </a:spcAft>
          </a:pPr>
          <a:r>
            <a:rPr lang="en-US" sz="1400" kern="1200"/>
            <a:t>PEMBINA</a:t>
          </a:r>
        </a:p>
      </dsp:txBody>
      <dsp:txXfrm>
        <a:off x="3132117" y="2255"/>
        <a:ext cx="1408520" cy="729269"/>
      </dsp:txXfrm>
    </dsp:sp>
    <dsp:sp modelId="{CC7FBD27-6405-448D-85FF-39B1F07AA1AA}">
      <dsp:nvSpPr>
        <dsp:cNvPr id="0" name=""/>
        <dsp:cNvSpPr/>
      </dsp:nvSpPr>
      <dsp:spPr>
        <a:xfrm>
          <a:off x="3413821" y="569464"/>
          <a:ext cx="1267668" cy="24308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10795" rIns="43180" bIns="10795" numCol="1" spcCol="1270" anchor="ctr" anchorCtr="0">
          <a:noAutofit/>
        </a:bodyPr>
        <a:lstStyle/>
        <a:p>
          <a:pPr lvl="0" algn="ctr" defTabSz="755650">
            <a:lnSpc>
              <a:spcPct val="90000"/>
            </a:lnSpc>
            <a:spcBef>
              <a:spcPct val="0"/>
            </a:spcBef>
            <a:spcAft>
              <a:spcPct val="35000"/>
            </a:spcAft>
          </a:pPr>
          <a:r>
            <a:rPr lang="en-US" sz="1700" kern="1200"/>
            <a:t>Ibu Gina</a:t>
          </a:r>
        </a:p>
      </dsp:txBody>
      <dsp:txXfrm>
        <a:off x="3413821" y="569464"/>
        <a:ext cx="1267668" cy="243089"/>
      </dsp:txXfrm>
    </dsp:sp>
    <dsp:sp modelId="{B1C636C4-9528-4B31-BC61-9C8D2BB5A8ED}">
      <dsp:nvSpPr>
        <dsp:cNvPr id="0" name=""/>
        <dsp:cNvSpPr/>
      </dsp:nvSpPr>
      <dsp:spPr>
        <a:xfrm>
          <a:off x="937178" y="2456420"/>
          <a:ext cx="1408520" cy="72926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102908" numCol="1" spcCol="1270" anchor="ctr" anchorCtr="0">
          <a:noAutofit/>
        </a:bodyPr>
        <a:lstStyle/>
        <a:p>
          <a:pPr lvl="0" algn="ctr" defTabSz="533400">
            <a:lnSpc>
              <a:spcPct val="90000"/>
            </a:lnSpc>
            <a:spcBef>
              <a:spcPct val="0"/>
            </a:spcBef>
            <a:spcAft>
              <a:spcPct val="35000"/>
            </a:spcAft>
          </a:pPr>
          <a:r>
            <a:rPr lang="en-US" sz="1200" kern="1200"/>
            <a:t>WAKIL KETUA</a:t>
          </a:r>
        </a:p>
      </dsp:txBody>
      <dsp:txXfrm>
        <a:off x="937178" y="2456420"/>
        <a:ext cx="1408520" cy="729269"/>
      </dsp:txXfrm>
    </dsp:sp>
    <dsp:sp modelId="{3B293389-A108-4C17-9739-51BAECFA5531}">
      <dsp:nvSpPr>
        <dsp:cNvPr id="0" name=""/>
        <dsp:cNvSpPr/>
      </dsp:nvSpPr>
      <dsp:spPr>
        <a:xfrm>
          <a:off x="1218882" y="3023629"/>
          <a:ext cx="1267668" cy="24308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10795" rIns="43180" bIns="10795" numCol="1" spcCol="1270" anchor="ctr" anchorCtr="0">
          <a:noAutofit/>
        </a:bodyPr>
        <a:lstStyle/>
        <a:p>
          <a:pPr lvl="0" algn="ctr" defTabSz="755650">
            <a:lnSpc>
              <a:spcPct val="90000"/>
            </a:lnSpc>
            <a:spcBef>
              <a:spcPct val="0"/>
            </a:spcBef>
            <a:spcAft>
              <a:spcPct val="35000"/>
            </a:spcAft>
          </a:pPr>
          <a:r>
            <a:rPr lang="en-US" sz="1700" kern="1200"/>
            <a:t>Alhalim</a:t>
          </a:r>
        </a:p>
      </dsp:txBody>
      <dsp:txXfrm>
        <a:off x="1218882" y="3023629"/>
        <a:ext cx="1267668" cy="243089"/>
      </dsp:txXfrm>
    </dsp:sp>
    <dsp:sp modelId="{5040D0A4-FD07-4422-AA00-67A97A450860}">
      <dsp:nvSpPr>
        <dsp:cNvPr id="0" name=""/>
        <dsp:cNvSpPr/>
      </dsp:nvSpPr>
      <dsp:spPr>
        <a:xfrm>
          <a:off x="750768" y="3595544"/>
          <a:ext cx="1784186" cy="72926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102908" numCol="1" spcCol="1270" anchor="ctr" anchorCtr="0">
          <a:noAutofit/>
        </a:bodyPr>
        <a:lstStyle/>
        <a:p>
          <a:pPr lvl="0" algn="ctr" defTabSz="533400">
            <a:lnSpc>
              <a:spcPct val="90000"/>
            </a:lnSpc>
            <a:spcBef>
              <a:spcPct val="0"/>
            </a:spcBef>
            <a:spcAft>
              <a:spcPct val="35000"/>
            </a:spcAft>
          </a:pPr>
          <a:r>
            <a:rPr lang="en-US" sz="1200" kern="1200"/>
            <a:t>KET.PROGRAMER</a:t>
          </a:r>
        </a:p>
      </dsp:txBody>
      <dsp:txXfrm>
        <a:off x="750768" y="3595544"/>
        <a:ext cx="1784186" cy="729269"/>
      </dsp:txXfrm>
    </dsp:sp>
    <dsp:sp modelId="{6F51D326-F84D-4C57-93B5-E04FCAFFAD16}">
      <dsp:nvSpPr>
        <dsp:cNvPr id="0" name=""/>
        <dsp:cNvSpPr/>
      </dsp:nvSpPr>
      <dsp:spPr>
        <a:xfrm>
          <a:off x="1289308" y="4174254"/>
          <a:ext cx="1267668" cy="24308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10795" rIns="43180" bIns="10795" numCol="1" spcCol="1270" anchor="ctr" anchorCtr="0">
          <a:noAutofit/>
        </a:bodyPr>
        <a:lstStyle/>
        <a:p>
          <a:pPr lvl="0" algn="ctr" defTabSz="755650">
            <a:lnSpc>
              <a:spcPct val="90000"/>
            </a:lnSpc>
            <a:spcBef>
              <a:spcPct val="0"/>
            </a:spcBef>
            <a:spcAft>
              <a:spcPct val="35000"/>
            </a:spcAft>
          </a:pPr>
          <a:r>
            <a:rPr lang="en-US" sz="1700" kern="1200" smtClean="0"/>
            <a:t>Reka Bayu</a:t>
          </a:r>
          <a:endParaRPr lang="en-US" sz="1700" kern="1200"/>
        </a:p>
      </dsp:txBody>
      <dsp:txXfrm>
        <a:off x="1289308" y="4174254"/>
        <a:ext cx="1267668" cy="243089"/>
      </dsp:txXfrm>
    </dsp:sp>
    <dsp:sp modelId="{9006D158-2293-4232-AC25-AB2C132AD4FE}">
      <dsp:nvSpPr>
        <dsp:cNvPr id="0" name=""/>
        <dsp:cNvSpPr/>
      </dsp:nvSpPr>
      <dsp:spPr>
        <a:xfrm>
          <a:off x="3190820" y="2456420"/>
          <a:ext cx="1408520" cy="72926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102908" numCol="1" spcCol="1270" anchor="ctr" anchorCtr="0">
          <a:noAutofit/>
        </a:bodyPr>
        <a:lstStyle/>
        <a:p>
          <a:pPr lvl="0" algn="ctr" defTabSz="533400">
            <a:lnSpc>
              <a:spcPct val="90000"/>
            </a:lnSpc>
            <a:spcBef>
              <a:spcPct val="0"/>
            </a:spcBef>
            <a:spcAft>
              <a:spcPct val="35000"/>
            </a:spcAft>
          </a:pPr>
          <a:r>
            <a:rPr lang="en-US" sz="1200" kern="1200"/>
            <a:t>SEKERTARIS</a:t>
          </a:r>
        </a:p>
      </dsp:txBody>
      <dsp:txXfrm>
        <a:off x="3190820" y="2456420"/>
        <a:ext cx="1408520" cy="729269"/>
      </dsp:txXfrm>
    </dsp:sp>
    <dsp:sp modelId="{3D44CADC-F939-4F75-B4DA-6F0F45019A04}">
      <dsp:nvSpPr>
        <dsp:cNvPr id="0" name=""/>
        <dsp:cNvSpPr/>
      </dsp:nvSpPr>
      <dsp:spPr>
        <a:xfrm>
          <a:off x="3472525" y="3023629"/>
          <a:ext cx="1267668" cy="24308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10795" rIns="43180" bIns="10795" numCol="1" spcCol="1270" anchor="ctr" anchorCtr="0">
          <a:noAutofit/>
        </a:bodyPr>
        <a:lstStyle/>
        <a:p>
          <a:pPr lvl="0" algn="ctr" defTabSz="755650">
            <a:lnSpc>
              <a:spcPct val="90000"/>
            </a:lnSpc>
            <a:spcBef>
              <a:spcPct val="0"/>
            </a:spcBef>
            <a:spcAft>
              <a:spcPct val="35000"/>
            </a:spcAft>
          </a:pPr>
          <a:r>
            <a:rPr lang="en-US" sz="1700" kern="1200"/>
            <a:t>Rembulan</a:t>
          </a:r>
        </a:p>
      </dsp:txBody>
      <dsp:txXfrm>
        <a:off x="3472525" y="3023629"/>
        <a:ext cx="1267668" cy="243089"/>
      </dsp:txXfrm>
    </dsp:sp>
    <dsp:sp modelId="{895E8BE3-2EE3-4F83-88DC-A630A1534555}">
      <dsp:nvSpPr>
        <dsp:cNvPr id="0" name=""/>
        <dsp:cNvSpPr/>
      </dsp:nvSpPr>
      <dsp:spPr>
        <a:xfrm>
          <a:off x="2875294" y="3584044"/>
          <a:ext cx="2014367" cy="72926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102908" numCol="1" spcCol="1270" anchor="ctr" anchorCtr="0">
          <a:noAutofit/>
        </a:bodyPr>
        <a:lstStyle/>
        <a:p>
          <a:pPr lvl="0" algn="ctr" defTabSz="533400">
            <a:lnSpc>
              <a:spcPct val="90000"/>
            </a:lnSpc>
            <a:spcBef>
              <a:spcPct val="0"/>
            </a:spcBef>
            <a:spcAft>
              <a:spcPct val="35000"/>
            </a:spcAft>
          </a:pPr>
          <a:r>
            <a:rPr lang="en-US" sz="1200" kern="1200"/>
            <a:t>KET.EDITING</a:t>
          </a:r>
        </a:p>
      </dsp:txBody>
      <dsp:txXfrm>
        <a:off x="2875294" y="3584044"/>
        <a:ext cx="2014367" cy="729269"/>
      </dsp:txXfrm>
    </dsp:sp>
    <dsp:sp modelId="{6C45E48F-E1D4-4C59-8B84-FDE65AAB7E09}">
      <dsp:nvSpPr>
        <dsp:cNvPr id="0" name=""/>
        <dsp:cNvSpPr/>
      </dsp:nvSpPr>
      <dsp:spPr>
        <a:xfrm>
          <a:off x="3338761" y="4191001"/>
          <a:ext cx="1647968" cy="209596"/>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ctr" defTabSz="577850">
            <a:lnSpc>
              <a:spcPct val="90000"/>
            </a:lnSpc>
            <a:spcBef>
              <a:spcPct val="0"/>
            </a:spcBef>
            <a:spcAft>
              <a:spcPct val="35000"/>
            </a:spcAft>
          </a:pPr>
          <a:r>
            <a:rPr lang="en-US" sz="1300" kern="1200" smtClean="0"/>
            <a:t>Muhammad Zidan</a:t>
          </a:r>
          <a:endParaRPr lang="en-US" sz="1300" kern="1200"/>
        </a:p>
      </dsp:txBody>
      <dsp:txXfrm>
        <a:off x="3338761" y="4191001"/>
        <a:ext cx="1647968" cy="209596"/>
      </dsp:txXfrm>
    </dsp:sp>
    <dsp:sp modelId="{AD9879CB-55C2-4C58-BDBA-4AC5D605D8B7}">
      <dsp:nvSpPr>
        <dsp:cNvPr id="0" name=""/>
        <dsp:cNvSpPr/>
      </dsp:nvSpPr>
      <dsp:spPr>
        <a:xfrm>
          <a:off x="5327056" y="2456420"/>
          <a:ext cx="1408520" cy="72926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102908" numCol="1" spcCol="1270" anchor="ctr" anchorCtr="0">
          <a:noAutofit/>
        </a:bodyPr>
        <a:lstStyle/>
        <a:p>
          <a:pPr lvl="0" algn="ctr" defTabSz="355600">
            <a:lnSpc>
              <a:spcPct val="90000"/>
            </a:lnSpc>
            <a:spcBef>
              <a:spcPct val="0"/>
            </a:spcBef>
            <a:spcAft>
              <a:spcPct val="35000"/>
            </a:spcAft>
          </a:pPr>
          <a:r>
            <a:rPr lang="en-US" sz="800" kern="1200"/>
            <a:t> </a:t>
          </a:r>
          <a:r>
            <a:rPr lang="en-US" sz="1200" kern="1200"/>
            <a:t>BENDAHARA</a:t>
          </a:r>
        </a:p>
      </dsp:txBody>
      <dsp:txXfrm>
        <a:off x="5327056" y="2456420"/>
        <a:ext cx="1408520" cy="729269"/>
      </dsp:txXfrm>
    </dsp:sp>
    <dsp:sp modelId="{1B5B1DE6-25FF-4AF1-8FC9-4BED5148C349}">
      <dsp:nvSpPr>
        <dsp:cNvPr id="0" name=""/>
        <dsp:cNvSpPr/>
      </dsp:nvSpPr>
      <dsp:spPr>
        <a:xfrm>
          <a:off x="5608760" y="3023629"/>
          <a:ext cx="1267668" cy="24308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10795" rIns="43180" bIns="10795" numCol="1" spcCol="1270" anchor="ctr" anchorCtr="0">
          <a:noAutofit/>
        </a:bodyPr>
        <a:lstStyle/>
        <a:p>
          <a:pPr lvl="0" algn="ctr" defTabSz="755650">
            <a:lnSpc>
              <a:spcPct val="90000"/>
            </a:lnSpc>
            <a:spcBef>
              <a:spcPct val="0"/>
            </a:spcBef>
            <a:spcAft>
              <a:spcPct val="35000"/>
            </a:spcAft>
          </a:pPr>
          <a:r>
            <a:rPr lang="en-US" sz="1700" kern="1200"/>
            <a:t>Denada</a:t>
          </a:r>
        </a:p>
      </dsp:txBody>
      <dsp:txXfrm>
        <a:off x="5608760" y="3023629"/>
        <a:ext cx="1267668" cy="243089"/>
      </dsp:txXfrm>
    </dsp:sp>
    <dsp:sp modelId="{A244BFDE-4407-4E4B-AE80-A514D18BC250}">
      <dsp:nvSpPr>
        <dsp:cNvPr id="0" name=""/>
        <dsp:cNvSpPr/>
      </dsp:nvSpPr>
      <dsp:spPr>
        <a:xfrm>
          <a:off x="5327056" y="3607045"/>
          <a:ext cx="1408520" cy="72926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102908" numCol="1" spcCol="1270" anchor="ctr" anchorCtr="0">
          <a:noAutofit/>
        </a:bodyPr>
        <a:lstStyle/>
        <a:p>
          <a:pPr lvl="0" algn="ctr" defTabSz="533400">
            <a:lnSpc>
              <a:spcPct val="90000"/>
            </a:lnSpc>
            <a:spcBef>
              <a:spcPct val="0"/>
            </a:spcBef>
            <a:spcAft>
              <a:spcPct val="35000"/>
            </a:spcAft>
          </a:pPr>
          <a:r>
            <a:rPr lang="en-US" sz="1200" kern="1200"/>
            <a:t>KET.OFFICE</a:t>
          </a:r>
        </a:p>
      </dsp:txBody>
      <dsp:txXfrm>
        <a:off x="5327056" y="3607045"/>
        <a:ext cx="1408520" cy="729269"/>
      </dsp:txXfrm>
    </dsp:sp>
    <dsp:sp modelId="{71A6F1A7-B3B5-46A5-99A0-E19EA4AFE53A}">
      <dsp:nvSpPr>
        <dsp:cNvPr id="0" name=""/>
        <dsp:cNvSpPr/>
      </dsp:nvSpPr>
      <dsp:spPr>
        <a:xfrm>
          <a:off x="5608760" y="4174254"/>
          <a:ext cx="1267668" cy="24308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10795" rIns="43180" bIns="10795" numCol="1" spcCol="1270" anchor="ctr" anchorCtr="0">
          <a:noAutofit/>
        </a:bodyPr>
        <a:lstStyle/>
        <a:p>
          <a:pPr lvl="0" algn="ctr" defTabSz="755650">
            <a:lnSpc>
              <a:spcPct val="90000"/>
            </a:lnSpc>
            <a:spcBef>
              <a:spcPct val="0"/>
            </a:spcBef>
            <a:spcAft>
              <a:spcPct val="35000"/>
            </a:spcAft>
          </a:pPr>
          <a:r>
            <a:rPr lang="en-US" sz="1700" kern="1200" smtClean="0"/>
            <a:t>Zahwa</a:t>
          </a:r>
          <a:endParaRPr lang="en-US" sz="1700" kern="1200"/>
        </a:p>
      </dsp:txBody>
      <dsp:txXfrm>
        <a:off x="5608760" y="4174254"/>
        <a:ext cx="1267668" cy="243089"/>
      </dsp:txXfrm>
    </dsp:sp>
    <dsp:sp modelId="{ACFF4843-D813-4A83-AD57-31E8525D111E}">
      <dsp:nvSpPr>
        <dsp:cNvPr id="0" name=""/>
        <dsp:cNvSpPr/>
      </dsp:nvSpPr>
      <dsp:spPr>
        <a:xfrm>
          <a:off x="2863213" y="927397"/>
          <a:ext cx="1408520" cy="72926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102908" numCol="1" spcCol="1270" anchor="ctr" anchorCtr="0">
          <a:noAutofit/>
        </a:bodyPr>
        <a:lstStyle/>
        <a:p>
          <a:pPr lvl="0" algn="ctr" defTabSz="533400">
            <a:lnSpc>
              <a:spcPct val="90000"/>
            </a:lnSpc>
            <a:spcBef>
              <a:spcPct val="0"/>
            </a:spcBef>
            <a:spcAft>
              <a:spcPct val="35000"/>
            </a:spcAft>
          </a:pPr>
          <a:r>
            <a:rPr lang="en-US" sz="1200" kern="1200"/>
            <a:t>KETUA EKSKUL</a:t>
          </a:r>
        </a:p>
      </dsp:txBody>
      <dsp:txXfrm>
        <a:off x="2863213" y="927397"/>
        <a:ext cx="1408520" cy="729269"/>
      </dsp:txXfrm>
    </dsp:sp>
    <dsp:sp modelId="{E9A5E3E7-88FD-40B4-9100-43C891ED8944}">
      <dsp:nvSpPr>
        <dsp:cNvPr id="0" name=""/>
        <dsp:cNvSpPr/>
      </dsp:nvSpPr>
      <dsp:spPr>
        <a:xfrm>
          <a:off x="3304137" y="1521170"/>
          <a:ext cx="1536591" cy="548918"/>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lvl="0" algn="ctr" defTabSz="800100">
            <a:lnSpc>
              <a:spcPct val="90000"/>
            </a:lnSpc>
            <a:spcBef>
              <a:spcPct val="0"/>
            </a:spcBef>
            <a:spcAft>
              <a:spcPct val="35000"/>
            </a:spcAft>
          </a:pPr>
          <a:r>
            <a:rPr lang="en-US" sz="1800" kern="1200"/>
            <a:t>Rizki Agung Sentosa</a:t>
          </a:r>
        </a:p>
      </dsp:txBody>
      <dsp:txXfrm>
        <a:off x="3304137" y="1521170"/>
        <a:ext cx="1536591" cy="5489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BB34D-6CF9-49B3-9D39-BF37BF8F31CD}">
      <dsp:nvSpPr>
        <dsp:cNvPr id="0" name=""/>
        <dsp:cNvSpPr/>
      </dsp:nvSpPr>
      <dsp:spPr>
        <a:xfrm rot="5400000">
          <a:off x="-222646" y="223826"/>
          <a:ext cx="1484312" cy="103901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smtClean="0">
              <a:latin typeface="Kristen ITC" pitchFamily="66" charset="0"/>
            </a:rPr>
            <a:t>1</a:t>
          </a:r>
          <a:endParaRPr lang="en-US" sz="2500" kern="1200">
            <a:latin typeface="Kristen ITC" pitchFamily="66" charset="0"/>
          </a:endParaRPr>
        </a:p>
      </dsp:txBody>
      <dsp:txXfrm rot="-5400000">
        <a:off x="1" y="520688"/>
        <a:ext cx="1039018" cy="445294"/>
      </dsp:txXfrm>
    </dsp:sp>
    <dsp:sp modelId="{3A18E2CB-6C06-4A85-ABB7-3C99E85376E0}">
      <dsp:nvSpPr>
        <dsp:cNvPr id="0" name=""/>
        <dsp:cNvSpPr/>
      </dsp:nvSpPr>
      <dsp:spPr>
        <a:xfrm rot="5400000">
          <a:off x="3085107" y="-2044909"/>
          <a:ext cx="964803" cy="505698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u="none" kern="1200" smtClean="0">
              <a:latin typeface="Kristen ITC" pitchFamily="66" charset="0"/>
            </a:rPr>
            <a:t>Memperkenalkan Aplikasi Smanit kepada siswa sekolah.</a:t>
          </a:r>
          <a:endParaRPr lang="en-US" sz="1700" u="none" kern="1200">
            <a:latin typeface="Kristen ITC" pitchFamily="66" charset="0"/>
          </a:endParaRPr>
        </a:p>
        <a:p>
          <a:pPr marL="171450" lvl="1" indent="-171450" algn="l" defTabSz="755650">
            <a:lnSpc>
              <a:spcPct val="90000"/>
            </a:lnSpc>
            <a:spcBef>
              <a:spcPct val="0"/>
            </a:spcBef>
            <a:spcAft>
              <a:spcPct val="15000"/>
            </a:spcAft>
            <a:buChar char="••"/>
          </a:pPr>
          <a:endParaRPr lang="en-US" sz="1700" kern="1200">
            <a:latin typeface="Kristen ITC" pitchFamily="66" charset="0"/>
          </a:endParaRPr>
        </a:p>
      </dsp:txBody>
      <dsp:txXfrm rot="-5400000">
        <a:off x="1039018" y="48278"/>
        <a:ext cx="5009883" cy="870607"/>
      </dsp:txXfrm>
    </dsp:sp>
    <dsp:sp modelId="{4C30B4C6-A66F-47F7-AEC6-CDBF5FEE3BCC}">
      <dsp:nvSpPr>
        <dsp:cNvPr id="0" name=""/>
        <dsp:cNvSpPr/>
      </dsp:nvSpPr>
      <dsp:spPr>
        <a:xfrm rot="5400000">
          <a:off x="-222646" y="1512490"/>
          <a:ext cx="1484312" cy="103901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smtClean="0">
              <a:latin typeface="Kristen ITC" pitchFamily="66" charset="0"/>
            </a:rPr>
            <a:t>2</a:t>
          </a:r>
          <a:endParaRPr lang="en-US" sz="2500" kern="1200">
            <a:latin typeface="Kristen ITC" pitchFamily="66" charset="0"/>
          </a:endParaRPr>
        </a:p>
      </dsp:txBody>
      <dsp:txXfrm rot="-5400000">
        <a:off x="1" y="1809352"/>
        <a:ext cx="1039018" cy="445294"/>
      </dsp:txXfrm>
    </dsp:sp>
    <dsp:sp modelId="{7F6FCCBB-94AB-47D2-BA60-1FDE69222C0E}">
      <dsp:nvSpPr>
        <dsp:cNvPr id="0" name=""/>
        <dsp:cNvSpPr/>
      </dsp:nvSpPr>
      <dsp:spPr>
        <a:xfrm rot="5400000">
          <a:off x="3085107" y="-756245"/>
          <a:ext cx="964803" cy="505698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u="dotted" kern="1200" smtClean="0">
              <a:latin typeface="Kristen ITC" pitchFamily="66" charset="0"/>
            </a:rPr>
            <a:t>Membuat Shortfilm untuk memperkenalkan SMAN 1 Tamansari di sekitar sekolah dan masyarakat/Sekolah yang lain</a:t>
          </a:r>
          <a:endParaRPr lang="en-US" sz="1700" kern="1200">
            <a:latin typeface="Kristen ITC" pitchFamily="66" charset="0"/>
          </a:endParaRPr>
        </a:p>
      </dsp:txBody>
      <dsp:txXfrm rot="-5400000">
        <a:off x="1039018" y="1336942"/>
        <a:ext cx="5009883" cy="870607"/>
      </dsp:txXfrm>
    </dsp:sp>
    <dsp:sp modelId="{2EDD0BC4-0CCD-4E9D-A752-C241EF5E99D7}">
      <dsp:nvSpPr>
        <dsp:cNvPr id="0" name=""/>
        <dsp:cNvSpPr/>
      </dsp:nvSpPr>
      <dsp:spPr>
        <a:xfrm rot="5400000">
          <a:off x="-222646" y="2801154"/>
          <a:ext cx="1484312" cy="103901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smtClean="0">
              <a:latin typeface="Kristen ITC" pitchFamily="66" charset="0"/>
            </a:rPr>
            <a:t>3</a:t>
          </a:r>
          <a:endParaRPr lang="en-US" sz="2500" kern="1200">
            <a:latin typeface="Kristen ITC" pitchFamily="66" charset="0"/>
          </a:endParaRPr>
        </a:p>
      </dsp:txBody>
      <dsp:txXfrm rot="-5400000">
        <a:off x="1" y="3098016"/>
        <a:ext cx="1039018" cy="445294"/>
      </dsp:txXfrm>
    </dsp:sp>
    <dsp:sp modelId="{F0BE97CC-3E92-4E9B-95D4-67F69AB40179}">
      <dsp:nvSpPr>
        <dsp:cNvPr id="0" name=""/>
        <dsp:cNvSpPr/>
      </dsp:nvSpPr>
      <dsp:spPr>
        <a:xfrm rot="5400000">
          <a:off x="3085107" y="532418"/>
          <a:ext cx="964803" cy="505698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u="dotted" kern="1200" smtClean="0">
              <a:latin typeface="Kristen ITC" pitchFamily="66" charset="0"/>
            </a:rPr>
            <a:t>Membantu progam kinerja guru yang berhubungan dengan Teknologi, Informasi dan Komunikasi</a:t>
          </a:r>
          <a:endParaRPr lang="en-US" sz="1700" kern="1200">
            <a:latin typeface="Kristen ITC" pitchFamily="66" charset="0"/>
          </a:endParaRPr>
        </a:p>
      </dsp:txBody>
      <dsp:txXfrm rot="-5400000">
        <a:off x="1039018" y="2625605"/>
        <a:ext cx="5009883" cy="8706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65641-F0A6-4BD5-8AD1-F6B7DE3E014F}">
      <dsp:nvSpPr>
        <dsp:cNvPr id="0" name=""/>
        <dsp:cNvSpPr/>
      </dsp:nvSpPr>
      <dsp:spPr>
        <a:xfrm>
          <a:off x="96048" y="692125"/>
          <a:ext cx="1416788" cy="466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smtClean="0"/>
            <a:t>Tujuan :</a:t>
          </a:r>
          <a:endParaRPr lang="en-US" sz="1600" kern="1200"/>
        </a:p>
      </dsp:txBody>
      <dsp:txXfrm>
        <a:off x="96048" y="692125"/>
        <a:ext cx="1416788" cy="466896"/>
      </dsp:txXfrm>
    </dsp:sp>
    <dsp:sp modelId="{1AD7041B-85EC-41BE-88C4-03F3196D1A86}">
      <dsp:nvSpPr>
        <dsp:cNvPr id="0" name=""/>
        <dsp:cNvSpPr/>
      </dsp:nvSpPr>
      <dsp:spPr>
        <a:xfrm>
          <a:off x="94438" y="550124"/>
          <a:ext cx="112699" cy="1126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D544FE-032B-4B92-830C-07D5176D9227}">
      <dsp:nvSpPr>
        <dsp:cNvPr id="0" name=""/>
        <dsp:cNvSpPr/>
      </dsp:nvSpPr>
      <dsp:spPr>
        <a:xfrm>
          <a:off x="173327" y="392345"/>
          <a:ext cx="112699" cy="1126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A57836-2434-419E-B0A6-35396BE4C564}">
      <dsp:nvSpPr>
        <dsp:cNvPr id="0" name=""/>
        <dsp:cNvSpPr/>
      </dsp:nvSpPr>
      <dsp:spPr>
        <a:xfrm>
          <a:off x="362662" y="423901"/>
          <a:ext cx="177098" cy="17709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26E5A8-049F-49C4-BC76-97DAADC3A62E}">
      <dsp:nvSpPr>
        <dsp:cNvPr id="0" name=""/>
        <dsp:cNvSpPr/>
      </dsp:nvSpPr>
      <dsp:spPr>
        <a:xfrm>
          <a:off x="520440" y="250345"/>
          <a:ext cx="112699" cy="1126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393FD6-3AA3-487F-9B25-AF231FD39E54}">
      <dsp:nvSpPr>
        <dsp:cNvPr id="0" name=""/>
        <dsp:cNvSpPr/>
      </dsp:nvSpPr>
      <dsp:spPr>
        <a:xfrm>
          <a:off x="725553" y="187233"/>
          <a:ext cx="112699" cy="1126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510788-FC06-400E-979D-8CB2C86EACAB}">
      <dsp:nvSpPr>
        <dsp:cNvPr id="0" name=""/>
        <dsp:cNvSpPr/>
      </dsp:nvSpPr>
      <dsp:spPr>
        <a:xfrm>
          <a:off x="977999" y="297678"/>
          <a:ext cx="112699" cy="1126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CBBEAF-812A-4F49-80F3-F328FEF21673}">
      <dsp:nvSpPr>
        <dsp:cNvPr id="0" name=""/>
        <dsp:cNvSpPr/>
      </dsp:nvSpPr>
      <dsp:spPr>
        <a:xfrm>
          <a:off x="1135778" y="376568"/>
          <a:ext cx="177098" cy="17709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7B1E03-8E15-4003-B1AA-0A4C5CF7D959}">
      <dsp:nvSpPr>
        <dsp:cNvPr id="0" name=""/>
        <dsp:cNvSpPr/>
      </dsp:nvSpPr>
      <dsp:spPr>
        <a:xfrm>
          <a:off x="1356668" y="550124"/>
          <a:ext cx="112699" cy="1126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04FBE3-A41A-4805-BCD4-009681F1E4F2}">
      <dsp:nvSpPr>
        <dsp:cNvPr id="0" name=""/>
        <dsp:cNvSpPr/>
      </dsp:nvSpPr>
      <dsp:spPr>
        <a:xfrm>
          <a:off x="1451335" y="723681"/>
          <a:ext cx="112699" cy="1126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700512-08C2-48B1-8DA4-FA38856B1C83}">
      <dsp:nvSpPr>
        <dsp:cNvPr id="0" name=""/>
        <dsp:cNvSpPr/>
      </dsp:nvSpPr>
      <dsp:spPr>
        <a:xfrm>
          <a:off x="630886" y="392345"/>
          <a:ext cx="289797" cy="2897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2046A8-CD7D-42AE-8A9B-6090CF35B3AF}">
      <dsp:nvSpPr>
        <dsp:cNvPr id="0" name=""/>
        <dsp:cNvSpPr/>
      </dsp:nvSpPr>
      <dsp:spPr>
        <a:xfrm>
          <a:off x="15548" y="991905"/>
          <a:ext cx="112699" cy="1126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E3673C-80D1-44FB-A50B-9AAA635ABD47}">
      <dsp:nvSpPr>
        <dsp:cNvPr id="0" name=""/>
        <dsp:cNvSpPr/>
      </dsp:nvSpPr>
      <dsp:spPr>
        <a:xfrm>
          <a:off x="110216" y="1133906"/>
          <a:ext cx="177098" cy="17709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C9BC1F-422F-4E62-B605-D4B1724CC234}">
      <dsp:nvSpPr>
        <dsp:cNvPr id="0" name=""/>
        <dsp:cNvSpPr/>
      </dsp:nvSpPr>
      <dsp:spPr>
        <a:xfrm>
          <a:off x="346884" y="1260129"/>
          <a:ext cx="257597" cy="2575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EFBEB8-DE2F-416E-8963-88D3E89E3271}">
      <dsp:nvSpPr>
        <dsp:cNvPr id="0" name=""/>
        <dsp:cNvSpPr/>
      </dsp:nvSpPr>
      <dsp:spPr>
        <a:xfrm>
          <a:off x="678219" y="1465241"/>
          <a:ext cx="112699" cy="1126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809D8E-0C95-4E28-A272-61BEEF40DDA3}">
      <dsp:nvSpPr>
        <dsp:cNvPr id="0" name=""/>
        <dsp:cNvSpPr/>
      </dsp:nvSpPr>
      <dsp:spPr>
        <a:xfrm>
          <a:off x="741331" y="1260129"/>
          <a:ext cx="177098" cy="17709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6A8417-146D-43E6-BA1D-79D7CA063662}">
      <dsp:nvSpPr>
        <dsp:cNvPr id="0" name=""/>
        <dsp:cNvSpPr/>
      </dsp:nvSpPr>
      <dsp:spPr>
        <a:xfrm>
          <a:off x="899110" y="1481019"/>
          <a:ext cx="112699" cy="1126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631FFF-8308-4195-8E65-BB528452946A}">
      <dsp:nvSpPr>
        <dsp:cNvPr id="0" name=""/>
        <dsp:cNvSpPr/>
      </dsp:nvSpPr>
      <dsp:spPr>
        <a:xfrm>
          <a:off x="1041110" y="1228573"/>
          <a:ext cx="257597" cy="2575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5F4D41-33EB-4C7A-A969-BEC2637657DD}">
      <dsp:nvSpPr>
        <dsp:cNvPr id="0" name=""/>
        <dsp:cNvSpPr/>
      </dsp:nvSpPr>
      <dsp:spPr>
        <a:xfrm>
          <a:off x="1388224" y="1165461"/>
          <a:ext cx="177098" cy="17709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20EAE5-9BF9-4F76-BED9-676F8B767FCD}">
      <dsp:nvSpPr>
        <dsp:cNvPr id="0" name=""/>
        <dsp:cNvSpPr/>
      </dsp:nvSpPr>
      <dsp:spPr>
        <a:xfrm>
          <a:off x="1565322" y="423639"/>
          <a:ext cx="520113" cy="992953"/>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74547F-E999-4A18-84E2-B47F79648473}">
      <dsp:nvSpPr>
        <dsp:cNvPr id="0" name=""/>
        <dsp:cNvSpPr/>
      </dsp:nvSpPr>
      <dsp:spPr>
        <a:xfrm>
          <a:off x="1990870" y="423639"/>
          <a:ext cx="520113" cy="992953"/>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923B96-9F16-46B8-9538-6F55D3011FC2}">
      <dsp:nvSpPr>
        <dsp:cNvPr id="0" name=""/>
        <dsp:cNvSpPr/>
      </dsp:nvSpPr>
      <dsp:spPr>
        <a:xfrm>
          <a:off x="2510983" y="187233"/>
          <a:ext cx="6388867" cy="4905557"/>
        </a:xfrm>
        <a:prstGeom prst="ellipse">
          <a:avLst/>
        </a:prstGeom>
        <a:gradFill rotWithShape="1">
          <a:gsLst>
            <a:gs pos="0">
              <a:schemeClr val="accent2">
                <a:tint val="10000"/>
                <a:satMod val="300000"/>
              </a:schemeClr>
            </a:gs>
            <a:gs pos="34000">
              <a:schemeClr val="accent2">
                <a:tint val="13500"/>
                <a:satMod val="250000"/>
              </a:schemeClr>
            </a:gs>
            <a:gs pos="100000">
              <a:schemeClr val="accent2">
                <a:tint val="60000"/>
                <a:satMod val="200000"/>
              </a:schemeClr>
            </a:gs>
          </a:gsLst>
          <a:path path="circle">
            <a:fillToRect l="50000" t="155000" r="50000" b="-55000"/>
          </a:path>
        </a:gradFill>
        <a:ln w="9525" cap="flat" cmpd="sng" algn="ctr">
          <a:solidFill>
            <a:schemeClr val="accent2">
              <a:satMod val="120000"/>
            </a:schemeClr>
          </a:solidFill>
          <a:prstDash val="solid"/>
        </a:ln>
        <a:effectLst>
          <a:outerShdw blurRad="63500" dist="25400" dir="14700000" algn="t" rotWithShape="0">
            <a:srgbClr val="000000">
              <a:alpha val="5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u="dotted" kern="1200" smtClean="0">
              <a:solidFill>
                <a:schemeClr val="bg1"/>
              </a:solidFill>
            </a:rPr>
            <a:t>Di dalam multimedia tujuan kami adalah ingin mengetahui seberapa jauh ilmu yang kami punya tentang IT, lalu kami akan memperbaikinya  serta memperbarui  Ilmu yang sudah kami dapatkan dari bimbingan IT.</a:t>
          </a:r>
        </a:p>
        <a:p>
          <a:pPr lvl="0" algn="ctr" defTabSz="711200">
            <a:lnSpc>
              <a:spcPct val="90000"/>
            </a:lnSpc>
            <a:spcBef>
              <a:spcPct val="0"/>
            </a:spcBef>
            <a:spcAft>
              <a:spcPct val="35000"/>
            </a:spcAft>
          </a:pPr>
          <a:endParaRPr lang="en-US" sz="1600" kern="1200" smtClean="0">
            <a:solidFill>
              <a:schemeClr val="bg1"/>
            </a:solidFill>
          </a:endParaRPr>
        </a:p>
        <a:p>
          <a:pPr lvl="0" algn="ctr" defTabSz="711200">
            <a:lnSpc>
              <a:spcPct val="90000"/>
            </a:lnSpc>
            <a:spcBef>
              <a:spcPct val="0"/>
            </a:spcBef>
            <a:spcAft>
              <a:spcPct val="35000"/>
            </a:spcAft>
          </a:pPr>
          <a:r>
            <a:rPr lang="en-US" sz="1600" u="dotted" kern="1200" smtClean="0">
              <a:solidFill>
                <a:schemeClr val="bg1"/>
              </a:solidFill>
            </a:rPr>
            <a:t>Terbentuknya ekskul multimedia ini karena ada nya keinginan dan niatan kami semua untuk membentuk suatu kelompok khusus yang di fokuskan kepada bimbingan  IT, sehingga kami akan menciptakan iptek(ilmu pengetahuan teknologi)yang lebih maju di sekolah SMA NEGERI 1 TAMANSARI .</a:t>
          </a:r>
          <a:endParaRPr lang="en-US" sz="1600" kern="1200">
            <a:solidFill>
              <a:schemeClr val="bg1"/>
            </a:solidFill>
          </a:endParaRPr>
        </a:p>
      </dsp:txBody>
      <dsp:txXfrm>
        <a:off x="3446611" y="905635"/>
        <a:ext cx="4517611" cy="34687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A32D92-938B-43E4-A533-49DA4D65761F}" type="datetimeFigureOut">
              <a:rPr lang="en-US" smtClean="0"/>
              <a:t>11/14/2017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EF9DB6-75D8-4E50-882A-1CA773F20751}" type="slidenum">
              <a:rPr lang="en-US" smtClean="0"/>
              <a:t>‹#›</a:t>
            </a:fld>
            <a:endParaRPr lang="en-US"/>
          </a:p>
        </p:txBody>
      </p:sp>
    </p:spTree>
    <p:extLst>
      <p:ext uri="{BB962C8B-B14F-4D97-AF65-F5344CB8AC3E}">
        <p14:creationId xmlns:p14="http://schemas.microsoft.com/office/powerpoint/2010/main" val="918146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EF9DB6-75D8-4E50-882A-1CA773F20751}" type="slidenum">
              <a:rPr lang="en-US" smtClean="0"/>
              <a:t>2</a:t>
            </a:fld>
            <a:endParaRPr lang="en-US"/>
          </a:p>
        </p:txBody>
      </p:sp>
    </p:spTree>
    <p:extLst>
      <p:ext uri="{BB962C8B-B14F-4D97-AF65-F5344CB8AC3E}">
        <p14:creationId xmlns:p14="http://schemas.microsoft.com/office/powerpoint/2010/main" val="3710993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C19B9-E71E-44E0-A65D-70C5323D3F26}"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231254-9AC2-4A1D-8D28-387E450D8E0D}" type="datetimeFigureOut">
              <a:rPr lang="en-US" smtClean="0"/>
              <a:t>11/14/2017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231254-9AC2-4A1D-8D28-387E450D8E0D}" type="datetimeFigureOut">
              <a:rPr lang="en-US" smtClean="0"/>
              <a:t>11/14/2017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31254-9AC2-4A1D-8D28-387E450D8E0D}" type="datetimeFigureOut">
              <a:rPr lang="en-US" smtClean="0"/>
              <a:t>11/14/2017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1BEC19B9-E71E-44E0-A65D-70C5323D3F2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4231254-9AC2-4A1D-8D28-387E450D8E0D}" type="datetimeFigureOut">
              <a:rPr lang="en-US" smtClean="0"/>
              <a:t>11/14/2017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BEC19B9-E71E-44E0-A65D-70C5323D3F26}"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EC19B9-E71E-44E0-A65D-70C5323D3F26}"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EC19B9-E71E-44E0-A65D-70C5323D3F26}"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BEC19B9-E71E-44E0-A65D-70C5323D3F26}"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4231254-9AC2-4A1D-8D28-387E450D8E0D}" type="datetimeFigureOut">
              <a:rPr lang="en-US" smtClean="0"/>
              <a:t>11/14/2017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BEC19B9-E71E-44E0-A65D-70C5323D3F2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4231254-9AC2-4A1D-8D28-387E450D8E0D}" type="datetimeFigureOut">
              <a:rPr lang="en-US" smtClean="0"/>
              <a:t>11/14/2017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BEC19B9-E71E-44E0-A65D-70C5323D3F26}"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4231254-9AC2-4A1D-8D28-387E450D8E0D}" type="datetimeFigureOut">
              <a:rPr lang="en-US" smtClean="0"/>
              <a:t>11/14/2017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BEC19B9-E71E-44E0-A65D-70C5323D3F2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BEC19B9-E71E-44E0-A65D-70C5323D3F2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BEC19B9-E71E-44E0-A65D-70C5323D3F26}"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EC19B9-E71E-44E0-A65D-70C5323D3F26}"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EC19B9-E71E-44E0-A65D-70C5323D3F26}"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4231254-9AC2-4A1D-8D28-387E450D8E0D}" type="datetimeFigureOut">
              <a:rPr lang="en-US" smtClean="0"/>
              <a:t>11/14/2017</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BEC19B9-E71E-44E0-A65D-70C5323D3F26}"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1BEC19B9-E71E-44E0-A65D-70C5323D3F26}"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BEC19B9-E71E-44E0-A65D-70C5323D3F26}"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C19B9-E71E-44E0-A65D-70C5323D3F26}"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4231254-9AC2-4A1D-8D28-387E450D8E0D}" type="datetimeFigureOut">
              <a:rPr lang="en-US" smtClean="0"/>
              <a:t>11/14/2017</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BEC19B9-E71E-44E0-A65D-70C5323D3F26}"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4231254-9AC2-4A1D-8D28-387E450D8E0D}" type="datetimeFigureOut">
              <a:rPr lang="en-US" smtClean="0"/>
              <a:t>11/14/2017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1BEC19B9-E71E-44E0-A65D-70C5323D3F2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4231254-9AC2-4A1D-8D28-387E450D8E0D}" type="datetimeFigureOut">
              <a:rPr lang="en-US" smtClean="0"/>
              <a:t>11/14/2017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BEC19B9-E71E-44E0-A65D-70C5323D3F26}" type="slidenum">
              <a:rPr lang="en-US" smtClean="0"/>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BEC19B9-E71E-44E0-A65D-70C5323D3F26}"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BEC19B9-E71E-44E0-A65D-70C5323D3F26}"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BEC19B9-E71E-44E0-A65D-70C5323D3F26}"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1BEC19B9-E71E-44E0-A65D-70C5323D3F26}" type="slidenum">
              <a:rPr lang="en-US" smtClean="0"/>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C19B9-E71E-44E0-A65D-70C5323D3F26}"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4231254-9AC2-4A1D-8D28-387E450D8E0D}" type="datetimeFigureOut">
              <a:rPr lang="en-US" smtClean="0"/>
              <a:t>11/14/2017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EC19B9-E71E-44E0-A65D-70C5323D3F26}"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231254-9AC2-4A1D-8D28-387E450D8E0D}" type="datetimeFigureOut">
              <a:rPr lang="en-US" smtClean="0"/>
              <a:t>11/14/2017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EC19B9-E71E-44E0-A65D-70C5323D3F26}"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231254-9AC2-4A1D-8D28-387E450D8E0D}" type="datetimeFigureOut">
              <a:rPr lang="en-US" smtClean="0"/>
              <a:t>11/14/2017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31254-9AC2-4A1D-8D28-387E450D8E0D}" type="datetimeFigureOut">
              <a:rPr lang="en-US" smtClean="0"/>
              <a:t>11/14/2017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1BEC19B9-E71E-44E0-A65D-70C5323D3F26}" type="slidenum">
              <a:rPr lang="en-US" smtClean="0"/>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1BEC19B9-E71E-44E0-A65D-70C5323D3F26}" type="slidenum">
              <a:rPr lang="en-US" smtClean="0"/>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F4231254-9AC2-4A1D-8D28-387E450D8E0D}" type="datetimeFigureOut">
              <a:rPr lang="en-US" smtClean="0"/>
              <a:t>11/14/2017</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1BEC19B9-E71E-44E0-A65D-70C5323D3F26}"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C19B9-E71E-44E0-A65D-70C5323D3F26}"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231254-9AC2-4A1D-8D28-387E450D8E0D}" type="datetimeFigureOut">
              <a:rPr lang="en-US" smtClean="0"/>
              <a:t>11/14/2017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231254-9AC2-4A1D-8D28-387E450D8E0D}" type="datetimeFigureOut">
              <a:rPr lang="en-US" smtClean="0"/>
              <a:t>11/14/2017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231254-9AC2-4A1D-8D28-387E450D8E0D}" type="datetimeFigureOut">
              <a:rPr lang="en-US" smtClean="0"/>
              <a:t>11/14/2017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31254-9AC2-4A1D-8D28-387E450D8E0D}" type="datetimeFigureOut">
              <a:rPr lang="en-US" smtClean="0"/>
              <a:t>11/14/2017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4231254-9AC2-4A1D-8D28-387E450D8E0D}" type="datetimeFigureOut">
              <a:rPr lang="en-US" smtClean="0"/>
              <a:t>11/14/2017</a:t>
            </a:fld>
            <a:endParaRPr lang="en-US"/>
          </a:p>
        </p:txBody>
      </p:sp>
      <p:sp>
        <p:nvSpPr>
          <p:cNvPr id="7" name="Slide Number Placeholder 6"/>
          <p:cNvSpPr>
            <a:spLocks noGrp="1"/>
          </p:cNvSpPr>
          <p:nvPr>
            <p:ph type="sldNum" sz="quarter" idx="12"/>
          </p:nvPr>
        </p:nvSpPr>
        <p:spPr/>
        <p:txBody>
          <a:bodyPr/>
          <a:lstStyle/>
          <a:p>
            <a:fld id="{1BEC19B9-E71E-44E0-A65D-70C5323D3F26}"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F4231254-9AC2-4A1D-8D28-387E450D8E0D}" type="datetimeFigureOut">
              <a:rPr lang="en-US" smtClean="0"/>
              <a:t>11/14/2017</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1BEC19B9-E71E-44E0-A65D-70C5323D3F26}" type="slidenum">
              <a:rPr lang="en-US" smtClean="0"/>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1BEC19B9-E71E-44E0-A65D-70C5323D3F26}"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31254-9AC2-4A1D-8D28-387E450D8E0D}" type="datetimeFigureOut">
              <a:rPr lang="en-US" smtClean="0"/>
              <a:t>11/14/2017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1BEC19B9-E71E-44E0-A65D-70C5323D3F26}" type="slidenum">
              <a:rPr lang="en-US" smtClean="0"/>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F4231254-9AC2-4A1D-8D28-387E450D8E0D}" type="datetimeFigureOut">
              <a:rPr lang="en-US" smtClean="0"/>
              <a:t>11/14/2017</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1BEC19B9-E71E-44E0-A65D-70C5323D3F2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4231254-9AC2-4A1D-8D28-387E450D8E0D}" type="datetimeFigureOut">
              <a:rPr lang="en-US" smtClean="0"/>
              <a:t>11/14/2017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F4231254-9AC2-4A1D-8D28-387E450D8E0D}" type="datetimeFigureOut">
              <a:rPr lang="en-US" smtClean="0"/>
              <a:t>11/14/2017</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1BEC19B9-E71E-44E0-A65D-70C5323D3F26}" type="slidenum">
              <a:rPr lang="en-US" smtClean="0"/>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1BEC19B9-E71E-44E0-A65D-70C5323D3F2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1BEC19B9-E71E-44E0-A65D-70C5323D3F2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C19B9-E71E-44E0-A65D-70C5323D3F26}"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F4231254-9AC2-4A1D-8D28-387E450D8E0D}" type="datetimeFigureOut">
              <a:rPr lang="en-US" smtClean="0"/>
              <a:t>11/14/2017</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1BEC19B9-E71E-44E0-A65D-70C5323D3F2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231254-9AC2-4A1D-8D28-387E450D8E0D}" type="datetimeFigureOut">
              <a:rPr lang="en-US" smtClean="0"/>
              <a:t>11/14/2017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231254-9AC2-4A1D-8D28-387E450D8E0D}" type="datetimeFigureOut">
              <a:rPr lang="en-US" smtClean="0"/>
              <a:t>11/14/2017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31254-9AC2-4A1D-8D28-387E450D8E0D}" type="datetimeFigureOut">
              <a:rPr lang="en-US" smtClean="0"/>
              <a:t>11/14/2017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C19B9-E71E-44E0-A65D-70C5323D3F26}"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C19B9-E71E-44E0-A65D-70C5323D3F26}"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1254-9AC2-4A1D-8D28-387E450D8E0D}"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231254-9AC2-4A1D-8D28-387E450D8E0D}"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C19B9-E71E-44E0-A65D-70C5323D3F2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9.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10.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F4231254-9AC2-4A1D-8D28-387E450D8E0D}" type="datetimeFigureOut">
              <a:rPr lang="en-US" smtClean="0"/>
              <a:t>11/14/2017</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1BEC19B9-E71E-44E0-A65D-70C5323D3F26}"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F4231254-9AC2-4A1D-8D28-387E450D8E0D}" type="datetimeFigureOut">
              <a:rPr lang="en-US" smtClean="0"/>
              <a:t>11/14/2017</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1BEC19B9-E71E-44E0-A65D-70C5323D3F2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4231254-9AC2-4A1D-8D28-387E450D8E0D}" type="datetimeFigureOut">
              <a:rPr lang="en-US" smtClean="0"/>
              <a:t>11/14/2017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BEC19B9-E71E-44E0-A65D-70C5323D3F2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4231254-9AC2-4A1D-8D28-387E450D8E0D}" type="datetimeFigureOut">
              <a:rPr lang="en-US" smtClean="0"/>
              <a:t>11/14/2017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BEC19B9-E71E-44E0-A65D-70C5323D3F26}"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F4231254-9AC2-4A1D-8D28-387E450D8E0D}" type="datetimeFigureOut">
              <a:rPr lang="en-US" smtClean="0"/>
              <a:t>11/14/2017</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1BEC19B9-E71E-44E0-A65D-70C5323D3F2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F4231254-9AC2-4A1D-8D28-387E450D8E0D}" type="datetimeFigureOut">
              <a:rPr lang="en-US" smtClean="0"/>
              <a:t>11/14/2017</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1BEC19B9-E71E-44E0-A65D-70C5323D3F2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F4231254-9AC2-4A1D-8D28-387E450D8E0D}" type="datetimeFigureOut">
              <a:rPr lang="en-US" smtClean="0"/>
              <a:t>11/14/2017</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1BEC19B9-E71E-44E0-A65D-70C5323D3F2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F4231254-9AC2-4A1D-8D28-387E450D8E0D}" type="datetimeFigureOut">
              <a:rPr lang="en-US" smtClean="0"/>
              <a:t>11/14/2017</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1BEC19B9-E71E-44E0-A65D-70C5323D3F2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76200"/>
            <a:ext cx="9144000" cy="1981199"/>
          </a:xfrm>
        </p:spPr>
        <p:txBody>
          <a:bodyPr/>
          <a:lstStyle/>
          <a:p>
            <a:r>
              <a:rPr lang="en-US" sz="6600" smtClean="0">
                <a:solidFill>
                  <a:schemeClr val="bg1"/>
                </a:solidFill>
                <a:latin typeface="Adobe Caslon Pro Bold" pitchFamily="18" charset="0"/>
              </a:rPr>
              <a:t>MULTIMEDIA</a:t>
            </a:r>
            <a:endParaRPr lang="en-US" sz="6600">
              <a:solidFill>
                <a:schemeClr val="bg1"/>
              </a:solidFill>
              <a:latin typeface="Adobe Caslon Pro Bold" pitchFamily="18" charset="0"/>
            </a:endParaRPr>
          </a:p>
        </p:txBody>
      </p:sp>
      <p:pic>
        <p:nvPicPr>
          <p:cNvPr id="4" name="Image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3048000" y="3336701"/>
            <a:ext cx="3183228" cy="2514600"/>
          </a:xfrm>
          <a:prstGeom prst="rect">
            <a:avLst/>
          </a:prstGeom>
        </p:spPr>
      </p:pic>
      <p:graphicFrame>
        <p:nvGraphicFramePr>
          <p:cNvPr id="5" name="Diagram 4"/>
          <p:cNvGraphicFramePr/>
          <p:nvPr>
            <p:extLst>
              <p:ext uri="{D42A27DB-BD31-4B8C-83A1-F6EECF244321}">
                <p14:modId xmlns:p14="http://schemas.microsoft.com/office/powerpoint/2010/main" val="2452036252"/>
              </p:ext>
            </p:extLst>
          </p:nvPr>
        </p:nvGraphicFramePr>
        <p:xfrm>
          <a:off x="1409700" y="2057400"/>
          <a:ext cx="6324600" cy="76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0" y="3346360"/>
            <a:ext cx="4487214" cy="2308324"/>
          </a:xfrm>
          <a:prstGeom prst="rect">
            <a:avLst/>
          </a:prstGeom>
        </p:spPr>
        <p:txBody>
          <a:bodyPr wrap="square">
            <a:spAutoFit/>
          </a:bodyPr>
          <a:lstStyle/>
          <a:p>
            <a:r>
              <a:rPr lang="en-US" b="1" smtClean="0"/>
              <a:t>Personal Information :</a:t>
            </a:r>
          </a:p>
          <a:p>
            <a:endParaRPr lang="en-US"/>
          </a:p>
          <a:p>
            <a:r>
              <a:rPr lang="en-US" smtClean="0">
                <a:latin typeface="Adobe Garamond Pro" pitchFamily="18" charset="0"/>
                <a:cs typeface="Adobe Devanagari" pitchFamily="18" charset="0"/>
              </a:rPr>
              <a:t>-Instagram</a:t>
            </a:r>
          </a:p>
          <a:p>
            <a:r>
              <a:rPr lang="en-US" smtClean="0">
                <a:latin typeface="Adobe Garamond Pro" pitchFamily="18" charset="0"/>
                <a:cs typeface="Adobe Devanagari" pitchFamily="18" charset="0"/>
              </a:rPr>
              <a:t>@multisman1tmedia</a:t>
            </a:r>
          </a:p>
          <a:p>
            <a:endParaRPr lang="en-US">
              <a:latin typeface="Adobe Garamond Pro" pitchFamily="18" charset="0"/>
              <a:cs typeface="Adobe Devanagari" pitchFamily="18" charset="0"/>
            </a:endParaRPr>
          </a:p>
          <a:p>
            <a:r>
              <a:rPr lang="en-US" smtClean="0">
                <a:latin typeface="Adobe Garamond Pro" pitchFamily="18" charset="0"/>
                <a:cs typeface="Adobe Devanagari" pitchFamily="18" charset="0"/>
              </a:rPr>
              <a:t>-Email</a:t>
            </a:r>
          </a:p>
          <a:p>
            <a:r>
              <a:rPr lang="en-US" smtClean="0">
                <a:latin typeface="Adobe Garamond Pro" pitchFamily="18" charset="0"/>
                <a:cs typeface="Adobe Devanagari" pitchFamily="18" charset="0"/>
              </a:rPr>
              <a:t>multisman1tmedia@gmail.com</a:t>
            </a:r>
          </a:p>
          <a:p>
            <a:endParaRPr lang="en-US">
              <a:latin typeface="Adobe Devanagari" pitchFamily="18" charset="0"/>
              <a:cs typeface="Adobe Devanagari" pitchFamily="18" charset="0"/>
            </a:endParaRPr>
          </a:p>
        </p:txBody>
      </p:sp>
    </p:spTree>
    <p:extLst>
      <p:ext uri="{BB962C8B-B14F-4D97-AF65-F5344CB8AC3E}">
        <p14:creationId xmlns:p14="http://schemas.microsoft.com/office/powerpoint/2010/main" val="22238651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500"/>
                                        <p:tgtEl>
                                          <p:spTgt spid="6">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500"/>
                                        <p:tgtEl>
                                          <p:spTgt spid="6">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85800"/>
            <a:ext cx="7772400" cy="1470025"/>
          </a:xfrm>
        </p:spPr>
        <p:txBody>
          <a:bodyPr>
            <a:normAutofit fontScale="90000"/>
          </a:bodyPr>
          <a:lstStyle/>
          <a:p>
            <a:r>
              <a:rPr lang="en-US" b="1">
                <a:solidFill>
                  <a:srgbClr val="1F8A10"/>
                </a:solidFill>
                <a:latin typeface="Algerian" pitchFamily="82" charset="0"/>
              </a:rPr>
              <a:t>Ekstrakulikuler </a:t>
            </a:r>
            <a:r>
              <a:rPr lang="en-US" b="1" smtClean="0">
                <a:solidFill>
                  <a:srgbClr val="1F8A10"/>
                </a:solidFill>
                <a:latin typeface="Algerian" pitchFamily="82" charset="0"/>
              </a:rPr>
              <a:t>Multimedia</a:t>
            </a:r>
            <a:r>
              <a:rPr lang="en-US" b="1">
                <a:solidFill>
                  <a:srgbClr val="1F8A10"/>
                </a:solidFill>
                <a:latin typeface="Algerian" pitchFamily="82" charset="0"/>
              </a:rPr>
              <a:t/>
            </a:r>
            <a:br>
              <a:rPr lang="en-US" b="1">
                <a:solidFill>
                  <a:srgbClr val="1F8A10"/>
                </a:solidFill>
                <a:latin typeface="Algerian" pitchFamily="82" charset="0"/>
              </a:rPr>
            </a:br>
            <a:r>
              <a:rPr lang="en-US" b="1" smtClean="0">
                <a:solidFill>
                  <a:srgbClr val="1F8A10"/>
                </a:solidFill>
                <a:latin typeface="Algerian" pitchFamily="82" charset="0"/>
              </a:rPr>
              <a:t>Adalah … :</a:t>
            </a:r>
            <a:br>
              <a:rPr lang="en-US" b="1" smtClean="0">
                <a:solidFill>
                  <a:srgbClr val="1F8A10"/>
                </a:solidFill>
                <a:latin typeface="Algerian" pitchFamily="82" charset="0"/>
              </a:rPr>
            </a:br>
            <a:r>
              <a:rPr lang="en-US" b="1"/>
              <a:t/>
            </a:r>
            <a:br>
              <a:rPr lang="en-US" b="1"/>
            </a:br>
            <a:endParaRPr lang="en-US" b="1"/>
          </a:p>
        </p:txBody>
      </p:sp>
      <p:graphicFrame>
        <p:nvGraphicFramePr>
          <p:cNvPr id="6" name="Diagram 5"/>
          <p:cNvGraphicFramePr/>
          <p:nvPr>
            <p:extLst>
              <p:ext uri="{D42A27DB-BD31-4B8C-83A1-F6EECF244321}">
                <p14:modId xmlns:p14="http://schemas.microsoft.com/office/powerpoint/2010/main" val="3962122076"/>
              </p:ext>
            </p:extLst>
          </p:nvPr>
        </p:nvGraphicFramePr>
        <p:xfrm>
          <a:off x="1524000" y="2133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154966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smtClean="0">
                <a:solidFill>
                  <a:srgbClr val="0070C0"/>
                </a:solidFill>
                <a:latin typeface="Adobe Gothic Std B" pitchFamily="34" charset="-128"/>
                <a:ea typeface="Adobe Gothic Std B" pitchFamily="34" charset="-128"/>
              </a:rPr>
              <a:t>VISI EKSKUL MULTIMEDIA</a:t>
            </a:r>
            <a:br>
              <a:rPr lang="en-US" smtClean="0">
                <a:solidFill>
                  <a:srgbClr val="0070C0"/>
                </a:solidFill>
                <a:latin typeface="Adobe Gothic Std B" pitchFamily="34" charset="-128"/>
                <a:ea typeface="Adobe Gothic Std B" pitchFamily="34" charset="-128"/>
              </a:rPr>
            </a:br>
            <a:r>
              <a:rPr lang="en-US" smtClean="0">
                <a:solidFill>
                  <a:srgbClr val="0070C0"/>
                </a:solidFill>
                <a:latin typeface="Adobe Gothic Std B" pitchFamily="34" charset="-128"/>
                <a:ea typeface="Adobe Gothic Std B" pitchFamily="34" charset="-128"/>
              </a:rPr>
              <a:t>____________________________</a:t>
            </a:r>
            <a:r>
              <a:rPr lang="en-US"/>
              <a:t/>
            </a:r>
            <a:br>
              <a:rPr lang="en-US"/>
            </a:br>
            <a:endParaRPr lang="en-US"/>
          </a:p>
        </p:txBody>
      </p:sp>
      <p:graphicFrame>
        <p:nvGraphicFramePr>
          <p:cNvPr id="7" name="Diagram 6"/>
          <p:cNvGraphicFramePr/>
          <p:nvPr>
            <p:extLst>
              <p:ext uri="{D42A27DB-BD31-4B8C-83A1-F6EECF244321}">
                <p14:modId xmlns:p14="http://schemas.microsoft.com/office/powerpoint/2010/main" val="1114556665"/>
              </p:ext>
            </p:extLst>
          </p:nvPr>
        </p:nvGraphicFramePr>
        <p:xfrm>
          <a:off x="609600" y="1600200"/>
          <a:ext cx="79248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1492370"/>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MISI EKSKUL MULTIMEDIA</a:t>
            </a:r>
            <a:endParaRPr lang="en-US" b="1"/>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589316395"/>
              </p:ext>
            </p:extLst>
          </p:nvPr>
        </p:nvGraphicFramePr>
        <p:xfrm>
          <a:off x="301625" y="1527175"/>
          <a:ext cx="85042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5409233"/>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1"/>
            <a:ext cx="6965245" cy="1066800"/>
          </a:xfrm>
        </p:spPr>
        <p:txBody>
          <a:bodyPr>
            <a:normAutofit fontScale="90000"/>
          </a:bodyPr>
          <a:lstStyle/>
          <a:p>
            <a:r>
              <a:rPr lang="en-US" smtClean="0">
                <a:latin typeface="Algerian" pitchFamily="82" charset="0"/>
              </a:rPr>
              <a:t>STRUKTUR KEPENGURUSAN MULTIMEDIA</a:t>
            </a:r>
            <a:endParaRPr lang="en-US">
              <a:latin typeface="Algerian" pitchFamily="82" charset="0"/>
            </a:endParaRPr>
          </a:p>
        </p:txBody>
      </p:sp>
      <p:graphicFrame>
        <p:nvGraphicFramePr>
          <p:cNvPr id="4" name="Diagram 3"/>
          <p:cNvGraphicFramePr/>
          <p:nvPr>
            <p:extLst>
              <p:ext uri="{D42A27DB-BD31-4B8C-83A1-F6EECF244321}">
                <p14:modId xmlns:p14="http://schemas.microsoft.com/office/powerpoint/2010/main" val="3567755221"/>
              </p:ext>
            </p:extLst>
          </p:nvPr>
        </p:nvGraphicFramePr>
        <p:xfrm>
          <a:off x="609600" y="1676400"/>
          <a:ext cx="76962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74000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024744" cy="1143000"/>
          </a:xfrm>
        </p:spPr>
        <p:txBody>
          <a:bodyPr>
            <a:normAutofit/>
          </a:bodyPr>
          <a:lstStyle/>
          <a:p>
            <a:r>
              <a:rPr lang="en-US" sz="4400" smtClean="0">
                <a:latin typeface="Freestyle Script" pitchFamily="66" charset="0"/>
              </a:rPr>
              <a:t>PROGRAM KERJA MULTIMEDIA</a:t>
            </a:r>
            <a:endParaRPr lang="en-US" sz="4400">
              <a:latin typeface="Freestyle Script" pitchFamily="66" charset="0"/>
            </a:endParaRPr>
          </a:p>
        </p:txBody>
      </p:sp>
      <p:graphicFrame>
        <p:nvGraphicFramePr>
          <p:cNvPr id="6" name="Diagram 5"/>
          <p:cNvGraphicFramePr/>
          <p:nvPr>
            <p:extLst>
              <p:ext uri="{D42A27DB-BD31-4B8C-83A1-F6EECF244321}">
                <p14:modId xmlns:p14="http://schemas.microsoft.com/office/powerpoint/2010/main" val="4243006592"/>
              </p:ext>
            </p:extLst>
          </p:nvPr>
        </p:nvGraphicFramePr>
        <p:xfrm>
          <a:off x="1447800" y="18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053254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TUJUAN EKSKUL MULTIMEDIA</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28872915"/>
              </p:ext>
            </p:extLst>
          </p:nvPr>
        </p:nvGraphicFramePr>
        <p:xfrm>
          <a:off x="76200" y="1577975"/>
          <a:ext cx="8915400" cy="528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5572463"/>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554743"/>
            <a:ext cx="8458200" cy="369332"/>
          </a:xfrm>
          <a:prstGeom prst="rect">
            <a:avLst/>
          </a:prstGeom>
        </p:spPr>
        <p:txBody>
          <a:bodyPr wrap="square">
            <a:spAutoFit/>
          </a:bodyPr>
          <a:lstStyle/>
          <a:p>
            <a:r>
              <a:rPr lang="en-US" smtClean="0"/>
              <a:t>TERIMA KASIH SUDAH MELIHAT PRESENTASI  KAMI…</a:t>
            </a:r>
            <a:endParaRPr lang="en-US"/>
          </a:p>
        </p:txBody>
      </p:sp>
      <p:sp>
        <p:nvSpPr>
          <p:cNvPr id="3" name="Rectangle 2"/>
          <p:cNvSpPr/>
          <p:nvPr/>
        </p:nvSpPr>
        <p:spPr>
          <a:xfrm>
            <a:off x="230746" y="6096000"/>
            <a:ext cx="9144000" cy="369332"/>
          </a:xfrm>
          <a:prstGeom prst="rect">
            <a:avLst/>
          </a:prstGeom>
        </p:spPr>
        <p:txBody>
          <a:bodyPr wrap="square">
            <a:spAutoFit/>
          </a:bodyPr>
          <a:lstStyle/>
          <a:p>
            <a:r>
              <a:rPr lang="en-US" smtClean="0"/>
              <a:t>Mohon Maaf apabila ada kesalahan dalam pengetikan disetiap Slide nya.</a:t>
            </a:r>
            <a:r>
              <a:rPr lang="en-US" smtClean="0">
                <a:sym typeface="Wingdings" pitchFamily="2" charset="2"/>
              </a:rPr>
              <a:t></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4" y="12879"/>
            <a:ext cx="9112876" cy="5320030"/>
          </a:xfrm>
          <a:prstGeom prst="rect">
            <a:avLst/>
          </a:prstGeom>
        </p:spPr>
      </p:pic>
    </p:spTree>
    <p:extLst>
      <p:ext uri="{BB962C8B-B14F-4D97-AF65-F5344CB8AC3E}">
        <p14:creationId xmlns:p14="http://schemas.microsoft.com/office/powerpoint/2010/main" val="18281458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p:cTn id="12" dur="250" fill="hold"/>
                                        <p:tgtEl>
                                          <p:spTgt spid="2">
                                            <p:txEl>
                                              <p:pRg st="0" end="0"/>
                                            </p:txEl>
                                          </p:spTgt>
                                        </p:tgtEl>
                                        <p:attrNameLst>
                                          <p:attrName>ppt_w</p:attrName>
                                        </p:attrNameLst>
                                      </p:cBhvr>
                                      <p:tavLst>
                                        <p:tav tm="0">
                                          <p:val>
                                            <p:fltVal val="0"/>
                                          </p:val>
                                        </p:tav>
                                        <p:tav tm="100000">
                                          <p:val>
                                            <p:strVal val="#ppt_w"/>
                                          </p:val>
                                        </p:tav>
                                      </p:tavLst>
                                    </p:anim>
                                    <p:anim calcmode="lin" valueType="num">
                                      <p:cBhvr>
                                        <p:cTn id="13" dur="250" fill="hold"/>
                                        <p:tgtEl>
                                          <p:spTgt spid="2">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3"/>
                                        </p:tgtEl>
                                      </p:cBhvr>
                                    </p:animEffect>
                                    <p:animScale>
                                      <p:cBhvr>
                                        <p:cTn id="18"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_rels/them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image" Target="../media/image7.jpeg"/></Relationships>
</file>

<file path=ppt/theme/_rels/theme6.xml.rels><?xml version="1.0" encoding="UTF-8" standalone="yes"?>
<Relationships xmlns="http://schemas.openxmlformats.org/package/2006/relationships"><Relationship Id="rId1" Type="http://schemas.openxmlformats.org/officeDocument/2006/relationships/image" Target="../media/image11.jpeg"/></Relationships>
</file>

<file path=ppt/theme/_rels/theme7.xml.rels><?xml version="1.0" encoding="UTF-8" standalone="yes"?>
<Relationships xmlns="http://schemas.openxmlformats.org/package/2006/relationships"><Relationship Id="rId1" Type="http://schemas.openxmlformats.org/officeDocument/2006/relationships/image" Target="../media/image12.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3.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6.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7.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8.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282</TotalTime>
  <Words>300</Words>
  <Application>Microsoft Office PowerPoint</Application>
  <PresentationFormat>On-screen Show (4:3)</PresentationFormat>
  <Paragraphs>54</Paragraphs>
  <Slides>8</Slides>
  <Notes>1</Notes>
  <HiddenSlides>0</HiddenSlides>
  <MMClips>0</MMClips>
  <ScaleCrop>false</ScaleCrop>
  <HeadingPairs>
    <vt:vector size="4" baseType="variant">
      <vt:variant>
        <vt:lpstr>Theme</vt:lpstr>
      </vt:variant>
      <vt:variant>
        <vt:i4>8</vt:i4>
      </vt:variant>
      <vt:variant>
        <vt:lpstr>Slide Titles</vt:lpstr>
      </vt:variant>
      <vt:variant>
        <vt:i4>8</vt:i4>
      </vt:variant>
    </vt:vector>
  </HeadingPairs>
  <TitlesOfParts>
    <vt:vector size="16" baseType="lpstr">
      <vt:lpstr>NewsPrint</vt:lpstr>
      <vt:lpstr>Angles</vt:lpstr>
      <vt:lpstr>Concourse</vt:lpstr>
      <vt:lpstr>Civic</vt:lpstr>
      <vt:lpstr>Pushpin</vt:lpstr>
      <vt:lpstr>Austin</vt:lpstr>
      <vt:lpstr>Verve</vt:lpstr>
      <vt:lpstr>Thatch</vt:lpstr>
      <vt:lpstr>MULTIMEDIA</vt:lpstr>
      <vt:lpstr>Ekstrakulikuler Multimedia Adalah … :  </vt:lpstr>
      <vt:lpstr>VISI EKSKUL MULTIMEDIA ____________________________ </vt:lpstr>
      <vt:lpstr>MISI EKSKUL MULTIMEDIA</vt:lpstr>
      <vt:lpstr>STRUKTUR KEPENGURUSAN MULTIMEDIA</vt:lpstr>
      <vt:lpstr>PROGRAM KERJA MULTIMEDIA</vt:lpstr>
      <vt:lpstr>TUJUAN EKSKUL MULTIMEDIA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dc:title>
  <dc:creator>User</dc:creator>
  <cp:lastModifiedBy>User</cp:lastModifiedBy>
  <cp:revision>14</cp:revision>
  <dcterms:created xsi:type="dcterms:W3CDTF">2017-11-14T10:51:40Z</dcterms:created>
  <dcterms:modified xsi:type="dcterms:W3CDTF">2017-11-14T15:34:06Z</dcterms:modified>
</cp:coreProperties>
</file>