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38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1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40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05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6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8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63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36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32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2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A0BC-71C8-4EB5-B187-55F7DDB85EC8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71C5-8D0B-4368-80F5-AAF4544B3A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8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9036496" cy="6408712"/>
          </a:xfrm>
          <a:gradFill flip="none" rotWithShape="1">
            <a:gsLst>
              <a:gs pos="4000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rgbClr val="002060"/>
                </a:solidFill>
                <a:latin typeface="Algerian" pitchFamily="82" charset="0"/>
              </a:rPr>
              <a:t>Pertemuan </a:t>
            </a:r>
            <a:r>
              <a:rPr lang="en-ID" sz="2800" dirty="0" smtClean="0">
                <a:solidFill>
                  <a:srgbClr val="002060"/>
                </a:solidFill>
                <a:latin typeface="Algerian" pitchFamily="82" charset="0"/>
              </a:rPr>
              <a:t>VII</a:t>
            </a:r>
            <a:r>
              <a:rPr lang="id-ID" sz="2800" dirty="0" smtClean="0">
                <a:solidFill>
                  <a:srgbClr val="002060"/>
                </a:solidFill>
                <a:latin typeface="Algerian" pitchFamily="82" charset="0"/>
              </a:rPr>
              <a:t>I</a:t>
            </a:r>
            <a:br>
              <a:rPr lang="id-ID" sz="2800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en-ID" sz="2800" dirty="0" err="1" smtClean="0">
                <a:solidFill>
                  <a:srgbClr val="002060"/>
                </a:solidFill>
                <a:latin typeface="Algerian" pitchFamily="82" charset="0"/>
              </a:rPr>
              <a:t>tp</a:t>
            </a:r>
            <a:r>
              <a:rPr lang="en-ID" sz="2800" dirty="0" smtClean="0">
                <a:solidFill>
                  <a:srgbClr val="002060"/>
                </a:solidFill>
                <a:latin typeface="Algerian" pitchFamily="82" charset="0"/>
              </a:rPr>
              <a:t>/1/</a:t>
            </a:r>
            <a:r>
              <a:rPr lang="id-ID" sz="2800" dirty="0" smtClean="0">
                <a:solidFill>
                  <a:srgbClr val="002060"/>
                </a:solidFill>
                <a:latin typeface="Algerian" pitchFamily="82" charset="0"/>
              </a:rPr>
              <a:t>d</a:t>
            </a:r>
            <a:br>
              <a:rPr lang="id-ID" sz="2800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id-ID" sz="2800" dirty="0" smtClean="0">
                <a:solidFill>
                  <a:srgbClr val="002060"/>
                </a:solidFill>
                <a:latin typeface="Algerian" pitchFamily="82" charset="0"/>
              </a:rPr>
              <a:t>ujian tengah semester</a:t>
            </a:r>
            <a:r>
              <a:rPr lang="en-US" sz="2400" dirty="0" smtClean="0">
                <a:solidFill>
                  <a:srgbClr val="002060"/>
                </a:solidFill>
                <a:latin typeface="Algerian" pitchFamily="82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id-ID" sz="2400" dirty="0" smtClean="0">
                <a:solidFill>
                  <a:srgbClr val="002060"/>
                </a:solidFill>
                <a:latin typeface="Algerian" pitchFamily="82" charset="0"/>
              </a:rPr>
              <a:t/>
            </a:r>
            <a:br>
              <a:rPr lang="id-ID" sz="2400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id-ID" sz="2400" dirty="0" smtClean="0">
                <a:solidFill>
                  <a:srgbClr val="002060"/>
                </a:solidFill>
              </a:rPr>
              <a:t>FAKULTAS USHULUDDIN </a:t>
            </a:r>
            <a:br>
              <a:rPr lang="id-ID" sz="2400" dirty="0" smtClean="0">
                <a:solidFill>
                  <a:srgbClr val="002060"/>
                </a:solidFill>
              </a:rPr>
            </a:br>
            <a:r>
              <a:rPr lang="id-ID" sz="2400" dirty="0" smtClean="0">
                <a:solidFill>
                  <a:srgbClr val="002060"/>
                </a:solidFill>
              </a:rPr>
              <a:t>UIN “SUNAN GUNUNG DJATI” BANDUNG </a:t>
            </a:r>
            <a:br>
              <a:rPr lang="id-ID" sz="2400" dirty="0" smtClean="0">
                <a:solidFill>
                  <a:srgbClr val="002060"/>
                </a:solidFill>
              </a:rPr>
            </a:br>
            <a:r>
              <a:rPr lang="id-ID" sz="2400" dirty="0" smtClean="0">
                <a:solidFill>
                  <a:srgbClr val="002060"/>
                </a:solidFill>
              </a:rPr>
              <a:t>H. Usep Dedi Rostandi, Lc., MA.</a:t>
            </a:r>
            <a:br>
              <a:rPr lang="id-ID" sz="2400" dirty="0" smtClean="0">
                <a:solidFill>
                  <a:srgbClr val="002060"/>
                </a:solidFill>
              </a:rPr>
            </a:br>
            <a:r>
              <a:rPr lang="id-ID" sz="2400" dirty="0" smtClean="0">
                <a:solidFill>
                  <a:srgbClr val="002060"/>
                </a:solidFill>
              </a:rPr>
              <a:t>Senin, </a:t>
            </a:r>
            <a:r>
              <a:rPr lang="en-ID" sz="2400" dirty="0" smtClean="0">
                <a:solidFill>
                  <a:srgbClr val="002060"/>
                </a:solidFill>
              </a:rPr>
              <a:t>1</a:t>
            </a:r>
            <a:r>
              <a:rPr lang="id-ID" sz="2400" dirty="0" smtClean="0">
                <a:solidFill>
                  <a:srgbClr val="002060"/>
                </a:solidFill>
              </a:rPr>
              <a:t>6 Nopem</a:t>
            </a:r>
            <a:r>
              <a:rPr lang="en-ID" sz="2400" dirty="0" err="1" smtClean="0">
                <a:solidFill>
                  <a:srgbClr val="002060"/>
                </a:solidFill>
              </a:rPr>
              <a:t>ber</a:t>
            </a:r>
            <a:r>
              <a:rPr lang="id-ID" sz="2400" dirty="0" smtClean="0">
                <a:solidFill>
                  <a:srgbClr val="002060"/>
                </a:solidFill>
              </a:rPr>
              <a:t> 2020</a:t>
            </a:r>
            <a:endParaRPr lang="id-ID" sz="2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661248"/>
            <a:ext cx="2624336" cy="792088"/>
          </a:xfrm>
        </p:spPr>
        <p:txBody>
          <a:bodyPr>
            <a:normAutofit/>
          </a:bodyPr>
          <a:lstStyle/>
          <a:p>
            <a:endParaRPr lang="id-ID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91168"/>
            <a:ext cx="9036496" cy="106613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id-ID" sz="4000" b="1" dirty="0" smtClean="0"/>
              <a:t>UJIAN TENGAH SEMESTER</a:t>
            </a:r>
            <a:r>
              <a:rPr lang="en-ID" sz="4000" b="1" dirty="0" smtClean="0"/>
              <a:t> TP/</a:t>
            </a:r>
            <a:r>
              <a:rPr lang="id-ID" sz="4000" b="1" dirty="0" smtClean="0"/>
              <a:t>I</a:t>
            </a:r>
            <a:r>
              <a:rPr lang="en-ID" sz="4000" b="1" dirty="0" smtClean="0"/>
              <a:t>/</a:t>
            </a:r>
            <a:r>
              <a:rPr lang="id-ID" sz="4000" b="1" dirty="0" smtClean="0"/>
              <a:t>D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184576"/>
          </a:xfrm>
          <a:gradFill flip="none" rotWithShape="1">
            <a:gsLst>
              <a:gs pos="4000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id-ID" sz="2800" b="1" dirty="0" smtClean="0"/>
              <a:t>Soal :</a:t>
            </a:r>
            <a:endParaRPr lang="id-ID" sz="2800" dirty="0" smtClean="0"/>
          </a:p>
          <a:p>
            <a:pPr marL="514350" indent="-514350" algn="just">
              <a:buNone/>
            </a:pPr>
            <a:r>
              <a:rPr lang="id-ID" sz="2800" dirty="0" smtClean="0"/>
              <a:t>1. </a:t>
            </a:r>
            <a:r>
              <a:rPr lang="en-ID" sz="2800" dirty="0" err="1" smtClean="0"/>
              <a:t>Jelaskan</a:t>
            </a:r>
            <a:r>
              <a:rPr lang="en-ID" sz="2800" dirty="0" smtClean="0"/>
              <a:t> </a:t>
            </a:r>
            <a:r>
              <a:rPr lang="en-ID" sz="2800" dirty="0" err="1" smtClean="0"/>
              <a:t>pengertian</a:t>
            </a:r>
            <a:r>
              <a:rPr lang="en-ID" sz="2800" dirty="0" smtClean="0"/>
              <a:t> “</a:t>
            </a:r>
            <a:r>
              <a:rPr lang="en-ID" sz="2800" dirty="0" err="1" smtClean="0"/>
              <a:t>Asbab</a:t>
            </a:r>
            <a:r>
              <a:rPr lang="en-ID" sz="2800" dirty="0" smtClean="0"/>
              <a:t> al-</a:t>
            </a:r>
            <a:r>
              <a:rPr lang="en-ID" sz="2800" dirty="0" err="1" smtClean="0"/>
              <a:t>Nuzul</a:t>
            </a:r>
            <a:r>
              <a:rPr lang="en-ID" sz="2800" dirty="0" smtClean="0"/>
              <a:t>” </a:t>
            </a:r>
            <a:r>
              <a:rPr lang="en-ID" sz="2800" dirty="0" err="1" smtClean="0"/>
              <a:t>menurut</a:t>
            </a:r>
            <a:r>
              <a:rPr lang="en-ID" sz="2800" dirty="0" smtClean="0"/>
              <a:t> </a:t>
            </a:r>
            <a:r>
              <a:rPr lang="en-ID" sz="2800" dirty="0" err="1" smtClean="0"/>
              <a:t>bahasa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istilah</a:t>
            </a:r>
            <a:r>
              <a:rPr lang="id-ID" sz="2800" dirty="0" smtClean="0"/>
              <a:t>. (</a:t>
            </a:r>
            <a:r>
              <a:rPr lang="en-ID" sz="2800" dirty="0" smtClean="0"/>
              <a:t>10</a:t>
            </a:r>
            <a:r>
              <a:rPr lang="id-ID" sz="2800" dirty="0" smtClean="0"/>
              <a:t>)</a:t>
            </a:r>
            <a:endParaRPr lang="id-ID" sz="2800" dirty="0"/>
          </a:p>
          <a:p>
            <a:pPr marL="514350" indent="-514350" algn="just">
              <a:buNone/>
            </a:pPr>
            <a:r>
              <a:rPr lang="id-ID" sz="2800" dirty="0" smtClean="0"/>
              <a:t>2. </a:t>
            </a:r>
            <a:r>
              <a:rPr lang="en-ID" sz="2800" dirty="0" err="1" smtClean="0"/>
              <a:t>Sebutkan</a:t>
            </a:r>
            <a:r>
              <a:rPr lang="en-ID" sz="2800" dirty="0" smtClean="0"/>
              <a:t> </a:t>
            </a:r>
            <a:r>
              <a:rPr lang="en-ID" sz="2800" dirty="0" err="1" smtClean="0"/>
              <a:t>macam</a:t>
            </a:r>
            <a:r>
              <a:rPr lang="en-ID" sz="2800" dirty="0" smtClean="0"/>
              <a:t> </a:t>
            </a:r>
            <a:r>
              <a:rPr lang="en-ID" sz="2800" dirty="0" err="1" smtClean="0"/>
              <a:t>sabab</a:t>
            </a:r>
            <a:r>
              <a:rPr lang="en-ID" sz="2800" dirty="0" smtClean="0"/>
              <a:t> </a:t>
            </a:r>
            <a:r>
              <a:rPr lang="en-ID" sz="2800" dirty="0" err="1" smtClean="0"/>
              <a:t>nuzul</a:t>
            </a:r>
            <a:r>
              <a:rPr lang="en-ID" sz="2800" dirty="0" smtClean="0"/>
              <a:t> </a:t>
            </a:r>
            <a:r>
              <a:rPr lang="en-ID" sz="2800" dirty="0" err="1" smtClean="0"/>
              <a:t>ayat</a:t>
            </a:r>
            <a:r>
              <a:rPr lang="en-ID" sz="2800" dirty="0" smtClean="0"/>
              <a:t> </a:t>
            </a:r>
            <a:r>
              <a:rPr lang="en-ID" sz="2800" dirty="0" err="1" smtClean="0"/>
              <a:t>disertai</a:t>
            </a:r>
            <a:r>
              <a:rPr lang="en-ID" sz="2800" dirty="0" smtClean="0"/>
              <a:t> </a:t>
            </a:r>
            <a:r>
              <a:rPr lang="en-ID" sz="2800" dirty="0" err="1" smtClean="0"/>
              <a:t>contoh</a:t>
            </a:r>
            <a:r>
              <a:rPr lang="en-ID" sz="2800" dirty="0" smtClean="0"/>
              <a:t> </a:t>
            </a:r>
            <a:r>
              <a:rPr lang="en-ID" sz="2800" dirty="0" err="1" smtClean="0"/>
              <a:t>ayat</a:t>
            </a:r>
            <a:r>
              <a:rPr lang="en-ID" sz="2800" dirty="0" smtClean="0"/>
              <a:t>.</a:t>
            </a:r>
            <a:r>
              <a:rPr lang="id-ID" sz="2800" dirty="0" smtClean="0"/>
              <a:t> (</a:t>
            </a:r>
            <a:r>
              <a:rPr lang="en-ID" sz="2800" dirty="0" smtClean="0"/>
              <a:t>30</a:t>
            </a:r>
            <a:r>
              <a:rPr lang="id-ID" sz="2800" dirty="0" smtClean="0"/>
              <a:t>)</a:t>
            </a:r>
            <a:endParaRPr lang="id-ID" sz="2800" dirty="0"/>
          </a:p>
          <a:p>
            <a:pPr marL="514350" indent="-514350" algn="just">
              <a:buNone/>
            </a:pPr>
            <a:r>
              <a:rPr lang="id-ID" sz="2800" dirty="0" smtClean="0"/>
              <a:t>3.</a:t>
            </a:r>
            <a:r>
              <a:rPr lang="en-ID" sz="2800" dirty="0"/>
              <a:t> </a:t>
            </a:r>
            <a:r>
              <a:rPr lang="en-ID" sz="2800" dirty="0" err="1"/>
              <a:t>Sebutkan</a:t>
            </a:r>
            <a:r>
              <a:rPr lang="en-ID" sz="2800" dirty="0"/>
              <a:t> </a:t>
            </a:r>
            <a:r>
              <a:rPr lang="en-ID" sz="2800" dirty="0" err="1"/>
              <a:t>faidah</a:t>
            </a:r>
            <a:r>
              <a:rPr lang="en-ID" sz="2800" dirty="0"/>
              <a:t> </a:t>
            </a:r>
            <a:r>
              <a:rPr lang="en-ID" sz="2800" dirty="0" err="1"/>
              <a:t>mengetahui</a:t>
            </a:r>
            <a:r>
              <a:rPr lang="en-ID" sz="2800" dirty="0"/>
              <a:t> </a:t>
            </a:r>
            <a:r>
              <a:rPr lang="en-ID" sz="2800" dirty="0" err="1"/>
              <a:t>asbab</a:t>
            </a:r>
            <a:r>
              <a:rPr lang="en-ID" sz="2800" dirty="0"/>
              <a:t> </a:t>
            </a:r>
            <a:r>
              <a:rPr lang="en-ID" sz="2800" dirty="0" err="1"/>
              <a:t>nuzul</a:t>
            </a:r>
            <a:r>
              <a:rPr lang="en-ID" sz="2800" dirty="0"/>
              <a:t> </a:t>
            </a:r>
            <a:r>
              <a:rPr lang="en-ID" sz="2800" dirty="0" err="1"/>
              <a:t>ayat</a:t>
            </a:r>
            <a:r>
              <a:rPr lang="en-ID" sz="2800" dirty="0"/>
              <a:t>. (20)</a:t>
            </a:r>
            <a:r>
              <a:rPr lang="id-ID" sz="2800" dirty="0" smtClean="0"/>
              <a:t> </a:t>
            </a:r>
            <a:endParaRPr lang="en-ID" sz="2800" dirty="0" smtClean="0"/>
          </a:p>
          <a:p>
            <a:pPr marL="514350" indent="-514350" algn="just">
              <a:buNone/>
            </a:pPr>
            <a:r>
              <a:rPr lang="en-ID" sz="2800" dirty="0" smtClean="0"/>
              <a:t>4. </a:t>
            </a:r>
            <a:r>
              <a:rPr lang="en-ID" sz="2800" dirty="0" err="1" smtClean="0"/>
              <a:t>Bagaiman</a:t>
            </a:r>
            <a:r>
              <a:rPr lang="en-ID" sz="2800" dirty="0" smtClean="0"/>
              <a:t> </a:t>
            </a:r>
            <a:r>
              <a:rPr lang="en-ID" sz="2800" dirty="0" err="1" smtClean="0"/>
              <a:t>langkah-langkah</a:t>
            </a:r>
            <a:r>
              <a:rPr lang="en-ID" sz="2800" dirty="0" smtClean="0"/>
              <a:t>  yang </a:t>
            </a:r>
            <a:r>
              <a:rPr lang="en-ID" sz="2800" dirty="0" err="1" smtClean="0"/>
              <a:t>harus</a:t>
            </a:r>
            <a:r>
              <a:rPr lang="en-ID" sz="2800" dirty="0" smtClean="0"/>
              <a:t> </a:t>
            </a:r>
            <a:r>
              <a:rPr lang="en-ID" sz="2800" dirty="0" err="1" smtClean="0"/>
              <a:t>dilakukan</a:t>
            </a:r>
            <a:r>
              <a:rPr lang="en-ID" sz="2800" dirty="0" smtClean="0"/>
              <a:t> </a:t>
            </a:r>
            <a:r>
              <a:rPr lang="en-ID" sz="2800" dirty="0" err="1" smtClean="0"/>
              <a:t>jika</a:t>
            </a:r>
            <a:r>
              <a:rPr lang="en-ID" sz="2800" dirty="0" smtClean="0"/>
              <a:t> </a:t>
            </a:r>
            <a:r>
              <a:rPr lang="en-ID" sz="2800" dirty="0" err="1" smtClean="0"/>
              <a:t>menemukan</a:t>
            </a:r>
            <a:r>
              <a:rPr lang="en-ID" sz="2800" dirty="0" smtClean="0"/>
              <a:t> </a:t>
            </a:r>
            <a:r>
              <a:rPr lang="en-ID" sz="2800" dirty="0" err="1" smtClean="0"/>
              <a:t>dua</a:t>
            </a:r>
            <a:r>
              <a:rPr lang="en-ID" sz="2800" dirty="0" smtClean="0"/>
              <a:t> </a:t>
            </a:r>
            <a:r>
              <a:rPr lang="en-ID" sz="2800" dirty="0" err="1" smtClean="0"/>
              <a:t>riwayat</a:t>
            </a:r>
            <a:r>
              <a:rPr lang="en-ID" sz="2800" dirty="0" smtClean="0"/>
              <a:t> </a:t>
            </a:r>
            <a:r>
              <a:rPr lang="en-ID" sz="2800" dirty="0" err="1" smtClean="0"/>
              <a:t>sabab</a:t>
            </a:r>
            <a:r>
              <a:rPr lang="en-ID" sz="2800" dirty="0" smtClean="0"/>
              <a:t> </a:t>
            </a:r>
            <a:r>
              <a:rPr lang="en-ID" sz="2800" dirty="0" err="1" smtClean="0"/>
              <a:t>nuzul</a:t>
            </a:r>
            <a:r>
              <a:rPr lang="en-ID" sz="2800" dirty="0" smtClean="0"/>
              <a:t>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satu</a:t>
            </a:r>
            <a:r>
              <a:rPr lang="en-ID" sz="2800" dirty="0" smtClean="0"/>
              <a:t> </a:t>
            </a:r>
            <a:r>
              <a:rPr lang="en-ID" sz="2800" dirty="0" err="1" smtClean="0"/>
              <a:t>ayat</a:t>
            </a:r>
            <a:r>
              <a:rPr lang="en-ID" sz="2800" dirty="0" smtClean="0"/>
              <a:t> yang </a:t>
            </a:r>
            <a:r>
              <a:rPr lang="en-ID" sz="2800" dirty="0" err="1" smtClean="0"/>
              <a:t>sama</a:t>
            </a:r>
            <a:r>
              <a:rPr lang="en-ID" sz="2800" dirty="0" smtClean="0"/>
              <a:t>?</a:t>
            </a:r>
            <a:r>
              <a:rPr lang="id-ID" sz="2800" dirty="0" smtClean="0"/>
              <a:t> (</a:t>
            </a:r>
            <a:r>
              <a:rPr lang="en-ID" sz="2800" dirty="0" smtClean="0"/>
              <a:t>40</a:t>
            </a:r>
            <a:r>
              <a:rPr lang="id-ID" sz="2800" dirty="0" smtClean="0"/>
              <a:t>)</a:t>
            </a:r>
            <a:endParaRPr lang="ar-SA" sz="2800" dirty="0"/>
          </a:p>
          <a:p>
            <a:pPr marL="514350" indent="-514350" algn="just">
              <a:buNone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6745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76</Words>
  <Application>Microsoft Office PowerPoint</Application>
  <PresentationFormat>On-screen Show (4:3)</PresentationFormat>
  <Paragraphs>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Calibri</vt:lpstr>
      <vt:lpstr>Office Theme</vt:lpstr>
      <vt:lpstr>Pertemuan VIII tp/1/d ujian tengah semester  FAKULTAS USHULUDDIN  UIN “SUNAN GUNUNG DJATI” BANDUNG  H. Usep Dedi Rostandi, Lc., MA. Senin, 16 Nopember 2020</vt:lpstr>
      <vt:lpstr>UJIAN TENGAH SEMESTER TP/I/D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</dc:creator>
  <cp:lastModifiedBy>user</cp:lastModifiedBy>
  <cp:revision>305</cp:revision>
  <cp:lastPrinted>2019-10-21T12:29:09Z</cp:lastPrinted>
  <dcterms:created xsi:type="dcterms:W3CDTF">2012-06-22T00:06:13Z</dcterms:created>
  <dcterms:modified xsi:type="dcterms:W3CDTF">2020-11-15T23:24:51Z</dcterms:modified>
</cp:coreProperties>
</file>