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83"/>
    <p:restoredTop sz="96405"/>
  </p:normalViewPr>
  <p:slideViewPr>
    <p:cSldViewPr snapToGrid="0" snapToObjects="1">
      <p:cViewPr varScale="1">
        <p:scale>
          <a:sx n="132" d="100"/>
          <a:sy n="132" d="100"/>
        </p:scale>
        <p:origin x="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A23F-142E-C64B-A3E3-59DC0282F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CC935-D08F-664F-A4A0-90446A1C0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DEVELOPER JOB, WEB PROGRAMMING, AND TOOLS INSTALLATION</a:t>
            </a:r>
          </a:p>
        </p:txBody>
      </p:sp>
    </p:spTree>
    <p:extLst>
      <p:ext uri="{BB962C8B-B14F-4D97-AF65-F5344CB8AC3E}">
        <p14:creationId xmlns:p14="http://schemas.microsoft.com/office/powerpoint/2010/main" val="259249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CEEC-F1BA-B344-A35D-F2D8FA11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D4A30C4-E902-CD48-89D9-E22936F62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819149"/>
            <a:ext cx="8978860" cy="5598583"/>
          </a:xfrm>
        </p:spPr>
      </p:pic>
    </p:spTree>
    <p:extLst>
      <p:ext uri="{BB962C8B-B14F-4D97-AF65-F5344CB8AC3E}">
        <p14:creationId xmlns:p14="http://schemas.microsoft.com/office/powerpoint/2010/main" val="263538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CEEC-F1BA-B344-A35D-F2D8FA11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95CE9-099E-EC4D-84F9-EBDD7A301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5C3BFF2-DFCC-B648-9C3D-99A30499B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26762"/>
            <a:ext cx="6675120" cy="432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74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CEEC-F1BA-B344-A35D-F2D8FA11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95CE9-099E-EC4D-84F9-EBDD7A301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A49E3B94-6284-6147-B319-B12FE4B27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85800"/>
            <a:ext cx="962548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82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CEEC-F1BA-B344-A35D-F2D8FA11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95CE9-099E-EC4D-84F9-EBDD7A301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60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CEEC-F1BA-B344-A35D-F2D8FA11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C88861-38F7-C44B-A1CE-6BF707E2C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3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CEEC-F1BA-B344-A35D-F2D8FA11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A4075-4678-6C4A-9157-BC0AEB72F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0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3FA0CD-2741-0B45-B618-C0E137F0C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9A387-9252-F74C-AEFD-B92619F733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7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CEEC-F1BA-B344-A35D-F2D8FA117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7989"/>
          </a:xfrm>
        </p:spPr>
        <p:txBody>
          <a:bodyPr/>
          <a:lstStyle/>
          <a:p>
            <a:r>
              <a:rPr lang="en-US" dirty="0"/>
              <a:t>SOFTWARE DEVELOPMENT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A530D-C7AC-CC42-BB35-6FBAAA3D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D248DCA-E890-DD40-A226-D86264A133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71600" y="1326704"/>
            <a:ext cx="6001352" cy="54338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F2AB39-8D65-A840-B2EC-35599C7BA648}"/>
              </a:ext>
            </a:extLst>
          </p:cNvPr>
          <p:cNvSpPr/>
          <p:nvPr/>
        </p:nvSpPr>
        <p:spPr>
          <a:xfrm>
            <a:off x="4196616" y="3629125"/>
            <a:ext cx="3484345" cy="89514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8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CEEC-F1BA-B344-A35D-F2D8FA117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7989"/>
          </a:xfrm>
        </p:spPr>
        <p:txBody>
          <a:bodyPr/>
          <a:lstStyle/>
          <a:p>
            <a:r>
              <a:rPr lang="en-US" dirty="0"/>
              <a:t>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A530D-C7AC-CC42-BB35-6FBAAA3D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D248DCA-E890-DD40-A226-D86264A13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71083"/>
            <a:ext cx="8414103" cy="47011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A20FA5-067A-C64A-A849-DE58B1D26773}"/>
              </a:ext>
            </a:extLst>
          </p:cNvPr>
          <p:cNvSpPr/>
          <p:nvPr/>
        </p:nvSpPr>
        <p:spPr>
          <a:xfrm>
            <a:off x="2521819" y="3080485"/>
            <a:ext cx="1617044" cy="11546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75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150480-F2F2-6544-8573-14BBAF094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734" y="1605415"/>
            <a:ext cx="8365272" cy="485563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4C0462D-68E3-354C-9BE9-33F34C8CF9E8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7579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WEB DEVELOPER TYPE</a:t>
            </a:r>
          </a:p>
        </p:txBody>
      </p:sp>
    </p:spTree>
    <p:extLst>
      <p:ext uri="{BB962C8B-B14F-4D97-AF65-F5344CB8AC3E}">
        <p14:creationId xmlns:p14="http://schemas.microsoft.com/office/powerpoint/2010/main" val="2475400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E0715F-F5A4-6049-8746-E2DDCA8A9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1" y="1451169"/>
            <a:ext cx="5837722" cy="521503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C336A45-B33F-5F41-950E-6767CB1CAB01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7579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WEB DEVELOPER JOB DESCRIPTION</a:t>
            </a:r>
          </a:p>
        </p:txBody>
      </p:sp>
    </p:spTree>
    <p:extLst>
      <p:ext uri="{BB962C8B-B14F-4D97-AF65-F5344CB8AC3E}">
        <p14:creationId xmlns:p14="http://schemas.microsoft.com/office/powerpoint/2010/main" val="164504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C8677D-11E3-DF49-A35F-6189C8AA6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1722552"/>
            <a:ext cx="6521117" cy="5060659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5B7EB66-33CB-B546-BC95-9B1F7FC44ED9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7579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WEB DEVELOPER SKILL NEEDS</a:t>
            </a:r>
          </a:p>
        </p:txBody>
      </p:sp>
    </p:spTree>
    <p:extLst>
      <p:ext uri="{BB962C8B-B14F-4D97-AF65-F5344CB8AC3E}">
        <p14:creationId xmlns:p14="http://schemas.microsoft.com/office/powerpoint/2010/main" val="396746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46F4B-895F-7547-BBC2-5933E8BE4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B86656-3EF7-4343-8355-566B0ABFA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39507"/>
            <a:ext cx="9804400" cy="49022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821BFFF-7992-6944-8051-0A33FE3654F3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7579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TO BECOME WEB DEVELOPER</a:t>
            </a:r>
          </a:p>
        </p:txBody>
      </p:sp>
    </p:spTree>
    <p:extLst>
      <p:ext uri="{BB962C8B-B14F-4D97-AF65-F5344CB8AC3E}">
        <p14:creationId xmlns:p14="http://schemas.microsoft.com/office/powerpoint/2010/main" val="2229913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3FA0CD-2741-0B45-B618-C0E137F0C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EDITOR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9A387-9252-F74C-AEFD-B92619F733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987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771</TotalTime>
  <Words>36</Words>
  <Application>Microsoft Macintosh PowerPoint</Application>
  <PresentationFormat>Widescreen</PresentationFormat>
  <Paragraphs>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Franklin Gothic Book</vt:lpstr>
      <vt:lpstr>Crop</vt:lpstr>
      <vt:lpstr>INTRODUCTION</vt:lpstr>
      <vt:lpstr>INTRODUCTION</vt:lpstr>
      <vt:lpstr>SOFTWARE DEVELOPMENT LIFE CYCLE</vt:lpstr>
      <vt:lpstr>WEB DEVELOPMENT</vt:lpstr>
      <vt:lpstr>PowerPoint Presentation</vt:lpstr>
      <vt:lpstr>PowerPoint Presentation</vt:lpstr>
      <vt:lpstr>PowerPoint Presentation</vt:lpstr>
      <vt:lpstr>PowerPoint Presentation</vt:lpstr>
      <vt:lpstr>TEXT EDITOR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Mas Wahyou</dc:creator>
  <cp:lastModifiedBy>Mas Wahyou</cp:lastModifiedBy>
  <cp:revision>1</cp:revision>
  <dcterms:created xsi:type="dcterms:W3CDTF">2022-07-02T01:03:11Z</dcterms:created>
  <dcterms:modified xsi:type="dcterms:W3CDTF">2022-07-02T13:54:55Z</dcterms:modified>
</cp:coreProperties>
</file>