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9" r:id="rId7"/>
    <p:sldId id="258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 custT="1"/>
      <dgm:spPr/>
      <dgm:t>
        <a:bodyPr/>
        <a:lstStyle/>
        <a:p>
          <a:r>
            <a: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Kelebihan</a:t>
          </a:r>
          <a:endParaRPr lang="en-US" sz="2800" b="1" dirty="0">
            <a:solidFill>
              <a:schemeClr val="tx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 custT="1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Kekurangan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 custT="1"/>
      <dgm:spPr/>
      <dgm:t>
        <a:bodyPr/>
        <a:lstStyle/>
        <a:p>
          <a:r>
            <a: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Manfaat</a:t>
          </a:r>
          <a:endParaRPr lang="en-US" sz="2800" b="1" dirty="0">
            <a:solidFill>
              <a:schemeClr val="tx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7ABFD968-AC7D-4E79-9888-B82BAFDE299E}">
      <dgm:prSet custT="1"/>
      <dgm:spPr/>
      <dgm:t>
        <a:bodyPr/>
        <a:lstStyle/>
        <a:p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Lebih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efisien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BCEC4A-C2E9-48FA-AF43-9D33B115AA2B}" type="parTrans" cxnId="{37482CB7-BBD7-43DC-A36F-3DA183FE82ED}">
      <dgm:prSet/>
      <dgm:spPr/>
      <dgm:t>
        <a:bodyPr/>
        <a:lstStyle/>
        <a:p>
          <a:endParaRPr lang="en-US"/>
        </a:p>
      </dgm:t>
    </dgm:pt>
    <dgm:pt modelId="{C1183258-556B-4EC3-BFB2-17A3644873DE}" type="sibTrans" cxnId="{37482CB7-BBD7-43DC-A36F-3DA183FE82ED}">
      <dgm:prSet/>
      <dgm:spPr/>
      <dgm:t>
        <a:bodyPr/>
        <a:lstStyle/>
        <a:p>
          <a:endParaRPr lang="en-US"/>
        </a:p>
      </dgm:t>
    </dgm:pt>
    <dgm:pt modelId="{9479F569-0933-4533-A386-1BABF5C98B14}">
      <dgm:prSet custT="1"/>
      <dgm:spPr/>
      <dgm:t>
        <a:bodyPr/>
        <a:lstStyle/>
        <a:p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Mempermudah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bagi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nasabah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untuk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menaruh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barang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sendiri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sendiri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00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B77912-950E-4183-86A2-2D339600D68D}" type="parTrans" cxnId="{9D939F41-AAE8-4BEE-B747-2A3C2A879616}">
      <dgm:prSet/>
      <dgm:spPr/>
      <dgm:t>
        <a:bodyPr/>
        <a:lstStyle/>
        <a:p>
          <a:endParaRPr lang="en-US"/>
        </a:p>
      </dgm:t>
    </dgm:pt>
    <dgm:pt modelId="{78F191EA-9C87-4BA0-8060-5E09FE656ACA}" type="sibTrans" cxnId="{9D939F41-AAE8-4BEE-B747-2A3C2A879616}">
      <dgm:prSet/>
      <dgm:spPr/>
      <dgm:t>
        <a:bodyPr/>
        <a:lstStyle/>
        <a:p>
          <a:endParaRPr lang="en-US"/>
        </a:p>
      </dgm:t>
    </dgm:pt>
    <dgm:pt modelId="{2189B3B0-D74C-45FF-BD56-31F0C029978B}">
      <dgm:prSet custT="1"/>
      <dgm:spPr/>
      <dgm:t>
        <a:bodyPr/>
        <a:lstStyle/>
        <a:p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perubahan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sisa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loker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saat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memasukan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data yang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kedua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kali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9D6E6C-130A-4651-8DC4-1F006DB17991}" type="parTrans" cxnId="{C25EFF86-D300-4B5C-9CDD-7749441700E4}">
      <dgm:prSet/>
      <dgm:spPr/>
      <dgm:t>
        <a:bodyPr/>
        <a:lstStyle/>
        <a:p>
          <a:endParaRPr lang="en-US"/>
        </a:p>
      </dgm:t>
    </dgm:pt>
    <dgm:pt modelId="{0EADA945-FD85-4FE1-AD07-2C0556CFB434}" type="sibTrans" cxnId="{C25EFF86-D300-4B5C-9CDD-7749441700E4}">
      <dgm:prSet/>
      <dgm:spPr/>
      <dgm:t>
        <a:bodyPr/>
        <a:lstStyle/>
        <a:p>
          <a:endParaRPr lang="en-US"/>
        </a:p>
      </dgm:t>
    </dgm:pt>
    <dgm:pt modelId="{6063FBF0-33C3-42AF-A553-8E58739F17CA}">
      <dgm:prSet custT="1"/>
      <dgm:spPr/>
      <dgm:t>
        <a:bodyPr/>
        <a:lstStyle/>
        <a:p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bisa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keluar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dari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program</a:t>
          </a:r>
          <a:endParaRPr lang="id-ID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BE8B5B-1F67-4859-88B3-2A982BEDC832}" type="parTrans" cxnId="{F42478A5-047E-4372-94F4-467A5BB585B7}">
      <dgm:prSet/>
      <dgm:spPr/>
      <dgm:t>
        <a:bodyPr/>
        <a:lstStyle/>
        <a:p>
          <a:endParaRPr lang="en-US"/>
        </a:p>
      </dgm:t>
    </dgm:pt>
    <dgm:pt modelId="{686493B3-07AF-41C7-A2FD-9BC6C46B5FE4}" type="sibTrans" cxnId="{F42478A5-047E-4372-94F4-467A5BB585B7}">
      <dgm:prSet/>
      <dgm:spPr/>
      <dgm:t>
        <a:bodyPr/>
        <a:lstStyle/>
        <a:p>
          <a:endParaRPr lang="en-US"/>
        </a:p>
      </dgm:t>
    </dgm:pt>
    <dgm:pt modelId="{062A5611-400E-4F4C-810F-436019E3411B}">
      <dgm:prSet custT="1"/>
      <dgm:spPr/>
      <dgm:t>
        <a:bodyPr/>
        <a:lstStyle/>
        <a:p>
          <a:r>
            <a:rPr lang="id-ID" sz="2000" dirty="0" smtClean="0">
              <a:latin typeface="Arial" panose="020B0604020202020204" pitchFamily="34" charset="0"/>
              <a:cs typeface="Arial" panose="020B0604020202020204" pitchFamily="34" charset="0"/>
            </a:rPr>
            <a:t>Mempermudah dan mempercepat pencarian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643760B-940C-4257-BB73-436B5A8C6E81}" type="parTrans" cxnId="{BBDA55B5-ED26-4CFE-B1B2-451708A752AD}">
      <dgm:prSet/>
      <dgm:spPr/>
      <dgm:t>
        <a:bodyPr/>
        <a:lstStyle/>
        <a:p>
          <a:endParaRPr lang="en-US"/>
        </a:p>
      </dgm:t>
    </dgm:pt>
    <dgm:pt modelId="{7A20115A-8AC7-46BF-B545-0DCF640C68F4}" type="sibTrans" cxnId="{BBDA55B5-ED26-4CFE-B1B2-451708A752AD}">
      <dgm:prSet/>
      <dgm:spPr/>
      <dgm:t>
        <a:bodyPr/>
        <a:lstStyle/>
        <a:p>
          <a:endParaRPr lang="en-US"/>
        </a:p>
      </dgm:t>
    </dgm:pt>
    <dgm:pt modelId="{628C2756-CCC9-444C-9AFF-5A8E90665F17}">
      <dgm:prSet custT="1"/>
      <dgm:spPr/>
      <dgm:t>
        <a:bodyPr/>
        <a:lstStyle/>
        <a:p>
          <a:r>
            <a:rPr lang="id-ID" sz="2000" dirty="0" smtClean="0">
              <a:latin typeface="Arial" panose="020B0604020202020204" pitchFamily="34" charset="0"/>
              <a:cs typeface="Arial" panose="020B0604020202020204" pitchFamily="34" charset="0"/>
            </a:rPr>
            <a:t>M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enjaga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privasi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antar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sesama</a:t>
          </a:r>
          <a:r>
            <a:rPr lang="en-US" sz="20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 smtClean="0">
              <a:latin typeface="Arial" panose="020B0604020202020204" pitchFamily="34" charset="0"/>
              <a:cs typeface="Arial" panose="020B0604020202020204" pitchFamily="34" charset="0"/>
            </a:rPr>
            <a:t>nasabah</a:t>
          </a:r>
          <a:endParaRPr lang="id-ID" sz="2000" dirty="0" smtClean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52023E-DDF1-4640-8017-CE6E84AD7B5C}" type="parTrans" cxnId="{A51BAA2F-13A5-42CB-BEBC-FC4650450846}">
      <dgm:prSet/>
      <dgm:spPr/>
      <dgm:t>
        <a:bodyPr/>
        <a:lstStyle/>
        <a:p>
          <a:endParaRPr lang="en-US"/>
        </a:p>
      </dgm:t>
    </dgm:pt>
    <dgm:pt modelId="{BA5095FB-242E-4787-A5E6-D2D84AAB15C8}" type="sibTrans" cxnId="{A51BAA2F-13A5-42CB-BEBC-FC4650450846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 custLinFactNeighborX="-689" custLinFactNeighborY="17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FA24A66-31D3-4A69-B628-8BE88627B97D}" type="pres">
      <dgm:prSet presAssocID="{F087F24E-A7D7-4DCE-B2A7-9B941289621A}" presName="space" presStyleCnt="0"/>
      <dgm:spPr/>
    </dgm:pt>
    <dgm:pt modelId="{5BB0F043-75F5-48F8-82C9-BCD2CE32D15C}" type="pres">
      <dgm:prSet presAssocID="{4C8BFA56-3F75-4CAD-90A3-2F214D699322}" presName="composite" presStyleCnt="0"/>
      <dgm:spPr/>
    </dgm:pt>
    <dgm:pt modelId="{BCED2311-65BE-4E07-87ED-AEF683D8ACA4}" type="pres">
      <dgm:prSet presAssocID="{4C8BFA56-3F75-4CAD-90A3-2F214D69932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4A69B-E766-4624-BABF-9949FA1F13AC}" type="pres">
      <dgm:prSet presAssocID="{4C8BFA56-3F75-4CAD-90A3-2F214D69932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53FA3-042A-47C6-B7AD-E3C74EFAE57B}" type="pres">
      <dgm:prSet presAssocID="{7B50916F-B8BA-427F-B9F0-A301E54D7FB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72EF48F-E105-4315-8C43-417882A86294}" type="presOf" srcId="{6063FBF0-33C3-42AF-A553-8E58739F17CA}" destId="{95C4A69B-E766-4624-BABF-9949FA1F13AC}" srcOrd="0" destOrd="1" presId="urn:microsoft.com/office/officeart/2005/8/layout/hList1"/>
    <dgm:cxn modelId="{A51BAA2F-13A5-42CB-BEBC-FC4650450846}" srcId="{DA5DFAD8-E443-4F53-9341-A0903BBBD378}" destId="{628C2756-CCC9-444C-9AFF-5A8E90665F17}" srcOrd="1" destOrd="0" parTransId="{7852023E-DDF1-4640-8017-CE6E84AD7B5C}" sibTransId="{BA5095FB-242E-4787-A5E6-D2D84AAB15C8}"/>
    <dgm:cxn modelId="{4CD5FCDD-1F8A-43A3-BD77-CBE3B3864C41}" srcId="{CF9FC193-7A05-4631-B681-B56EAB543D38}" destId="{4C8BFA56-3F75-4CAD-90A3-2F214D699322}" srcOrd="1" destOrd="0" parTransId="{9A6E3B20-A734-4412-84CF-0134D93D4B28}" sibTransId="{7B50916F-B8BA-427F-B9F0-A301E54D7FB3}"/>
    <dgm:cxn modelId="{34C5EF45-A168-4E66-ABB9-74661824E082}" type="presOf" srcId="{062A5611-400E-4F4C-810F-436019E3411B}" destId="{EA81ED6A-A7EA-4137-A3DC-D16E79F1B938}" srcOrd="0" destOrd="0" presId="urn:microsoft.com/office/officeart/2005/8/layout/hList1"/>
    <dgm:cxn modelId="{F42478A5-047E-4372-94F4-467A5BB585B7}" srcId="{4C8BFA56-3F75-4CAD-90A3-2F214D699322}" destId="{6063FBF0-33C3-42AF-A553-8E58739F17CA}" srcOrd="1" destOrd="0" parTransId="{14BE8B5B-1F67-4859-88B3-2A982BEDC832}" sibTransId="{686493B3-07AF-41C7-A2FD-9BC6C46B5FE4}"/>
    <dgm:cxn modelId="{AF5DA9AC-D664-456F-94EA-6046339353DD}" type="presOf" srcId="{4C8BFA56-3F75-4CAD-90A3-2F214D699322}" destId="{BCED2311-65BE-4E07-87ED-AEF683D8ACA4}" srcOrd="0" destOrd="0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D1F83D59-CEFE-4AE3-8D9B-1D1691F1497F}" type="presOf" srcId="{7ABFD968-AC7D-4E79-9888-B82BAFDE299E}" destId="{17CA1487-CDD9-4364-92F6-A11DBDAFE16C}" srcOrd="0" destOrd="0" presId="urn:microsoft.com/office/officeart/2005/8/layout/hList1"/>
    <dgm:cxn modelId="{02103F62-1D70-4AFC-8679-A3483D57C79E}" type="presOf" srcId="{628C2756-CCC9-444C-9AFF-5A8E90665F17}" destId="{EA81ED6A-A7EA-4137-A3DC-D16E79F1B938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9D939F41-AAE8-4BEE-B747-2A3C2A879616}" srcId="{6857B86A-DEC1-407C-A1BB-5BF9ACCBCA6A}" destId="{9479F569-0933-4533-A386-1BABF5C98B14}" srcOrd="1" destOrd="0" parTransId="{98B77912-950E-4183-86A2-2D339600D68D}" sibTransId="{78F191EA-9C87-4BA0-8060-5E09FE656ACA}"/>
    <dgm:cxn modelId="{3D499A66-7D43-41CF-81BF-9995F2E1F667}" type="presOf" srcId="{9479F569-0933-4533-A386-1BABF5C98B14}" destId="{17CA1487-CDD9-4364-92F6-A11DBDAFE16C}" srcOrd="0" destOrd="1" presId="urn:microsoft.com/office/officeart/2005/8/layout/hList1"/>
    <dgm:cxn modelId="{37482CB7-BBD7-43DC-A36F-3DA183FE82ED}" srcId="{6857B86A-DEC1-407C-A1BB-5BF9ACCBCA6A}" destId="{7ABFD968-AC7D-4E79-9888-B82BAFDE299E}" srcOrd="0" destOrd="0" parTransId="{0ABCEC4A-C2E9-48FA-AF43-9D33B115AA2B}" sibTransId="{C1183258-556B-4EC3-BFB2-17A3644873DE}"/>
    <dgm:cxn modelId="{507E646C-F7C6-4216-B67F-658CD42EBEC7}" type="presOf" srcId="{2189B3B0-D74C-45FF-BD56-31F0C029978B}" destId="{95C4A69B-E766-4624-BABF-9949FA1F13AC}" srcOrd="0" destOrd="0" presId="urn:microsoft.com/office/officeart/2005/8/layout/hList1"/>
    <dgm:cxn modelId="{BBDA55B5-ED26-4CFE-B1B2-451708A752AD}" srcId="{DA5DFAD8-E443-4F53-9341-A0903BBBD378}" destId="{062A5611-400E-4F4C-810F-436019E3411B}" srcOrd="0" destOrd="0" parTransId="{0643760B-940C-4257-BB73-436B5A8C6E81}" sibTransId="{7A20115A-8AC7-46BF-B545-0DCF640C68F4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C25EFF86-D300-4B5C-9CDD-7749441700E4}" srcId="{4C8BFA56-3F75-4CAD-90A3-2F214D699322}" destId="{2189B3B0-D74C-45FF-BD56-31F0C029978B}" srcOrd="0" destOrd="0" parTransId="{B59D6E6C-130A-4651-8DC4-1F006DB17991}" sibTransId="{0EADA945-FD85-4FE1-AD07-2C0556CFB434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70D8169E-DD2B-47D1-A71C-EF63AF27E0E2}" type="presParOf" srcId="{DE3F77CF-6A8C-4783-A2CE-00E88C4199CB}" destId="{5BB0F043-75F5-48F8-82C9-BCD2CE32D15C}" srcOrd="2" destOrd="0" presId="urn:microsoft.com/office/officeart/2005/8/layout/hList1"/>
    <dgm:cxn modelId="{E17A5FEE-FC5A-464D-BB74-104720E5D22C}" type="presParOf" srcId="{5BB0F043-75F5-48F8-82C9-BCD2CE32D15C}" destId="{BCED2311-65BE-4E07-87ED-AEF683D8ACA4}" srcOrd="0" destOrd="0" presId="urn:microsoft.com/office/officeart/2005/8/layout/hList1"/>
    <dgm:cxn modelId="{F7FDDD4C-8D73-4403-AD90-9609C81F12AF}" type="presParOf" srcId="{5BB0F043-75F5-48F8-82C9-BCD2CE32D15C}" destId="{95C4A69B-E766-4624-BABF-9949FA1F13AC}" srcOrd="1" destOrd="0" presId="urn:microsoft.com/office/officeart/2005/8/layout/hList1"/>
    <dgm:cxn modelId="{4E161E4C-A6AA-465C-8C17-6362C15E73BB}" type="presParOf" srcId="{DE3F77CF-6A8C-4783-A2CE-00E88C4199CB}" destId="{B6653FA3-042A-47C6-B7AD-E3C74EFAE57B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152944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Kelebihan</a:t>
          </a:r>
          <a:endParaRPr lang="en-US" sz="2800" b="1" kern="1200" dirty="0">
            <a:solidFill>
              <a:schemeClr val="tx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>
        <a:off x="0" y="152944"/>
        <a:ext cx="3447370" cy="1378948"/>
      </dsp:txXfrm>
    </dsp:sp>
    <dsp:sp modelId="{17CA1487-CDD9-4364-92F6-A11DBDAFE16C}">
      <dsp:nvSpPr>
        <dsp:cNvPr id="0" name=""/>
        <dsp:cNvSpPr/>
      </dsp:nvSpPr>
      <dsp:spPr>
        <a:xfrm>
          <a:off x="3535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Lebih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efisien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Mempermudah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bagi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nasabah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untuk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menaruh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barang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sendiri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sendiri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0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5" y="1508202"/>
        <a:ext cx="3447370" cy="2854800"/>
      </dsp:txXfrm>
    </dsp:sp>
    <dsp:sp modelId="{BCED2311-65BE-4E07-87ED-AEF683D8ACA4}">
      <dsp:nvSpPr>
        <dsp:cNvPr id="0" name=""/>
        <dsp:cNvSpPr/>
      </dsp:nvSpPr>
      <dsp:spPr>
        <a:xfrm>
          <a:off x="3933537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b="1" kern="1200" dirty="0" err="1" smtClean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Kekurangan</a:t>
          </a:r>
          <a:endParaRPr lang="en-US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33537" y="129253"/>
        <a:ext cx="3447370" cy="1378948"/>
      </dsp:txXfrm>
    </dsp:sp>
    <dsp:sp modelId="{95C4A69B-E766-4624-BABF-9949FA1F13AC}">
      <dsp:nvSpPr>
        <dsp:cNvPr id="0" name=""/>
        <dsp:cNvSpPr/>
      </dsp:nvSpPr>
      <dsp:spPr>
        <a:xfrm>
          <a:off x="3933537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ada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perubahan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sisa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loker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saat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memasukan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 yang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kedua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kali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bisa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keluar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dari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program</a:t>
          </a:r>
          <a:endParaRPr lang="id-ID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33537" y="1508202"/>
        <a:ext cx="3447370" cy="2854800"/>
      </dsp:txXfrm>
    </dsp:sp>
    <dsp:sp modelId="{23D06E36-F688-4B37-8BB8-73015E665B0E}">
      <dsp:nvSpPr>
        <dsp:cNvPr id="0" name=""/>
        <dsp:cNvSpPr/>
      </dsp:nvSpPr>
      <dsp:spPr>
        <a:xfrm>
          <a:off x="7863539" y="129253"/>
          <a:ext cx="3447370" cy="13789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err="1" smtClean="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Manfaat</a:t>
          </a:r>
          <a:endParaRPr lang="en-US" sz="2800" b="1" kern="1200" dirty="0">
            <a:solidFill>
              <a:schemeClr val="tx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>
        <a:off x="7863539" y="129253"/>
        <a:ext cx="3447370" cy="1378948"/>
      </dsp:txXfrm>
    </dsp:sp>
    <dsp:sp modelId="{EA81ED6A-A7EA-4137-A3DC-D16E79F1B938}">
      <dsp:nvSpPr>
        <dsp:cNvPr id="0" name=""/>
        <dsp:cNvSpPr/>
      </dsp:nvSpPr>
      <dsp:spPr>
        <a:xfrm>
          <a:off x="7863539" y="1508202"/>
          <a:ext cx="3447370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Mempermudah dan mempercepat pencarian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M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enjaga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privasi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antar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sesama</a:t>
          </a:r>
          <a:r>
            <a:rPr lang="en-US" sz="20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nasabah</a:t>
          </a:r>
          <a:endParaRPr lang="id-ID" sz="2000" kern="1200" dirty="0" smtClean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63539" y="1508202"/>
        <a:ext cx="3447370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9887" y="350466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d-ID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Kelompok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46" y="2889519"/>
            <a:ext cx="8791575" cy="1655762"/>
          </a:xfrm>
        </p:spPr>
        <p:txBody>
          <a:bodyPr>
            <a:noAutofit/>
          </a:bodyPr>
          <a:lstStyle/>
          <a:p>
            <a:pPr algn="ctr"/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Arifinza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Nugraha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id-ID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A11.2018.1146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Alful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Falakh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(A11.2018.1147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Sabil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Satriani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(A11.2018.1148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b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Fuguh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Ierfiyan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(A11.2018.1149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189" y="2097088"/>
            <a:ext cx="7196446" cy="4046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79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306" y="2097088"/>
            <a:ext cx="7264211" cy="40841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8463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23" y="2097088"/>
            <a:ext cx="7488577" cy="42102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822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67" y="2097088"/>
            <a:ext cx="7532089" cy="42347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59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28" y="2097088"/>
            <a:ext cx="7715567" cy="43378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026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latin typeface="Rockwell" panose="02060603020205020403" pitchFamily="18" charset="0"/>
              </a:rPr>
              <a:t>kesimpulan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Kita hidup d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era modern yang 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dimana apa-apa serba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instan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maka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seharusnya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mencoba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r>
              <a:rPr 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yang me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mpermudah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pendataan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dirty="0" smtClean="0">
                <a:latin typeface="Rockwell" panose="02060603020205020403" pitchFamily="18" charset="0"/>
              </a:rPr>
              <a:t>saran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menyadari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kekurangan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kritik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saran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penulis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diharapkan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agar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koreksi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lanjut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70917"/>
            <a:ext cx="9905998" cy="1478570"/>
          </a:xfrm>
        </p:spPr>
        <p:txBody>
          <a:bodyPr>
            <a:normAutofit/>
          </a:bodyPr>
          <a:lstStyle/>
          <a:p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Loker</a:t>
            </a:r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 bank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Program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Loker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orang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Loker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biasa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ditemui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sekolah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ruang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ganti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perkantoran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sebagainya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loker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dilengkapi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pengaman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seiring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berkembangnya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konvensional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digantikan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elektrik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harapan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praktis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murah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242FA989-6B7C-488C-85ED-CB8D01BA32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32166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Alur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 software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menambah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mengisi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ketiga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Program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keempat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shorting Data Ascending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kelima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shorting Data Descending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keenam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kemudian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ketuju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161"/>
            <a:ext cx="12192000" cy="42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15" y="2097088"/>
            <a:ext cx="7125193" cy="400596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454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36" y="2249487"/>
            <a:ext cx="7241149" cy="40711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82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65" y="2097088"/>
            <a:ext cx="7922323" cy="44541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26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401" y="2097088"/>
            <a:ext cx="7868081" cy="44236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230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169</Words>
  <Application>Microsoft Office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Kelompok 5 </vt:lpstr>
      <vt:lpstr>Loker bank</vt:lpstr>
      <vt:lpstr>PowerPoint Presentation</vt:lpstr>
      <vt:lpstr>Alur</vt:lpstr>
      <vt:lpstr>PowerPoint Presentation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saran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2019-06-25T05:15:26Z</dcterms:created>
  <dcterms:modified xsi:type="dcterms:W3CDTF">2019-06-25T00:28:08Z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