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egrim"/>
      <p:regular r:id="rId34"/>
    </p:embeddedFont>
    <p:embeddedFont>
      <p:font typeface="Abel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Abel-regular.fntdata"/><Relationship Id="rId12" Type="http://schemas.openxmlformats.org/officeDocument/2006/relationships/slide" Target="slides/slide8.xml"/><Relationship Id="rId34" Type="http://schemas.openxmlformats.org/officeDocument/2006/relationships/font" Target="fonts/Megrim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5c1fbb2f1d_1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5c1fbb2f1d_1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1fbb2f1d_1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1fbb2f1d_1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1fbb2f1d_1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1fbb2f1d_1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5c1fbb2f1d_8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5c1fbb2f1d_8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5c1fbb2f1d_1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5c1fbb2f1d_1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5c1fbb2f1d_1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5c1fbb2f1d_1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5c1fbb2f1d_1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5c1fbb2f1d_1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5c1fbb2f1d_1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5c1fbb2f1d_1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5c1fbb2f1d_1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5c1fbb2f1d_1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c1fbb2f1d_1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c1fbb2f1d_1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c1fbb2f1d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5c1fbb2f1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1fbb2f1d_1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1fbb2f1d_1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1fbb2f1d_1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1fbb2f1d_1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5c1fbb2f1d_1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5c1fbb2f1d_1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5c1fbb2f1d_8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5c1fbb2f1d_8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5c1fbb2f1d_1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5c1fbb2f1d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5c27859a26_2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5c27859a2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5c27859a26_2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5c27859a2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5c1fbb2f1d_8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5c1fbb2f1d_8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1fbb2f1d_8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1fbb2f1d_8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5c1fbb2f1d_8_1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5c1fbb2f1d_8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5c1fbb2f1d_1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5c1fbb2f1d_1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5c1fbb2f1d_8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5c1fbb2f1d_8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planets">
  <p:cSld name="BLANK_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6" name="Google Shape;686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7" name="Google Shape;687;p11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8" name="Google Shape;688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89" name="Google Shape;689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4" name="Google Shape;694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5" name="Google Shape;695;p11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6" name="Google Shape;696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7" name="Google Shape;697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3" name="Google Shape;723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4" name="Google Shape;724;p11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7" name="Google Shape;727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7" name="Google Shape;747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2" name="Google Shape;372;p3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flipH="1" rot="-931907">
              <a:off x="2906465" y="2790999"/>
              <a:ext cx="1941119" cy="3996422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/>
          <p:nvPr>
            <p:ph idx="1" type="body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/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0124D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b="1" sz="9600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flipH="1" rot="1081124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3" name="Google Shape;503;p5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/>
        </p:txBody>
      </p:sp>
      <p:sp>
        <p:nvSpPr>
          <p:cNvPr id="504" name="Google Shape;504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7" name="Google Shape;547;p6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48" name="Google Shape;548;p6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49" name="Google Shape;549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2" name="Google Shape;592;p7"/>
          <p:cNvSpPr txBox="1"/>
          <p:nvPr>
            <p:ph idx="1" type="body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3" name="Google Shape;593;p7"/>
          <p:cNvSpPr txBox="1"/>
          <p:nvPr>
            <p:ph idx="2" type="body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4" name="Google Shape;594;p7"/>
          <p:cNvSpPr txBox="1"/>
          <p:nvPr>
            <p:ph idx="3" type="body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5" name="Google Shape;595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8" name="Google Shape;63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/>
          <p:nvPr>
            <p:ph idx="1" type="body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81" name="Google Shape;68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rect b="b" l="l" r="r" t="t"/>
              <a:pathLst>
                <a:path extrusionOk="0" h="31750" w="2540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rect b="b" l="l" r="r" t="t"/>
              <a:pathLst>
                <a:path extrusionOk="0" h="177800" w="17780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rect b="b" l="l" r="r" t="t"/>
              <a:pathLst>
                <a:path extrusionOk="0" h="209550" w="20955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rect b="b" l="l" r="r" t="t"/>
              <a:pathLst>
                <a:path extrusionOk="0" h="88900" w="8890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/>
        </p:txBody>
      </p:sp>
      <p:sp>
        <p:nvSpPr>
          <p:cNvPr id="300" name="Google Shape;300;p1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rect b="b" l="l" r="r" t="t"/>
              <a:pathLst>
                <a:path extrusionOk="0" h="4241800" w="619760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rect b="b" l="l" r="r" t="t"/>
              <a:pathLst>
                <a:path extrusionOk="0" h="3581400" w="462280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rect b="b" l="l" r="r" t="t"/>
              <a:pathLst>
                <a:path extrusionOk="0" h="2838450" w="266065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rect b="b" l="l" r="r" t="t"/>
              <a:pathLst>
                <a:path extrusionOk="0" h="3562350" w="546735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/>
          <p:nvPr>
            <p:ph idx="4294967295" type="ctrTitle"/>
          </p:nvPr>
        </p:nvSpPr>
        <p:spPr>
          <a:xfrm>
            <a:off x="1953550" y="245175"/>
            <a:ext cx="52368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Anggota Kelompok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3" name="Google Shape;753;p12"/>
          <p:cNvSpPr/>
          <p:nvPr/>
        </p:nvSpPr>
        <p:spPr>
          <a:xfrm>
            <a:off x="3008660" y="1380497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2"/>
          <p:cNvSpPr txBox="1"/>
          <p:nvPr/>
        </p:nvSpPr>
        <p:spPr>
          <a:xfrm>
            <a:off x="2146925" y="1765025"/>
            <a:ext cx="1974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YAHYA WILDAN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[ A11.2018.11462 ]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5" name="Google Shape;755;p12"/>
          <p:cNvSpPr/>
          <p:nvPr/>
        </p:nvSpPr>
        <p:spPr>
          <a:xfrm>
            <a:off x="4759560" y="2610047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2"/>
          <p:cNvSpPr/>
          <p:nvPr/>
        </p:nvSpPr>
        <p:spPr>
          <a:xfrm>
            <a:off x="1451673" y="2610047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2"/>
          <p:cNvSpPr/>
          <p:nvPr/>
        </p:nvSpPr>
        <p:spPr>
          <a:xfrm>
            <a:off x="6973198" y="192710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2"/>
          <p:cNvSpPr txBox="1"/>
          <p:nvPr/>
        </p:nvSpPr>
        <p:spPr>
          <a:xfrm>
            <a:off x="5421638" y="2353813"/>
            <a:ext cx="3354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FEBRIAN MOCHAMAD ANDI SAPUTRA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[ A11.2018.11472 ]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9" name="Google Shape;759;p12"/>
          <p:cNvSpPr txBox="1"/>
          <p:nvPr/>
        </p:nvSpPr>
        <p:spPr>
          <a:xfrm>
            <a:off x="366750" y="3033325"/>
            <a:ext cx="24210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SATRIO SUYO WIBOWO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[ A11.2018.11482 ]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0" name="Google Shape;760;p12"/>
          <p:cNvSpPr txBox="1"/>
          <p:nvPr/>
        </p:nvSpPr>
        <p:spPr>
          <a:xfrm>
            <a:off x="3634588" y="3070825"/>
            <a:ext cx="25011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ANDIKA WAHYU RAMA ARDIANSYAH</a:t>
            </a: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[ A11.2018.11492 ]</a:t>
            </a: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1" name="Google Shape;761;p1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600">
        <p:pus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3" name="Google Shape;973;p21"/>
          <p:cNvGrpSpPr/>
          <p:nvPr/>
        </p:nvGrpSpPr>
        <p:grpSpPr>
          <a:xfrm>
            <a:off x="472548" y="269190"/>
            <a:ext cx="8207609" cy="4874072"/>
            <a:chOff x="4267750" y="1071107"/>
            <a:chExt cx="3855147" cy="3001276"/>
          </a:xfrm>
        </p:grpSpPr>
        <p:sp>
          <p:nvSpPr>
            <p:cNvPr id="974" name="Google Shape;974;p21"/>
            <p:cNvSpPr/>
            <p:nvPr/>
          </p:nvSpPr>
          <p:spPr>
            <a:xfrm>
              <a:off x="4267750" y="1071107"/>
              <a:ext cx="3855147" cy="3001276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4429075" y="1230488"/>
              <a:ext cx="3532500" cy="22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Place your screenshot here</a:t>
              </a:r>
              <a:endParaRPr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976" name="Google Shape;9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75" y="444475"/>
            <a:ext cx="7627699" cy="37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22"/>
          <p:cNvSpPr txBox="1"/>
          <p:nvPr>
            <p:ph idx="12" type="sldNum"/>
          </p:nvPr>
        </p:nvSpPr>
        <p:spPr>
          <a:xfrm>
            <a:off x="4191890" y="4749857"/>
            <a:ext cx="546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2" name="Google Shape;982;p22"/>
          <p:cNvSpPr/>
          <p:nvPr/>
        </p:nvSpPr>
        <p:spPr>
          <a:xfrm>
            <a:off x="380625" y="269325"/>
            <a:ext cx="8168566" cy="4874177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22"/>
          <p:cNvSpPr/>
          <p:nvPr/>
        </p:nvSpPr>
        <p:spPr>
          <a:xfrm>
            <a:off x="722453" y="528159"/>
            <a:ext cx="74850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984" name="Google Shape;9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46" y="488085"/>
            <a:ext cx="7547860" cy="3742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90" name="Google Shape;990;p23"/>
          <p:cNvGrpSpPr/>
          <p:nvPr/>
        </p:nvGrpSpPr>
        <p:grpSpPr>
          <a:xfrm>
            <a:off x="472548" y="269190"/>
            <a:ext cx="8207609" cy="4874072"/>
            <a:chOff x="4267750" y="1071107"/>
            <a:chExt cx="3855147" cy="3001276"/>
          </a:xfrm>
        </p:grpSpPr>
        <p:sp>
          <p:nvSpPr>
            <p:cNvPr id="991" name="Google Shape;991;p23"/>
            <p:cNvSpPr/>
            <p:nvPr/>
          </p:nvSpPr>
          <p:spPr>
            <a:xfrm>
              <a:off x="4267750" y="1071107"/>
              <a:ext cx="3855147" cy="3001276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4429075" y="1230488"/>
              <a:ext cx="3532500" cy="22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Place your screenshot here</a:t>
              </a:r>
              <a:endParaRPr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993" name="Google Shape;9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75" y="532775"/>
            <a:ext cx="7583925" cy="36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99" name="Google Shape;999;p24"/>
          <p:cNvGrpSpPr/>
          <p:nvPr/>
        </p:nvGrpSpPr>
        <p:grpSpPr>
          <a:xfrm>
            <a:off x="396150" y="323926"/>
            <a:ext cx="8338621" cy="4819577"/>
            <a:chOff x="396150" y="323926"/>
            <a:chExt cx="8338621" cy="4819577"/>
          </a:xfrm>
        </p:grpSpPr>
        <p:sp>
          <p:nvSpPr>
            <p:cNvPr id="1000" name="Google Shape;1000;p24"/>
            <p:cNvSpPr/>
            <p:nvPr/>
          </p:nvSpPr>
          <p:spPr>
            <a:xfrm>
              <a:off x="396150" y="323926"/>
              <a:ext cx="8338621" cy="4819577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1311615" y="1038044"/>
              <a:ext cx="7099265" cy="3258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Place your screenshot here</a:t>
              </a:r>
              <a:endParaRPr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1002" name="Google Shape;10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50" y="572150"/>
            <a:ext cx="7813724" cy="368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8" name="Google Shape;1008;p25"/>
          <p:cNvGrpSpPr/>
          <p:nvPr/>
        </p:nvGrpSpPr>
        <p:grpSpPr>
          <a:xfrm>
            <a:off x="281450" y="323876"/>
            <a:ext cx="8338621" cy="4819577"/>
            <a:chOff x="281450" y="323876"/>
            <a:chExt cx="8338621" cy="4819577"/>
          </a:xfrm>
        </p:grpSpPr>
        <p:sp>
          <p:nvSpPr>
            <p:cNvPr id="1009" name="Google Shape;1009;p25"/>
            <p:cNvSpPr/>
            <p:nvPr/>
          </p:nvSpPr>
          <p:spPr>
            <a:xfrm>
              <a:off x="281450" y="323876"/>
              <a:ext cx="8338621" cy="4819577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1196915" y="1037994"/>
              <a:ext cx="7099265" cy="3258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Place your screenshot here</a:t>
              </a:r>
              <a:endParaRPr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1011" name="Google Shape;10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00" y="542800"/>
            <a:ext cx="7934124" cy="3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7" name="Google Shape;1017;p26"/>
          <p:cNvGrpSpPr/>
          <p:nvPr/>
        </p:nvGrpSpPr>
        <p:grpSpPr>
          <a:xfrm>
            <a:off x="396150" y="323926"/>
            <a:ext cx="8338621" cy="4819577"/>
            <a:chOff x="3973552" y="736151"/>
            <a:chExt cx="4149187" cy="3336271"/>
          </a:xfrm>
        </p:grpSpPr>
        <p:sp>
          <p:nvSpPr>
            <p:cNvPr id="1018" name="Google Shape;1018;p26"/>
            <p:cNvSpPr/>
            <p:nvPr/>
          </p:nvSpPr>
          <p:spPr>
            <a:xfrm>
              <a:off x="3973552" y="736151"/>
              <a:ext cx="4149187" cy="3336271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4429075" y="1230488"/>
              <a:ext cx="3532500" cy="22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Place your screenshot here</a:t>
              </a:r>
              <a:endParaRPr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1020" name="Google Shape;10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25" y="553750"/>
            <a:ext cx="7737151" cy="36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26" name="Google Shape;1026;p27"/>
          <p:cNvGrpSpPr/>
          <p:nvPr/>
        </p:nvGrpSpPr>
        <p:grpSpPr>
          <a:xfrm>
            <a:off x="396150" y="323926"/>
            <a:ext cx="8338621" cy="4819577"/>
            <a:chOff x="3973552" y="736151"/>
            <a:chExt cx="4149187" cy="3336271"/>
          </a:xfrm>
        </p:grpSpPr>
        <p:sp>
          <p:nvSpPr>
            <p:cNvPr id="1027" name="Google Shape;1027;p27"/>
            <p:cNvSpPr/>
            <p:nvPr/>
          </p:nvSpPr>
          <p:spPr>
            <a:xfrm>
              <a:off x="3973552" y="736151"/>
              <a:ext cx="4149187" cy="3336271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4429075" y="1230488"/>
              <a:ext cx="3532500" cy="22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Place your screenshot here</a:t>
              </a:r>
              <a:endParaRPr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1029" name="Google Shape;10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25" y="576025"/>
            <a:ext cx="7715249" cy="35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8"/>
          <p:cNvSpPr txBox="1"/>
          <p:nvPr>
            <p:ph idx="12" type="sldNum"/>
          </p:nvPr>
        </p:nvSpPr>
        <p:spPr>
          <a:xfrm>
            <a:off x="43523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5" name="Google Shape;1035;p28"/>
          <p:cNvGrpSpPr/>
          <p:nvPr/>
        </p:nvGrpSpPr>
        <p:grpSpPr>
          <a:xfrm>
            <a:off x="450850" y="323926"/>
            <a:ext cx="8338621" cy="4819577"/>
            <a:chOff x="3973552" y="736151"/>
            <a:chExt cx="4149187" cy="3336271"/>
          </a:xfrm>
        </p:grpSpPr>
        <p:sp>
          <p:nvSpPr>
            <p:cNvPr id="1036" name="Google Shape;1036;p28"/>
            <p:cNvSpPr/>
            <p:nvPr/>
          </p:nvSpPr>
          <p:spPr>
            <a:xfrm>
              <a:off x="3973552" y="736151"/>
              <a:ext cx="4149187" cy="3336271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4429075" y="1230488"/>
              <a:ext cx="3532500" cy="22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Place your screenshot here</a:t>
              </a:r>
              <a:endParaRPr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1038" name="Google Shape;10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00" y="542800"/>
            <a:ext cx="7671476" cy="37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4" name="Google Shape;1044;p29"/>
          <p:cNvGrpSpPr/>
          <p:nvPr/>
        </p:nvGrpSpPr>
        <p:grpSpPr>
          <a:xfrm>
            <a:off x="396150" y="323926"/>
            <a:ext cx="8338621" cy="4819577"/>
            <a:chOff x="3973552" y="736151"/>
            <a:chExt cx="4149187" cy="3336271"/>
          </a:xfrm>
        </p:grpSpPr>
        <p:sp>
          <p:nvSpPr>
            <p:cNvPr id="1045" name="Google Shape;1045;p29"/>
            <p:cNvSpPr/>
            <p:nvPr/>
          </p:nvSpPr>
          <p:spPr>
            <a:xfrm>
              <a:off x="3973552" y="736151"/>
              <a:ext cx="4149187" cy="3336271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4429075" y="1230488"/>
              <a:ext cx="3532500" cy="22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Place your screenshot here</a:t>
              </a:r>
              <a:endParaRPr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1047" name="Google Shape;10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25" y="520925"/>
            <a:ext cx="7748076" cy="378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53" name="Google Shape;1053;p30"/>
          <p:cNvGrpSpPr/>
          <p:nvPr/>
        </p:nvGrpSpPr>
        <p:grpSpPr>
          <a:xfrm>
            <a:off x="402688" y="323926"/>
            <a:ext cx="8338621" cy="4819577"/>
            <a:chOff x="3973552" y="736151"/>
            <a:chExt cx="4149187" cy="3336271"/>
          </a:xfrm>
        </p:grpSpPr>
        <p:sp>
          <p:nvSpPr>
            <p:cNvPr id="1054" name="Google Shape;1054;p30"/>
            <p:cNvSpPr/>
            <p:nvPr/>
          </p:nvSpPr>
          <p:spPr>
            <a:xfrm>
              <a:off x="3973552" y="736151"/>
              <a:ext cx="4149187" cy="3336271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4429075" y="1230488"/>
              <a:ext cx="3532500" cy="22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Place your screenshot here</a:t>
              </a:r>
              <a:endParaRPr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1056" name="Google Shape;10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25" y="553750"/>
            <a:ext cx="7648749" cy="38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099331" scaled="0"/>
        </a:gra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Google Shape;767;p13"/>
          <p:cNvSpPr txBox="1"/>
          <p:nvPr/>
        </p:nvSpPr>
        <p:spPr>
          <a:xfrm>
            <a:off x="3415350" y="0"/>
            <a:ext cx="2313300" cy="50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PCG</a:t>
            </a:r>
            <a:endParaRPr sz="45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 Program 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Cash 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 &gt;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8" name="Google Shape;768;p13"/>
          <p:cNvSpPr txBox="1"/>
          <p:nvPr/>
        </p:nvSpPr>
        <p:spPr>
          <a:xfrm>
            <a:off x="825950" y="1352800"/>
            <a:ext cx="291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 AND EASY TO USE 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9" name="Google Shape;769;p13"/>
          <p:cNvSpPr/>
          <p:nvPr/>
        </p:nvSpPr>
        <p:spPr>
          <a:xfrm>
            <a:off x="486003" y="2219502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3"/>
          <p:cNvSpPr/>
          <p:nvPr/>
        </p:nvSpPr>
        <p:spPr>
          <a:xfrm>
            <a:off x="486003" y="1493152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3"/>
          <p:cNvSpPr/>
          <p:nvPr/>
        </p:nvSpPr>
        <p:spPr>
          <a:xfrm>
            <a:off x="486003" y="2894639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3"/>
          <p:cNvSpPr txBox="1"/>
          <p:nvPr/>
        </p:nvSpPr>
        <p:spPr>
          <a:xfrm>
            <a:off x="863575" y="2161613"/>
            <a:ext cx="2181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VERY CHEAP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3" name="Google Shape;773;p13"/>
          <p:cNvSpPr txBox="1"/>
          <p:nvPr/>
        </p:nvSpPr>
        <p:spPr>
          <a:xfrm>
            <a:off x="863575" y="2818451"/>
            <a:ext cx="22284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FREE TO DETERMINE THE AMOUNT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4" name="Google Shape;774;p13"/>
          <p:cNvSpPr/>
          <p:nvPr/>
        </p:nvSpPr>
        <p:spPr>
          <a:xfrm>
            <a:off x="6149954" y="1445339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3"/>
          <p:cNvSpPr/>
          <p:nvPr/>
        </p:nvSpPr>
        <p:spPr>
          <a:xfrm>
            <a:off x="6149954" y="2094239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13"/>
          <p:cNvSpPr/>
          <p:nvPr/>
        </p:nvSpPr>
        <p:spPr>
          <a:xfrm>
            <a:off x="6149954" y="2818439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3"/>
          <p:cNvSpPr txBox="1"/>
          <p:nvPr/>
        </p:nvSpPr>
        <p:spPr>
          <a:xfrm>
            <a:off x="6493000" y="1352788"/>
            <a:ext cx="2379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ONLY FOR ONE GAME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8" name="Google Shape;778;p13"/>
          <p:cNvSpPr txBox="1"/>
          <p:nvPr/>
        </p:nvSpPr>
        <p:spPr>
          <a:xfrm>
            <a:off x="6493000" y="2094250"/>
            <a:ext cx="21765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CAN’T EDIT DATA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9" name="Google Shape;779;p13"/>
          <p:cNvSpPr txBox="1"/>
          <p:nvPr/>
        </p:nvSpPr>
        <p:spPr>
          <a:xfrm>
            <a:off x="6490450" y="2805500"/>
            <a:ext cx="21816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ONLY SORTING BY ID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80" name="Google Shape;780;p13"/>
          <p:cNvGrpSpPr/>
          <p:nvPr/>
        </p:nvGrpSpPr>
        <p:grpSpPr>
          <a:xfrm>
            <a:off x="2964093" y="4206773"/>
            <a:ext cx="451252" cy="432860"/>
            <a:chOff x="5241175" y="4959100"/>
            <a:chExt cx="539775" cy="517775"/>
          </a:xfrm>
        </p:grpSpPr>
        <p:sp>
          <p:nvSpPr>
            <p:cNvPr id="781" name="Google Shape;781;p1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13"/>
          <p:cNvGrpSpPr/>
          <p:nvPr/>
        </p:nvGrpSpPr>
        <p:grpSpPr>
          <a:xfrm>
            <a:off x="4251593" y="606648"/>
            <a:ext cx="451252" cy="432860"/>
            <a:chOff x="5241175" y="4959100"/>
            <a:chExt cx="539775" cy="517775"/>
          </a:xfrm>
        </p:grpSpPr>
        <p:sp>
          <p:nvSpPr>
            <p:cNvPr id="788" name="Google Shape;788;p1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420743" y="3709973"/>
            <a:ext cx="451252" cy="432860"/>
            <a:chOff x="5241175" y="4959100"/>
            <a:chExt cx="539775" cy="517775"/>
          </a:xfrm>
        </p:grpSpPr>
        <p:sp>
          <p:nvSpPr>
            <p:cNvPr id="795" name="Google Shape;795;p1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13"/>
          <p:cNvGrpSpPr/>
          <p:nvPr/>
        </p:nvGrpSpPr>
        <p:grpSpPr>
          <a:xfrm>
            <a:off x="5442243" y="4388948"/>
            <a:ext cx="451252" cy="432860"/>
            <a:chOff x="5241175" y="4959100"/>
            <a:chExt cx="539775" cy="517775"/>
          </a:xfrm>
        </p:grpSpPr>
        <p:sp>
          <p:nvSpPr>
            <p:cNvPr id="802" name="Google Shape;802;p1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13"/>
          <p:cNvGrpSpPr/>
          <p:nvPr/>
        </p:nvGrpSpPr>
        <p:grpSpPr>
          <a:xfrm>
            <a:off x="7969493" y="173798"/>
            <a:ext cx="451252" cy="432860"/>
            <a:chOff x="5241175" y="4959100"/>
            <a:chExt cx="539775" cy="517775"/>
          </a:xfrm>
        </p:grpSpPr>
        <p:sp>
          <p:nvSpPr>
            <p:cNvPr id="809" name="Google Shape;809;p1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13"/>
          <p:cNvGrpSpPr/>
          <p:nvPr/>
        </p:nvGrpSpPr>
        <p:grpSpPr>
          <a:xfrm>
            <a:off x="312043" y="4550948"/>
            <a:ext cx="451252" cy="432860"/>
            <a:chOff x="5241175" y="4959100"/>
            <a:chExt cx="539775" cy="517775"/>
          </a:xfrm>
        </p:grpSpPr>
        <p:sp>
          <p:nvSpPr>
            <p:cNvPr id="816" name="Google Shape;816;p1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1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2" name="Google Shape;1062;p31"/>
          <p:cNvGrpSpPr/>
          <p:nvPr/>
        </p:nvGrpSpPr>
        <p:grpSpPr>
          <a:xfrm>
            <a:off x="396150" y="323926"/>
            <a:ext cx="8338621" cy="4819577"/>
            <a:chOff x="3973552" y="736151"/>
            <a:chExt cx="4149187" cy="3336271"/>
          </a:xfrm>
        </p:grpSpPr>
        <p:sp>
          <p:nvSpPr>
            <p:cNvPr id="1063" name="Google Shape;1063;p31"/>
            <p:cNvSpPr/>
            <p:nvPr/>
          </p:nvSpPr>
          <p:spPr>
            <a:xfrm>
              <a:off x="3973552" y="736151"/>
              <a:ext cx="4149187" cy="3336271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4429075" y="1230488"/>
              <a:ext cx="3532500" cy="22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Place your screenshot here</a:t>
              </a:r>
              <a:endParaRPr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1065" name="Google Shape;10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25" y="573800"/>
            <a:ext cx="7726201" cy="36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71" name="Google Shape;1071;p32"/>
          <p:cNvGrpSpPr/>
          <p:nvPr/>
        </p:nvGrpSpPr>
        <p:grpSpPr>
          <a:xfrm>
            <a:off x="396150" y="323926"/>
            <a:ext cx="8338621" cy="4819577"/>
            <a:chOff x="3973552" y="736151"/>
            <a:chExt cx="4149187" cy="3336271"/>
          </a:xfrm>
        </p:grpSpPr>
        <p:sp>
          <p:nvSpPr>
            <p:cNvPr id="1072" name="Google Shape;1072;p32"/>
            <p:cNvSpPr/>
            <p:nvPr/>
          </p:nvSpPr>
          <p:spPr>
            <a:xfrm>
              <a:off x="3973552" y="736151"/>
              <a:ext cx="4149187" cy="3336271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4429075" y="1230488"/>
              <a:ext cx="3532500" cy="22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Place your screenshot here</a:t>
              </a:r>
              <a:endParaRPr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1074" name="Google Shape;10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25" y="573800"/>
            <a:ext cx="7715249" cy="36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80" name="Google Shape;1080;p33"/>
          <p:cNvGrpSpPr/>
          <p:nvPr/>
        </p:nvGrpSpPr>
        <p:grpSpPr>
          <a:xfrm>
            <a:off x="242647" y="247287"/>
            <a:ext cx="8601605" cy="4885177"/>
            <a:chOff x="4267750" y="1071107"/>
            <a:chExt cx="3855147" cy="3001276"/>
          </a:xfrm>
        </p:grpSpPr>
        <p:sp>
          <p:nvSpPr>
            <p:cNvPr id="1081" name="Google Shape;1081;p33"/>
            <p:cNvSpPr/>
            <p:nvPr/>
          </p:nvSpPr>
          <p:spPr>
            <a:xfrm>
              <a:off x="4267750" y="1071107"/>
              <a:ext cx="3855147" cy="3001276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4429075" y="1230488"/>
              <a:ext cx="3532500" cy="22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Place your screenshot here</a:t>
              </a:r>
              <a:endParaRPr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1083" name="Google Shape;10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50" y="509975"/>
            <a:ext cx="7934125" cy="36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89" name="Google Shape;1089;p34"/>
          <p:cNvGrpSpPr/>
          <p:nvPr/>
        </p:nvGrpSpPr>
        <p:grpSpPr>
          <a:xfrm>
            <a:off x="111676" y="334889"/>
            <a:ext cx="8677937" cy="4808644"/>
            <a:chOff x="4267750" y="1071107"/>
            <a:chExt cx="3855147" cy="3001276"/>
          </a:xfrm>
        </p:grpSpPr>
        <p:sp>
          <p:nvSpPr>
            <p:cNvPr id="1090" name="Google Shape;1090;p34"/>
            <p:cNvSpPr/>
            <p:nvPr/>
          </p:nvSpPr>
          <p:spPr>
            <a:xfrm>
              <a:off x="4267750" y="1071107"/>
              <a:ext cx="3855147" cy="3001276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4429075" y="1230488"/>
              <a:ext cx="3532500" cy="22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Place your screenshot here</a:t>
              </a:r>
              <a:endParaRPr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1092" name="Google Shape;10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00" y="573800"/>
            <a:ext cx="8054500" cy="36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35"/>
          <p:cNvSpPr txBox="1"/>
          <p:nvPr>
            <p:ph idx="12" type="sldNum"/>
          </p:nvPr>
        </p:nvSpPr>
        <p:spPr>
          <a:xfrm>
            <a:off x="4292873" y="4749850"/>
            <a:ext cx="548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8" name="Google Shape;1098;p35"/>
          <p:cNvGrpSpPr/>
          <p:nvPr/>
        </p:nvGrpSpPr>
        <p:grpSpPr>
          <a:xfrm>
            <a:off x="286606" y="250025"/>
            <a:ext cx="8487940" cy="4893207"/>
            <a:chOff x="454062" y="807809"/>
            <a:chExt cx="7080364" cy="4335643"/>
          </a:xfrm>
        </p:grpSpPr>
        <p:sp>
          <p:nvSpPr>
            <p:cNvPr id="1099" name="Google Shape;1099;p35"/>
            <p:cNvSpPr/>
            <p:nvPr/>
          </p:nvSpPr>
          <p:spPr>
            <a:xfrm>
              <a:off x="454062" y="807809"/>
              <a:ext cx="7080364" cy="4335643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750351" y="1038051"/>
              <a:ext cx="6487789" cy="3258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Place your screenshot here</a:t>
              </a:r>
              <a:endParaRPr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1101" name="Google Shape;11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59" y="483852"/>
            <a:ext cx="7767012" cy="37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7" name="Google Shape;1107;p36"/>
          <p:cNvSpPr txBox="1"/>
          <p:nvPr>
            <p:ph type="title"/>
          </p:nvPr>
        </p:nvSpPr>
        <p:spPr>
          <a:xfrm>
            <a:off x="1315500" y="554800"/>
            <a:ext cx="6513000" cy="75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mic Sans MS"/>
                <a:ea typeface="Comic Sans MS"/>
                <a:cs typeface="Comic Sans MS"/>
                <a:sym typeface="Comic Sans MS"/>
              </a:rPr>
              <a:t>KESIMPULAN</a:t>
            </a:r>
            <a:endParaRPr sz="3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8" name="Google Shape;1108;p36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PcG (Program Cash Game) adalah program yang sejenis dengan Unipin dan CodeShop, kelebihan dari program ini memberikan keleluasaan pada user untuk menginputkan jumlah diamond yang akan dibeli.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Isi dari Program Cash ini memiliki beberapa fitur, yaitu :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mic Sans MS"/>
              <a:buAutoNum type="arabicPeriod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Input Data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AutoNum type="arabicPeriod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Open data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AutoNum type="arabicPeriod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Search Data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AutoNum type="arabicPeriod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Sorting Data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AutoNum type="arabicPeriod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Total Data Terjual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AutoNum type="arabicPeriod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Selesai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7"/>
          <p:cNvSpPr txBox="1"/>
          <p:nvPr>
            <p:ph type="title"/>
          </p:nvPr>
        </p:nvSpPr>
        <p:spPr>
          <a:xfrm>
            <a:off x="1315475" y="957375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mic Sans MS"/>
                <a:ea typeface="Comic Sans MS"/>
                <a:cs typeface="Comic Sans MS"/>
                <a:sym typeface="Comic Sans MS"/>
              </a:rPr>
              <a:t>SARAN</a:t>
            </a:r>
            <a:endParaRPr sz="3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4" name="Google Shape;1114;p37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Kami sebagai Developer program ini berharap semoga program yang kami</a:t>
            </a: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kembangkan dapat mempermudah user/pembeli yang ingin membeli diamond dengan jumlah sesuka hati.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5" name="Google Shape;1115;p3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099331" scaled="0"/>
        </a:gra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1" name="Google Shape;1121;p38"/>
          <p:cNvSpPr txBox="1"/>
          <p:nvPr>
            <p:ph idx="4294967295" type="ctrTitle"/>
          </p:nvPr>
        </p:nvSpPr>
        <p:spPr>
          <a:xfrm>
            <a:off x="1777800" y="2360707"/>
            <a:ext cx="5588400" cy="14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ANY QUESTIONS?</a:t>
            </a:r>
            <a:endParaRPr sz="1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pSp>
        <p:nvGrpSpPr>
          <p:cNvPr id="1122" name="Google Shape;1122;p38"/>
          <p:cNvGrpSpPr/>
          <p:nvPr/>
        </p:nvGrpSpPr>
        <p:grpSpPr>
          <a:xfrm>
            <a:off x="3905321" y="774959"/>
            <a:ext cx="1333358" cy="1333477"/>
            <a:chOff x="570875" y="4322250"/>
            <a:chExt cx="443300" cy="443325"/>
          </a:xfrm>
        </p:grpSpPr>
        <p:sp>
          <p:nvSpPr>
            <p:cNvPr id="1123" name="Google Shape;1123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7" name="Google Shape;1127;p38"/>
          <p:cNvSpPr txBox="1"/>
          <p:nvPr/>
        </p:nvSpPr>
        <p:spPr>
          <a:xfrm>
            <a:off x="1777800" y="3751450"/>
            <a:ext cx="558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😂 	</a:t>
            </a:r>
            <a:r>
              <a:rPr lang="en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😉	😋	😒	😭	👶</a:t>
            </a:r>
            <a:endParaRPr/>
          </a:p>
        </p:txBody>
      </p:sp>
      <p:sp>
        <p:nvSpPr>
          <p:cNvPr id="1128" name="Google Shape;1128;p38"/>
          <p:cNvSpPr/>
          <p:nvPr/>
        </p:nvSpPr>
        <p:spPr>
          <a:xfrm>
            <a:off x="3848672" y="203106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8"/>
          <p:cNvSpPr/>
          <p:nvPr/>
        </p:nvSpPr>
        <p:spPr>
          <a:xfrm>
            <a:off x="4412220" y="203106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8"/>
          <p:cNvSpPr/>
          <p:nvPr/>
        </p:nvSpPr>
        <p:spPr>
          <a:xfrm>
            <a:off x="4975768" y="203106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9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1136" name="Google Shape;1136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137" name="Google Shape;1137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Google Shape;1143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144" name="Google Shape;1144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147" name="Google Shape;1147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9" name="Google Shape;1149;p3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1" name="Google Shape;1151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152" name="Google Shape;1152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156" name="Google Shape;1156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0" name="Google Shape;1160;p3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1" name="Google Shape;1161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162" name="Google Shape;1162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Google Shape;1182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183" name="Google Shape;1183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5" name="Google Shape;1185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186" name="Google Shape;1186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9" name="Google Shape;1189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190" name="Google Shape;1190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194" name="Google Shape;1194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Google Shape;1198;p3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203" name="Google Shape;1203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206" name="Google Shape;1206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209" name="Google Shape;1209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1" name="Google Shape;1211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212" name="Google Shape;1212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215" name="Google Shape;1215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220" name="Google Shape;1220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223" name="Google Shape;1223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6" name="Google Shape;1226;p3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7" name="Google Shape;1227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228" name="Google Shape;1228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231" name="Google Shape;1231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6" name="Google Shape;1236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237" name="Google Shape;1237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240" name="Google Shape;1240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246" name="Google Shape;1246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Google Shape;1251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252" name="Google Shape;1252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6" name="Google Shape;1256;p3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3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3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9" name="Google Shape;1259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260" name="Google Shape;1260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263" name="Google Shape;1263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266" name="Google Shape;1266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8" name="Google Shape;1268;p3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9" name="Google Shape;1269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270" name="Google Shape;1270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2" name="Google Shape;1272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273" name="Google Shape;1273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279" name="Google Shape;1279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1" name="Google Shape;1281;p3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3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3" name="Google Shape;1283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284" name="Google Shape;1284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287" name="Google Shape;1287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9" name="Google Shape;1289;p3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0" name="Google Shape;1290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291" name="Google Shape;1291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294" name="Google Shape;1294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7" name="Google Shape;1297;p3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3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9" name="Google Shape;1299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300" name="Google Shape;1300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303" name="Google Shape;1303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308" name="Google Shape;1308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1" name="Google Shape;1311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312" name="Google Shape;1312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315" name="Google Shape;1315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319" name="Google Shape;1319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4" name="Google Shape;1324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325" name="Google Shape;1325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7" name="Google Shape;1327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328" name="Google Shape;1328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3" name="Google Shape;1333;p3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4" name="Google Shape;1334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335" name="Google Shape;1335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338" name="Google Shape;1338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2" name="Google Shape;1342;p3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3" name="Google Shape;1343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344" name="Google Shape;1344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7" name="Google Shape;1347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348" name="Google Shape;1348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1" name="Google Shape;1351;p3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4" name="Google Shape;1354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355" name="Google Shape;1355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8" name="Google Shape;1358;p3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9" name="Google Shape;1359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360" name="Google Shape;1360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3" name="Google Shape;1363;p3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4" name="Google Shape;1364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365" name="Google Shape;1365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0" name="Google Shape;1370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371" name="Google Shape;1371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375" name="Google Shape;1375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379" name="Google Shape;1379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385" name="Google Shape;1385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0" name="Google Shape;1390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391" name="Google Shape;1391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394" name="Google Shape;1394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0" name="Google Shape;1400;p3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1" name="Google Shape;1401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402" name="Google Shape;1402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7" name="Google Shape;1407;p39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408" name="Google Shape;140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410" name="Google Shape;1410;p39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1" name="Google Shape;1411;p39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412" name="Google Shape;1412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4" name="Google Shape;1414;p39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5" name="Google Shape;1415;p39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416" name="Google Shape;1416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8" name="Google Shape;1418;p39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3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25" name="Google Shape;1425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</a:rPr>
              <a:t>😉</a:t>
            </a:r>
            <a:endParaRPr sz="9600">
              <a:solidFill>
                <a:schemeClr val="accent6"/>
              </a:solidFill>
            </a:endParaRPr>
          </a:p>
        </p:txBody>
      </p:sp>
      <p:sp>
        <p:nvSpPr>
          <p:cNvPr id="1426" name="Google Shape;1426;p4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7" name="Google Shape;1427;p40"/>
          <p:cNvSpPr txBox="1"/>
          <p:nvPr>
            <p:ph idx="4294967295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4"/>
          <p:cNvSpPr txBox="1"/>
          <p:nvPr>
            <p:ph idx="12" type="sldNum"/>
          </p:nvPr>
        </p:nvSpPr>
        <p:spPr>
          <a:xfrm>
            <a:off x="4336225" y="4740622"/>
            <a:ext cx="5487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Google Shape;827;p14"/>
          <p:cNvSpPr/>
          <p:nvPr/>
        </p:nvSpPr>
        <p:spPr>
          <a:xfrm>
            <a:off x="217250" y="305325"/>
            <a:ext cx="1241400" cy="86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START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8" name="Google Shape;828;p14"/>
          <p:cNvSpPr/>
          <p:nvPr/>
        </p:nvSpPr>
        <p:spPr>
          <a:xfrm>
            <a:off x="1618300" y="677025"/>
            <a:ext cx="2799300" cy="1813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Typedef struct{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	Int id;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	Char  nick [50];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	Int dm;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	Int harga;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	Int code;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	Int total;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}diamond;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29" name="Google Shape;829;p14"/>
          <p:cNvCxnSpPr>
            <a:stCxn id="827" idx="4"/>
            <a:endCxn id="828" idx="3"/>
          </p:cNvCxnSpPr>
          <p:nvPr/>
        </p:nvCxnSpPr>
        <p:spPr>
          <a:xfrm flipH="1" rot="-5400000">
            <a:off x="1022450" y="987825"/>
            <a:ext cx="411300" cy="7803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30" name="Google Shape;830;p14"/>
          <p:cNvGrpSpPr/>
          <p:nvPr/>
        </p:nvGrpSpPr>
        <p:grpSpPr>
          <a:xfrm>
            <a:off x="4790900" y="821335"/>
            <a:ext cx="1674050" cy="1524494"/>
            <a:chOff x="4846350" y="520850"/>
            <a:chExt cx="1674050" cy="1707925"/>
          </a:xfrm>
        </p:grpSpPr>
        <p:sp>
          <p:nvSpPr>
            <p:cNvPr id="831" name="Google Shape;831;p14"/>
            <p:cNvSpPr/>
            <p:nvPr/>
          </p:nvSpPr>
          <p:spPr>
            <a:xfrm>
              <a:off x="4846350" y="520850"/>
              <a:ext cx="1674050" cy="1707925"/>
            </a:xfrm>
            <a:prstGeom prst="flowChartInternalStorage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32" name="Google Shape;832;p14"/>
            <p:cNvSpPr txBox="1"/>
            <p:nvPr/>
          </p:nvSpPr>
          <p:spPr>
            <a:xfrm>
              <a:off x="5174275" y="752175"/>
              <a:ext cx="1346100" cy="13314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mic Sans MS"/>
                  <a:ea typeface="Comic Sans MS"/>
                  <a:cs typeface="Comic Sans MS"/>
                  <a:sym typeface="Comic Sans MS"/>
                </a:rPr>
                <a:t>y=0;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mic Sans MS"/>
                  <a:ea typeface="Comic Sans MS"/>
                  <a:cs typeface="Comic Sans MS"/>
                  <a:sym typeface="Comic Sans MS"/>
                </a:rPr>
                <a:t>Diamond mlbb[50];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833" name="Google Shape;833;p14"/>
          <p:cNvCxnSpPr>
            <a:stCxn id="828" idx="0"/>
            <a:endCxn id="831" idx="1"/>
          </p:cNvCxnSpPr>
          <p:nvPr/>
        </p:nvCxnSpPr>
        <p:spPr>
          <a:xfrm>
            <a:off x="4417600" y="1583625"/>
            <a:ext cx="373200" cy="6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4" name="Google Shape;834;p14"/>
          <p:cNvSpPr/>
          <p:nvPr/>
        </p:nvSpPr>
        <p:spPr>
          <a:xfrm>
            <a:off x="6935225" y="1176586"/>
            <a:ext cx="1523300" cy="881318"/>
          </a:xfrm>
          <a:prstGeom prst="flowChartPredefined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menu( );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35" name="Google Shape;835;p14"/>
          <p:cNvCxnSpPr>
            <a:stCxn id="832" idx="3"/>
            <a:endCxn id="834" idx="1"/>
          </p:cNvCxnSpPr>
          <p:nvPr/>
        </p:nvCxnSpPr>
        <p:spPr>
          <a:xfrm flipH="1" rot="10800000">
            <a:off x="6464925" y="1617220"/>
            <a:ext cx="470400" cy="48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6" name="Google Shape;836;p14"/>
          <p:cNvSpPr/>
          <p:nvPr/>
        </p:nvSpPr>
        <p:spPr>
          <a:xfrm>
            <a:off x="6622275" y="2924762"/>
            <a:ext cx="2149200" cy="587700"/>
          </a:xfrm>
          <a:prstGeom prst="parallelogram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Input (pil);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37" name="Google Shape;837;p14"/>
          <p:cNvCxnSpPr>
            <a:stCxn id="834" idx="2"/>
            <a:endCxn id="836" idx="0"/>
          </p:cNvCxnSpPr>
          <p:nvPr/>
        </p:nvCxnSpPr>
        <p:spPr>
          <a:xfrm flipH="1" rot="-5400000">
            <a:off x="7263675" y="2491104"/>
            <a:ext cx="867000" cy="6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8" name="Google Shape;838;p14"/>
          <p:cNvSpPr/>
          <p:nvPr/>
        </p:nvSpPr>
        <p:spPr>
          <a:xfrm>
            <a:off x="4417600" y="2954085"/>
            <a:ext cx="1601100" cy="5289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pil==1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39" name="Google Shape;839;p14"/>
          <p:cNvCxnSpPr>
            <a:stCxn id="836" idx="5"/>
            <a:endCxn id="838" idx="3"/>
          </p:cNvCxnSpPr>
          <p:nvPr/>
        </p:nvCxnSpPr>
        <p:spPr>
          <a:xfrm flipH="1">
            <a:off x="6018638" y="3218612"/>
            <a:ext cx="677100" cy="600"/>
          </a:xfrm>
          <a:prstGeom prst="bentConnector3">
            <a:avLst>
              <a:gd fmla="val 56002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40" name="Google Shape;840;p14"/>
          <p:cNvSpPr/>
          <p:nvPr/>
        </p:nvSpPr>
        <p:spPr>
          <a:xfrm>
            <a:off x="1363175" y="2954353"/>
            <a:ext cx="1601100" cy="5289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pil==2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41" name="Google Shape;841;p14"/>
          <p:cNvCxnSpPr>
            <a:stCxn id="838" idx="1"/>
            <a:endCxn id="840" idx="3"/>
          </p:cNvCxnSpPr>
          <p:nvPr/>
        </p:nvCxnSpPr>
        <p:spPr>
          <a:xfrm flipH="1">
            <a:off x="2964400" y="3218535"/>
            <a:ext cx="1453200" cy="6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42" name="Google Shape;842;p14"/>
          <p:cNvSpPr/>
          <p:nvPr/>
        </p:nvSpPr>
        <p:spPr>
          <a:xfrm>
            <a:off x="4143550" y="3754531"/>
            <a:ext cx="2149200" cy="453390"/>
          </a:xfrm>
          <a:prstGeom prst="flowChartPredefined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inputdata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(mlbb );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3" name="Google Shape;843;p14"/>
          <p:cNvSpPr/>
          <p:nvPr/>
        </p:nvSpPr>
        <p:spPr>
          <a:xfrm>
            <a:off x="1089125" y="3754531"/>
            <a:ext cx="2149200" cy="453390"/>
          </a:xfrm>
          <a:prstGeom prst="flowChartPredefined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out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putdata(mlbb );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44" name="Google Shape;844;p14"/>
          <p:cNvCxnSpPr>
            <a:stCxn id="838" idx="2"/>
            <a:endCxn id="842" idx="0"/>
          </p:cNvCxnSpPr>
          <p:nvPr/>
        </p:nvCxnSpPr>
        <p:spPr>
          <a:xfrm flipH="1" rot="-5400000">
            <a:off x="5082700" y="3618435"/>
            <a:ext cx="271500" cy="6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5" name="Google Shape;845;p14"/>
          <p:cNvCxnSpPr>
            <a:stCxn id="840" idx="2"/>
            <a:endCxn id="843" idx="0"/>
          </p:cNvCxnSpPr>
          <p:nvPr/>
        </p:nvCxnSpPr>
        <p:spPr>
          <a:xfrm flipH="1" rot="-5400000">
            <a:off x="2028425" y="3618553"/>
            <a:ext cx="271200" cy="6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46" name="Google Shape;846;p14"/>
          <p:cNvSpPr/>
          <p:nvPr/>
        </p:nvSpPr>
        <p:spPr>
          <a:xfrm flipH="1">
            <a:off x="6812100" y="89325"/>
            <a:ext cx="2331900" cy="5877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FLOWCHART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47" name="Google Shape;847;p14"/>
          <p:cNvCxnSpPr/>
          <p:nvPr/>
        </p:nvCxnSpPr>
        <p:spPr>
          <a:xfrm rot="10800000">
            <a:off x="-178525" y="3217028"/>
            <a:ext cx="1541700" cy="3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14"/>
          <p:cNvCxnSpPr>
            <a:stCxn id="842" idx="2"/>
          </p:cNvCxnSpPr>
          <p:nvPr/>
        </p:nvCxnSpPr>
        <p:spPr>
          <a:xfrm rot="5400000">
            <a:off x="2315200" y="1817371"/>
            <a:ext cx="512400" cy="52935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14"/>
          <p:cNvCxnSpPr>
            <a:stCxn id="843" idx="2"/>
          </p:cNvCxnSpPr>
          <p:nvPr/>
        </p:nvCxnSpPr>
        <p:spPr>
          <a:xfrm rot="5400000">
            <a:off x="1911725" y="4459021"/>
            <a:ext cx="503100" cy="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14"/>
          <p:cNvCxnSpPr>
            <a:stCxn id="836" idx="2"/>
          </p:cNvCxnSpPr>
          <p:nvPr/>
        </p:nvCxnSpPr>
        <p:spPr>
          <a:xfrm>
            <a:off x="8698013" y="3218612"/>
            <a:ext cx="432300" cy="6600"/>
          </a:xfrm>
          <a:prstGeom prst="bentConnector3">
            <a:avLst>
              <a:gd fmla="val 58497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51" name="Google Shape;851;p14"/>
          <p:cNvCxnSpPr/>
          <p:nvPr/>
        </p:nvCxnSpPr>
        <p:spPr>
          <a:xfrm flipH="1" rot="10800000">
            <a:off x="8458525" y="1684145"/>
            <a:ext cx="690600" cy="9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7" name="Google Shape;857;p15"/>
          <p:cNvSpPr/>
          <p:nvPr/>
        </p:nvSpPr>
        <p:spPr>
          <a:xfrm>
            <a:off x="6925775" y="134953"/>
            <a:ext cx="1601100" cy="5289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pil==3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8" name="Google Shape;858;p15"/>
          <p:cNvSpPr/>
          <p:nvPr/>
        </p:nvSpPr>
        <p:spPr>
          <a:xfrm>
            <a:off x="6651725" y="935131"/>
            <a:ext cx="2149200" cy="453390"/>
          </a:xfrm>
          <a:prstGeom prst="flowChartPredefined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menu_search(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);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59" name="Google Shape;859;p15"/>
          <p:cNvCxnSpPr>
            <a:stCxn id="857" idx="3"/>
          </p:cNvCxnSpPr>
          <p:nvPr/>
        </p:nvCxnSpPr>
        <p:spPr>
          <a:xfrm>
            <a:off x="8526875" y="399403"/>
            <a:ext cx="660000" cy="4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60" name="Google Shape;860;p15"/>
          <p:cNvCxnSpPr>
            <a:stCxn id="857" idx="2"/>
            <a:endCxn id="858" idx="0"/>
          </p:cNvCxnSpPr>
          <p:nvPr/>
        </p:nvCxnSpPr>
        <p:spPr>
          <a:xfrm flipH="1" rot="-5400000">
            <a:off x="7591025" y="799153"/>
            <a:ext cx="271200" cy="600"/>
          </a:xfrm>
          <a:prstGeom prst="bentConnector3">
            <a:avLst>
              <a:gd fmla="val 50014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61" name="Google Shape;861;p15"/>
          <p:cNvSpPr/>
          <p:nvPr/>
        </p:nvSpPr>
        <p:spPr>
          <a:xfrm>
            <a:off x="6652025" y="1659804"/>
            <a:ext cx="2149200" cy="393600"/>
          </a:xfrm>
          <a:prstGeom prst="parallelogram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Input (pil_id);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62" name="Google Shape;862;p15"/>
          <p:cNvCxnSpPr>
            <a:stCxn id="858" idx="2"/>
            <a:endCxn id="861" idx="0"/>
          </p:cNvCxnSpPr>
          <p:nvPr/>
        </p:nvCxnSpPr>
        <p:spPr>
          <a:xfrm flipH="1" rot="-5400000">
            <a:off x="7591025" y="1523821"/>
            <a:ext cx="271200" cy="600"/>
          </a:xfrm>
          <a:prstGeom prst="bentConnector3">
            <a:avLst>
              <a:gd fmla="val 50015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63" name="Google Shape;863;p15"/>
          <p:cNvSpPr/>
          <p:nvPr/>
        </p:nvSpPr>
        <p:spPr>
          <a:xfrm>
            <a:off x="4410050" y="1592150"/>
            <a:ext cx="1673700" cy="5289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pil_id==1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4" name="Google Shape;864;p15"/>
          <p:cNvSpPr/>
          <p:nvPr/>
        </p:nvSpPr>
        <p:spPr>
          <a:xfrm>
            <a:off x="4172300" y="2469781"/>
            <a:ext cx="2149200" cy="453390"/>
          </a:xfrm>
          <a:prstGeom prst="flowChartPredefined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earc_id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(mlbb);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5" name="Google Shape;865;p15"/>
          <p:cNvSpPr/>
          <p:nvPr/>
        </p:nvSpPr>
        <p:spPr>
          <a:xfrm>
            <a:off x="1891950" y="1592150"/>
            <a:ext cx="1673700" cy="5289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pil_id==2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6" name="Google Shape;866;p15"/>
          <p:cNvSpPr/>
          <p:nvPr/>
        </p:nvSpPr>
        <p:spPr>
          <a:xfrm>
            <a:off x="1654200" y="2469781"/>
            <a:ext cx="2149200" cy="453390"/>
          </a:xfrm>
          <a:prstGeom prst="flowChartPredefined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searc_nick(mlbb);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67" name="Google Shape;867;p15"/>
          <p:cNvCxnSpPr>
            <a:stCxn id="863" idx="2"/>
            <a:endCxn id="864" idx="0"/>
          </p:cNvCxnSpPr>
          <p:nvPr/>
        </p:nvCxnSpPr>
        <p:spPr>
          <a:xfrm flipH="1" rot="-5400000">
            <a:off x="5072900" y="2295050"/>
            <a:ext cx="348600" cy="600"/>
          </a:xfrm>
          <a:prstGeom prst="bentConnector3">
            <a:avLst>
              <a:gd fmla="val 5001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8" name="Google Shape;868;p15"/>
          <p:cNvCxnSpPr>
            <a:stCxn id="865" idx="2"/>
            <a:endCxn id="866" idx="0"/>
          </p:cNvCxnSpPr>
          <p:nvPr/>
        </p:nvCxnSpPr>
        <p:spPr>
          <a:xfrm flipH="1" rot="-5400000">
            <a:off x="2554800" y="2295050"/>
            <a:ext cx="348600" cy="600"/>
          </a:xfrm>
          <a:prstGeom prst="bentConnector3">
            <a:avLst>
              <a:gd fmla="val 50019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9" name="Google Shape;869;p15"/>
          <p:cNvCxnSpPr>
            <a:stCxn id="861" idx="5"/>
            <a:endCxn id="863" idx="3"/>
          </p:cNvCxnSpPr>
          <p:nvPr/>
        </p:nvCxnSpPr>
        <p:spPr>
          <a:xfrm flipH="1">
            <a:off x="6083825" y="1856604"/>
            <a:ext cx="617400" cy="600"/>
          </a:xfrm>
          <a:prstGeom prst="bentConnector3">
            <a:avLst>
              <a:gd fmla="val 53991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0" name="Google Shape;870;p15"/>
          <p:cNvCxnSpPr>
            <a:stCxn id="863" idx="1"/>
            <a:endCxn id="865" idx="3"/>
          </p:cNvCxnSpPr>
          <p:nvPr/>
        </p:nvCxnSpPr>
        <p:spPr>
          <a:xfrm flipH="1">
            <a:off x="3565550" y="1856600"/>
            <a:ext cx="8445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71" name="Google Shape;871;p15"/>
          <p:cNvSpPr/>
          <p:nvPr/>
        </p:nvSpPr>
        <p:spPr>
          <a:xfrm>
            <a:off x="331025" y="3017525"/>
            <a:ext cx="1673700" cy="5289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il_id &gt; 3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72" name="Google Shape;872;p15"/>
          <p:cNvCxnSpPr>
            <a:stCxn id="871" idx="2"/>
            <a:endCxn id="873" idx="0"/>
          </p:cNvCxnSpPr>
          <p:nvPr/>
        </p:nvCxnSpPr>
        <p:spPr>
          <a:xfrm flipH="1" rot="-5400000">
            <a:off x="993875" y="3720425"/>
            <a:ext cx="3486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4" name="Google Shape;874;p15"/>
          <p:cNvCxnSpPr>
            <a:stCxn id="865" idx="1"/>
            <a:endCxn id="871" idx="0"/>
          </p:cNvCxnSpPr>
          <p:nvPr/>
        </p:nvCxnSpPr>
        <p:spPr>
          <a:xfrm flipH="1">
            <a:off x="1167750" y="1856600"/>
            <a:ext cx="724200" cy="11610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75" name="Google Shape;875;p15"/>
          <p:cNvSpPr/>
          <p:nvPr/>
        </p:nvSpPr>
        <p:spPr>
          <a:xfrm>
            <a:off x="93275" y="3895025"/>
            <a:ext cx="2793600" cy="603300"/>
          </a:xfrm>
          <a:prstGeom prst="parallelogram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out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put (“Notif error ”);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6" name="Google Shape;876;p15"/>
          <p:cNvSpPr/>
          <p:nvPr/>
        </p:nvSpPr>
        <p:spPr>
          <a:xfrm>
            <a:off x="3984225" y="3474725"/>
            <a:ext cx="1977300" cy="5289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il_id != 3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77" name="Google Shape;877;p15"/>
          <p:cNvCxnSpPr>
            <a:stCxn id="866" idx="2"/>
            <a:endCxn id="861" idx="4"/>
          </p:cNvCxnSpPr>
          <p:nvPr/>
        </p:nvCxnSpPr>
        <p:spPr>
          <a:xfrm rot="-5400000">
            <a:off x="4792800" y="-10529"/>
            <a:ext cx="869700" cy="4997700"/>
          </a:xfrm>
          <a:prstGeom prst="bentConnector3">
            <a:avLst>
              <a:gd fmla="val -2738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8" name="Google Shape;878;p15"/>
          <p:cNvCxnSpPr>
            <a:stCxn id="864" idx="2"/>
          </p:cNvCxnSpPr>
          <p:nvPr/>
        </p:nvCxnSpPr>
        <p:spPr>
          <a:xfrm flipH="1" rot="-5400000">
            <a:off x="5133350" y="3036721"/>
            <a:ext cx="236400" cy="9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15"/>
          <p:cNvCxnSpPr>
            <a:stCxn id="875" idx="2"/>
            <a:endCxn id="866" idx="2"/>
          </p:cNvCxnSpPr>
          <p:nvPr/>
        </p:nvCxnSpPr>
        <p:spPr>
          <a:xfrm rot="10800000">
            <a:off x="2728663" y="2923175"/>
            <a:ext cx="82800" cy="1273500"/>
          </a:xfrm>
          <a:prstGeom prst="bentConnector4">
            <a:avLst>
              <a:gd fmla="val -378668" name="adj1"/>
              <a:gd fmla="val 61844" name="adj2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5"/>
          <p:cNvCxnSpPr>
            <a:stCxn id="871" idx="3"/>
            <a:endCxn id="876" idx="1"/>
          </p:cNvCxnSpPr>
          <p:nvPr/>
        </p:nvCxnSpPr>
        <p:spPr>
          <a:xfrm>
            <a:off x="2004725" y="3281975"/>
            <a:ext cx="1979400" cy="4572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1" name="Google Shape;881;p15"/>
          <p:cNvCxnSpPr>
            <a:stCxn id="857" idx="1"/>
          </p:cNvCxnSpPr>
          <p:nvPr/>
        </p:nvCxnSpPr>
        <p:spPr>
          <a:xfrm flipH="1">
            <a:off x="-9325" y="399403"/>
            <a:ext cx="6935100" cy="10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2" name="Google Shape;882;p15"/>
          <p:cNvGrpSpPr/>
          <p:nvPr/>
        </p:nvGrpSpPr>
        <p:grpSpPr>
          <a:xfrm>
            <a:off x="6488571" y="3638422"/>
            <a:ext cx="2583332" cy="1505072"/>
            <a:chOff x="4376200" y="2476500"/>
            <a:chExt cx="2190750" cy="1276350"/>
          </a:xfrm>
        </p:grpSpPr>
        <p:sp>
          <p:nvSpPr>
            <p:cNvPr id="883" name="Google Shape;883;p15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85" name="Google Shape;885;p15"/>
          <p:cNvCxnSpPr/>
          <p:nvPr/>
        </p:nvCxnSpPr>
        <p:spPr>
          <a:xfrm flipH="1">
            <a:off x="18725" y="4748575"/>
            <a:ext cx="9130500" cy="5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15"/>
          <p:cNvCxnSpPr/>
          <p:nvPr/>
        </p:nvCxnSpPr>
        <p:spPr>
          <a:xfrm flipH="1" rot="-5400000">
            <a:off x="4591575" y="4384925"/>
            <a:ext cx="782700" cy="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2" name="Google Shape;892;p16"/>
          <p:cNvSpPr/>
          <p:nvPr/>
        </p:nvSpPr>
        <p:spPr>
          <a:xfrm>
            <a:off x="6925775" y="134953"/>
            <a:ext cx="1601100" cy="5289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pil==4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3" name="Google Shape;893;p16"/>
          <p:cNvSpPr/>
          <p:nvPr/>
        </p:nvSpPr>
        <p:spPr>
          <a:xfrm>
            <a:off x="6651725" y="935131"/>
            <a:ext cx="2149200" cy="453390"/>
          </a:xfrm>
          <a:prstGeom prst="flowChartPredefined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menu_sorting( );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94" name="Google Shape;894;p16"/>
          <p:cNvCxnSpPr>
            <a:stCxn id="892" idx="3"/>
          </p:cNvCxnSpPr>
          <p:nvPr/>
        </p:nvCxnSpPr>
        <p:spPr>
          <a:xfrm>
            <a:off x="8526875" y="399403"/>
            <a:ext cx="660000" cy="4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95" name="Google Shape;895;p16"/>
          <p:cNvCxnSpPr>
            <a:stCxn id="892" idx="2"/>
            <a:endCxn id="893" idx="0"/>
          </p:cNvCxnSpPr>
          <p:nvPr/>
        </p:nvCxnSpPr>
        <p:spPr>
          <a:xfrm flipH="1" rot="-5400000">
            <a:off x="7591025" y="799153"/>
            <a:ext cx="271200" cy="600"/>
          </a:xfrm>
          <a:prstGeom prst="bentConnector3">
            <a:avLst>
              <a:gd fmla="val 50014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96" name="Google Shape;896;p16"/>
          <p:cNvSpPr/>
          <p:nvPr/>
        </p:nvSpPr>
        <p:spPr>
          <a:xfrm>
            <a:off x="6652025" y="1659804"/>
            <a:ext cx="2149200" cy="393600"/>
          </a:xfrm>
          <a:prstGeom prst="parallelogram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Input (pil_dm);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97" name="Google Shape;897;p16"/>
          <p:cNvCxnSpPr>
            <a:stCxn id="893" idx="2"/>
            <a:endCxn id="896" idx="0"/>
          </p:cNvCxnSpPr>
          <p:nvPr/>
        </p:nvCxnSpPr>
        <p:spPr>
          <a:xfrm flipH="1" rot="-5400000">
            <a:off x="7591025" y="1523821"/>
            <a:ext cx="271200" cy="600"/>
          </a:xfrm>
          <a:prstGeom prst="bentConnector3">
            <a:avLst>
              <a:gd fmla="val 50015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98" name="Google Shape;898;p16"/>
          <p:cNvSpPr/>
          <p:nvPr/>
        </p:nvSpPr>
        <p:spPr>
          <a:xfrm>
            <a:off x="4410050" y="1592150"/>
            <a:ext cx="1673700" cy="5289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pil_dm==1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9" name="Google Shape;899;p16"/>
          <p:cNvSpPr/>
          <p:nvPr/>
        </p:nvSpPr>
        <p:spPr>
          <a:xfrm>
            <a:off x="4172300" y="2469781"/>
            <a:ext cx="2149200" cy="453390"/>
          </a:xfrm>
          <a:prstGeom prst="flowChartPredefined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sort_dm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(mlbb);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0" name="Google Shape;900;p16"/>
          <p:cNvSpPr/>
          <p:nvPr/>
        </p:nvSpPr>
        <p:spPr>
          <a:xfrm>
            <a:off x="1891950" y="1592150"/>
            <a:ext cx="1673700" cy="5289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pil_dm==2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1" name="Google Shape;901;p16"/>
          <p:cNvSpPr/>
          <p:nvPr/>
        </p:nvSpPr>
        <p:spPr>
          <a:xfrm>
            <a:off x="1614463" y="2474813"/>
            <a:ext cx="2229275" cy="453400"/>
          </a:xfrm>
          <a:prstGeom prst="flowChartPredefined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sort_dm_des(mlbb);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02" name="Google Shape;902;p16"/>
          <p:cNvCxnSpPr>
            <a:stCxn id="898" idx="2"/>
            <a:endCxn id="899" idx="0"/>
          </p:cNvCxnSpPr>
          <p:nvPr/>
        </p:nvCxnSpPr>
        <p:spPr>
          <a:xfrm flipH="1" rot="-5400000">
            <a:off x="5072900" y="2295050"/>
            <a:ext cx="348600" cy="600"/>
          </a:xfrm>
          <a:prstGeom prst="bentConnector3">
            <a:avLst>
              <a:gd fmla="val 50019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3" name="Google Shape;903;p16"/>
          <p:cNvCxnSpPr>
            <a:stCxn id="900" idx="2"/>
            <a:endCxn id="901" idx="0"/>
          </p:cNvCxnSpPr>
          <p:nvPr/>
        </p:nvCxnSpPr>
        <p:spPr>
          <a:xfrm flipH="1" rot="-5400000">
            <a:off x="2552250" y="2297600"/>
            <a:ext cx="353700" cy="6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4" name="Google Shape;904;p16"/>
          <p:cNvCxnSpPr>
            <a:stCxn id="896" idx="5"/>
            <a:endCxn id="898" idx="3"/>
          </p:cNvCxnSpPr>
          <p:nvPr/>
        </p:nvCxnSpPr>
        <p:spPr>
          <a:xfrm flipH="1">
            <a:off x="6083825" y="1856604"/>
            <a:ext cx="617400" cy="600"/>
          </a:xfrm>
          <a:prstGeom prst="bentConnector3">
            <a:avLst>
              <a:gd fmla="val 53991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5" name="Google Shape;905;p16"/>
          <p:cNvCxnSpPr>
            <a:stCxn id="898" idx="1"/>
            <a:endCxn id="900" idx="3"/>
          </p:cNvCxnSpPr>
          <p:nvPr/>
        </p:nvCxnSpPr>
        <p:spPr>
          <a:xfrm flipH="1">
            <a:off x="3565550" y="1856600"/>
            <a:ext cx="8445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6" name="Google Shape;906;p16"/>
          <p:cNvSpPr/>
          <p:nvPr/>
        </p:nvSpPr>
        <p:spPr>
          <a:xfrm>
            <a:off x="331025" y="3017525"/>
            <a:ext cx="1673700" cy="5289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pil_dm &gt; 3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07" name="Google Shape;907;p16"/>
          <p:cNvCxnSpPr>
            <a:stCxn id="906" idx="2"/>
          </p:cNvCxnSpPr>
          <p:nvPr/>
        </p:nvCxnSpPr>
        <p:spPr>
          <a:xfrm flipH="1" rot="-5400000">
            <a:off x="993875" y="3720425"/>
            <a:ext cx="3486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8" name="Google Shape;908;p16"/>
          <p:cNvCxnSpPr>
            <a:stCxn id="900" idx="1"/>
            <a:endCxn id="906" idx="0"/>
          </p:cNvCxnSpPr>
          <p:nvPr/>
        </p:nvCxnSpPr>
        <p:spPr>
          <a:xfrm flipH="1">
            <a:off x="1167750" y="1856600"/>
            <a:ext cx="724200" cy="11610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9" name="Google Shape;909;p16"/>
          <p:cNvSpPr/>
          <p:nvPr/>
        </p:nvSpPr>
        <p:spPr>
          <a:xfrm>
            <a:off x="93275" y="3895025"/>
            <a:ext cx="2793600" cy="603300"/>
          </a:xfrm>
          <a:prstGeom prst="parallelogram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output (“Notif error ”);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0" name="Google Shape;910;p16"/>
          <p:cNvSpPr/>
          <p:nvPr/>
        </p:nvSpPr>
        <p:spPr>
          <a:xfrm>
            <a:off x="3984225" y="3474725"/>
            <a:ext cx="1977300" cy="5289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Pil_dm != 3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11" name="Google Shape;911;p16"/>
          <p:cNvCxnSpPr>
            <a:stCxn id="901" idx="2"/>
            <a:endCxn id="896" idx="4"/>
          </p:cNvCxnSpPr>
          <p:nvPr/>
        </p:nvCxnSpPr>
        <p:spPr>
          <a:xfrm rot="-5400000">
            <a:off x="4790400" y="-7887"/>
            <a:ext cx="874800" cy="4997400"/>
          </a:xfrm>
          <a:prstGeom prst="bentConnector3">
            <a:avLst>
              <a:gd fmla="val -27221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2" name="Google Shape;912;p16"/>
          <p:cNvCxnSpPr>
            <a:stCxn id="899" idx="2"/>
          </p:cNvCxnSpPr>
          <p:nvPr/>
        </p:nvCxnSpPr>
        <p:spPr>
          <a:xfrm flipH="1" rot="-5400000">
            <a:off x="5133350" y="3036721"/>
            <a:ext cx="236400" cy="9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16"/>
          <p:cNvCxnSpPr>
            <a:stCxn id="909" idx="2"/>
            <a:endCxn id="901" idx="2"/>
          </p:cNvCxnSpPr>
          <p:nvPr/>
        </p:nvCxnSpPr>
        <p:spPr>
          <a:xfrm rot="10800000">
            <a:off x="2728963" y="2928275"/>
            <a:ext cx="82500" cy="1268400"/>
          </a:xfrm>
          <a:prstGeom prst="bentConnector4">
            <a:avLst>
              <a:gd fmla="val -380045" name="adj1"/>
              <a:gd fmla="val 61893" name="adj2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16"/>
          <p:cNvCxnSpPr>
            <a:stCxn id="906" idx="3"/>
            <a:endCxn id="910" idx="1"/>
          </p:cNvCxnSpPr>
          <p:nvPr/>
        </p:nvCxnSpPr>
        <p:spPr>
          <a:xfrm>
            <a:off x="2004725" y="3281975"/>
            <a:ext cx="1979400" cy="4572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5" name="Google Shape;915;p16"/>
          <p:cNvCxnSpPr>
            <a:stCxn id="892" idx="1"/>
          </p:cNvCxnSpPr>
          <p:nvPr/>
        </p:nvCxnSpPr>
        <p:spPr>
          <a:xfrm flipH="1">
            <a:off x="-9325" y="399403"/>
            <a:ext cx="6935100" cy="10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6"/>
          <p:cNvCxnSpPr/>
          <p:nvPr/>
        </p:nvCxnSpPr>
        <p:spPr>
          <a:xfrm flipH="1">
            <a:off x="18725" y="4748575"/>
            <a:ext cx="9130500" cy="5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6"/>
          <p:cNvCxnSpPr>
            <a:stCxn id="910" idx="2"/>
          </p:cNvCxnSpPr>
          <p:nvPr/>
        </p:nvCxnSpPr>
        <p:spPr>
          <a:xfrm flipH="1" rot="-5400000">
            <a:off x="4591575" y="4384925"/>
            <a:ext cx="782700" cy="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3" name="Google Shape;923;p17"/>
          <p:cNvSpPr/>
          <p:nvPr/>
        </p:nvSpPr>
        <p:spPr>
          <a:xfrm>
            <a:off x="6925775" y="1049353"/>
            <a:ext cx="1601100" cy="5289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pil==5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4" name="Google Shape;924;p17"/>
          <p:cNvSpPr/>
          <p:nvPr/>
        </p:nvSpPr>
        <p:spPr>
          <a:xfrm>
            <a:off x="6651725" y="1849531"/>
            <a:ext cx="2149200" cy="453390"/>
          </a:xfrm>
          <a:prstGeom prst="flowChartPredefined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output_nota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(mlbb );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25" name="Google Shape;925;p17"/>
          <p:cNvCxnSpPr>
            <a:stCxn id="923" idx="3"/>
          </p:cNvCxnSpPr>
          <p:nvPr/>
        </p:nvCxnSpPr>
        <p:spPr>
          <a:xfrm>
            <a:off x="8526875" y="1313803"/>
            <a:ext cx="660000" cy="4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26" name="Google Shape;926;p17"/>
          <p:cNvCxnSpPr>
            <a:stCxn id="923" idx="2"/>
            <a:endCxn id="924" idx="0"/>
          </p:cNvCxnSpPr>
          <p:nvPr/>
        </p:nvCxnSpPr>
        <p:spPr>
          <a:xfrm flipH="1" rot="-5400000">
            <a:off x="7591025" y="1713553"/>
            <a:ext cx="271200" cy="600"/>
          </a:xfrm>
          <a:prstGeom prst="bentConnector3">
            <a:avLst>
              <a:gd fmla="val 50014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27" name="Google Shape;927;p17"/>
          <p:cNvSpPr/>
          <p:nvPr/>
        </p:nvSpPr>
        <p:spPr>
          <a:xfrm>
            <a:off x="4304250" y="1049353"/>
            <a:ext cx="1601100" cy="5289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pil==6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8" name="Google Shape;928;p17"/>
          <p:cNvSpPr/>
          <p:nvPr/>
        </p:nvSpPr>
        <p:spPr>
          <a:xfrm>
            <a:off x="4030200" y="1849523"/>
            <a:ext cx="2149200" cy="578775"/>
          </a:xfrm>
          <a:prstGeom prst="flowChartPredefined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Thanks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(mlbb );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exit(0);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29" name="Google Shape;929;p17"/>
          <p:cNvCxnSpPr>
            <a:stCxn id="927" idx="2"/>
            <a:endCxn id="928" idx="0"/>
          </p:cNvCxnSpPr>
          <p:nvPr/>
        </p:nvCxnSpPr>
        <p:spPr>
          <a:xfrm flipH="1" rot="-5400000">
            <a:off x="4969500" y="1713553"/>
            <a:ext cx="271200" cy="6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0" name="Google Shape;930;p17"/>
          <p:cNvCxnSpPr>
            <a:stCxn id="923" idx="1"/>
            <a:endCxn id="927" idx="3"/>
          </p:cNvCxnSpPr>
          <p:nvPr/>
        </p:nvCxnSpPr>
        <p:spPr>
          <a:xfrm flipH="1">
            <a:off x="5905475" y="1313803"/>
            <a:ext cx="1020300" cy="6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1" name="Google Shape;931;p17"/>
          <p:cNvSpPr/>
          <p:nvPr/>
        </p:nvSpPr>
        <p:spPr>
          <a:xfrm>
            <a:off x="1549250" y="1049350"/>
            <a:ext cx="1673700" cy="5289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default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2" name="Google Shape;932;p17"/>
          <p:cNvSpPr/>
          <p:nvPr/>
        </p:nvSpPr>
        <p:spPr>
          <a:xfrm>
            <a:off x="989300" y="1926850"/>
            <a:ext cx="2793600" cy="603300"/>
          </a:xfrm>
          <a:prstGeom prst="parallelogram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output (“Notif error ”);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33" name="Google Shape;933;p17"/>
          <p:cNvCxnSpPr>
            <a:stCxn id="927" idx="1"/>
            <a:endCxn id="931" idx="3"/>
          </p:cNvCxnSpPr>
          <p:nvPr/>
        </p:nvCxnSpPr>
        <p:spPr>
          <a:xfrm flipH="1">
            <a:off x="3223050" y="1313803"/>
            <a:ext cx="1081200" cy="6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4" name="Google Shape;934;p17"/>
          <p:cNvCxnSpPr>
            <a:stCxn id="931" idx="2"/>
            <a:endCxn id="932" idx="0"/>
          </p:cNvCxnSpPr>
          <p:nvPr/>
        </p:nvCxnSpPr>
        <p:spPr>
          <a:xfrm flipH="1" rot="-5400000">
            <a:off x="2212100" y="1752250"/>
            <a:ext cx="3486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5" name="Google Shape;935;p17"/>
          <p:cNvCxnSpPr>
            <a:stCxn id="932" idx="5"/>
          </p:cNvCxnSpPr>
          <p:nvPr/>
        </p:nvCxnSpPr>
        <p:spPr>
          <a:xfrm flipH="1">
            <a:off x="-28187" y="2228500"/>
            <a:ext cx="1092900" cy="66000"/>
          </a:xfrm>
          <a:prstGeom prst="bentConnector3">
            <a:avLst>
              <a:gd fmla="val 53450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17"/>
          <p:cNvCxnSpPr/>
          <p:nvPr/>
        </p:nvCxnSpPr>
        <p:spPr>
          <a:xfrm flipH="1">
            <a:off x="9325" y="3526175"/>
            <a:ext cx="9158700" cy="7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17"/>
          <p:cNvCxnSpPr>
            <a:stCxn id="924" idx="2"/>
          </p:cNvCxnSpPr>
          <p:nvPr/>
        </p:nvCxnSpPr>
        <p:spPr>
          <a:xfrm flipH="1" rot="-5400000">
            <a:off x="7116125" y="2913121"/>
            <a:ext cx="1223400" cy="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17"/>
          <p:cNvCxnSpPr>
            <a:stCxn id="928" idx="2"/>
          </p:cNvCxnSpPr>
          <p:nvPr/>
        </p:nvCxnSpPr>
        <p:spPr>
          <a:xfrm rot="5400000">
            <a:off x="4528200" y="2987198"/>
            <a:ext cx="1135500" cy="1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17"/>
          <p:cNvSpPr/>
          <p:nvPr/>
        </p:nvSpPr>
        <p:spPr>
          <a:xfrm>
            <a:off x="1508750" y="3783625"/>
            <a:ext cx="1755300" cy="7956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40" name="Google Shape;940;p17"/>
          <p:cNvCxnSpPr>
            <a:stCxn id="928" idx="1"/>
            <a:endCxn id="939" idx="6"/>
          </p:cNvCxnSpPr>
          <p:nvPr/>
        </p:nvCxnSpPr>
        <p:spPr>
          <a:xfrm flipH="1">
            <a:off x="3264000" y="2138911"/>
            <a:ext cx="766200" cy="2042400"/>
          </a:xfrm>
          <a:prstGeom prst="bentConnector3">
            <a:avLst>
              <a:gd fmla="val 24057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8"/>
          <p:cNvSpPr txBox="1"/>
          <p:nvPr>
            <p:ph idx="12" type="sldNum"/>
          </p:nvPr>
        </p:nvSpPr>
        <p:spPr>
          <a:xfrm>
            <a:off x="4210100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6" name="Google Shape;946;p18"/>
          <p:cNvSpPr/>
          <p:nvPr/>
        </p:nvSpPr>
        <p:spPr>
          <a:xfrm>
            <a:off x="527425" y="311425"/>
            <a:ext cx="7835441" cy="482197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8"/>
          <p:cNvSpPr/>
          <p:nvPr/>
        </p:nvSpPr>
        <p:spPr>
          <a:xfrm>
            <a:off x="855318" y="567486"/>
            <a:ext cx="7179900" cy="36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948" name="Google Shape;9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850" y="510025"/>
            <a:ext cx="7200901" cy="36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18"/>
          <p:cNvSpPr txBox="1"/>
          <p:nvPr/>
        </p:nvSpPr>
        <p:spPr>
          <a:xfrm>
            <a:off x="6224850" y="4569925"/>
            <a:ext cx="240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9"/>
          <p:cNvSpPr txBox="1"/>
          <p:nvPr>
            <p:ph idx="12" type="sldNum"/>
          </p:nvPr>
        </p:nvSpPr>
        <p:spPr>
          <a:xfrm>
            <a:off x="4354060" y="4749850"/>
            <a:ext cx="556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5" name="Google Shape;955;p19"/>
          <p:cNvGrpSpPr/>
          <p:nvPr/>
        </p:nvGrpSpPr>
        <p:grpSpPr>
          <a:xfrm>
            <a:off x="472580" y="269199"/>
            <a:ext cx="8328660" cy="4874072"/>
            <a:chOff x="4267750" y="1071107"/>
            <a:chExt cx="3855147" cy="3001276"/>
          </a:xfrm>
        </p:grpSpPr>
        <p:sp>
          <p:nvSpPr>
            <p:cNvPr id="956" name="Google Shape;956;p19"/>
            <p:cNvSpPr/>
            <p:nvPr/>
          </p:nvSpPr>
          <p:spPr>
            <a:xfrm>
              <a:off x="4267750" y="1071107"/>
              <a:ext cx="3855147" cy="3001276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4429075" y="1230488"/>
              <a:ext cx="3532500" cy="22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Place your screenshot here</a:t>
              </a:r>
              <a:endParaRPr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958" name="Google Shape;9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24" y="499031"/>
            <a:ext cx="7717065" cy="3731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4" name="Google Shape;964;p20"/>
          <p:cNvGrpSpPr/>
          <p:nvPr/>
        </p:nvGrpSpPr>
        <p:grpSpPr>
          <a:xfrm>
            <a:off x="472548" y="269190"/>
            <a:ext cx="8207609" cy="4874072"/>
            <a:chOff x="4267750" y="1071107"/>
            <a:chExt cx="3855147" cy="3001276"/>
          </a:xfrm>
        </p:grpSpPr>
        <p:sp>
          <p:nvSpPr>
            <p:cNvPr id="965" name="Google Shape;965;p20"/>
            <p:cNvSpPr/>
            <p:nvPr/>
          </p:nvSpPr>
          <p:spPr>
            <a:xfrm>
              <a:off x="4267750" y="1071107"/>
              <a:ext cx="3855147" cy="3001276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4429075" y="1230488"/>
              <a:ext cx="3532500" cy="22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Place your screenshot here</a:t>
              </a:r>
              <a:endParaRPr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967" name="Google Shape;9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525" y="509975"/>
            <a:ext cx="7572976" cy="37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