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biib.iqbal99@gmail.com" initials="h" lastIdx="1" clrIdx="0">
    <p:extLst>
      <p:ext uri="{19B8F6BF-5375-455C-9EA6-DF929625EA0E}">
        <p15:presenceInfo xmlns:p15="http://schemas.microsoft.com/office/powerpoint/2012/main" userId="75ec799e98a20d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2T08:05:32.788" idx="1">
    <p:pos x="5520" y="1152"/>
    <p:text>pembeli tidak bisa di inputkan lagi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E5E510-DCE0-4E7E-8B3C-DC0C493E1AFD}" type="datetimeFigureOut">
              <a:rPr lang="id-ID" smtClean="0"/>
              <a:pPr/>
              <a:t>02/07/2019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3EBDACC-0EDF-4866-92BD-53D27CD53CD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1500174"/>
            <a:ext cx="692948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7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Mesin Kasir Toko Cat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00173"/>
            <a:ext cx="8229600" cy="4900627"/>
          </a:xfrm>
        </p:spPr>
        <p:txBody>
          <a:bodyPr/>
          <a:lstStyle/>
          <a:p>
            <a:pPr marL="633222" indent="-514350">
              <a:buNone/>
            </a:pPr>
            <a:r>
              <a:rPr lang="id-ID" dirty="0">
                <a:latin typeface="Agency FB" pitchFamily="34" charset="0"/>
              </a:rPr>
              <a:t>2.	Setelah akan meng</a:t>
            </a:r>
            <a:r>
              <a:rPr lang="id-ID" i="1" dirty="0">
                <a:latin typeface="Agency FB" pitchFamily="34" charset="0"/>
              </a:rPr>
              <a:t>input</a:t>
            </a:r>
            <a:r>
              <a:rPr lang="id-ID" dirty="0">
                <a:latin typeface="Agency FB" pitchFamily="34" charset="0"/>
              </a:rPr>
              <a:t>kan nama konsumen kemudian user akan menemukan 2 pilihan yaitudaftar harga termahal ke termurah dantermurah ke termahal .</a:t>
            </a:r>
          </a:p>
          <a:p>
            <a:pPr marL="633222" indent="-514350">
              <a:buAutoNum type="arabicPeriod" startAt="2"/>
            </a:pPr>
            <a:endParaRPr lang="id-ID" dirty="0">
              <a:latin typeface="Agency FB" pitchFamily="34" charset="0"/>
            </a:endParaRPr>
          </a:p>
          <a:p>
            <a:pPr>
              <a:buNone/>
            </a:pPr>
            <a:endParaRPr lang="id-ID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34884" r="25586" b="20896"/>
          <a:stretch/>
        </p:blipFill>
        <p:spPr bwMode="auto">
          <a:xfrm>
            <a:off x="1071538" y="3429000"/>
            <a:ext cx="6929486" cy="3021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AutoNum type="arabicPeriod" startAt="3"/>
            </a:pPr>
            <a:r>
              <a:rPr lang="id-ID" dirty="0">
                <a:latin typeface="Agency FB" pitchFamily="34" charset="0"/>
              </a:rPr>
              <a:t>Dan setelah itu terdapat pilihan lagi yaitu berbagai </a:t>
            </a:r>
            <a:r>
              <a:rPr lang="id-ID" i="1" dirty="0">
                <a:latin typeface="Agency FB" pitchFamily="34" charset="0"/>
              </a:rPr>
              <a:t>merk</a:t>
            </a:r>
            <a:r>
              <a:rPr lang="id-ID" dirty="0">
                <a:latin typeface="Agency FB" pitchFamily="34" charset="0"/>
              </a:rPr>
              <a:t> kaleng cat dan didalamnya terdapat harga perkalengnya.</a:t>
            </a:r>
          </a:p>
          <a:p>
            <a:pPr marL="633222" lvl="0" indent="-514350">
              <a:buNone/>
            </a:pPr>
            <a:endParaRPr lang="id-ID" dirty="0">
              <a:latin typeface="Agency FB" pitchFamily="34" charset="0"/>
            </a:endParaRPr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7" t="34884" r="25450" b="21163"/>
          <a:stretch/>
        </p:blipFill>
        <p:spPr bwMode="auto">
          <a:xfrm>
            <a:off x="714348" y="3143248"/>
            <a:ext cx="7572428" cy="35004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>
    <p:newsfla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id-ID" dirty="0">
                <a:latin typeface="Agency FB" pitchFamily="34" charset="0"/>
              </a:rPr>
              <a:t>4.	Kemudian terdapat notifikasi “stock cat pilihan anda masih banyak, lau user akan menginputkan jumlah yang dibeli oleh konsumen.</a:t>
            </a:r>
          </a:p>
          <a:p>
            <a:pPr>
              <a:buNone/>
            </a:pPr>
            <a:r>
              <a:rPr lang="id-ID" dirty="0">
                <a:latin typeface="Agency FB" pitchFamily="34" charset="0"/>
              </a:rPr>
              <a:t> </a:t>
            </a:r>
          </a:p>
          <a:p>
            <a:pPr>
              <a:buNone/>
            </a:pPr>
            <a:endParaRPr lang="id-ID" dirty="0">
              <a:latin typeface="Agency FB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33850" r="25150" b="21671"/>
          <a:stretch/>
        </p:blipFill>
        <p:spPr bwMode="auto">
          <a:xfrm>
            <a:off x="857224" y="3357562"/>
            <a:ext cx="7500990" cy="3214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id-ID" dirty="0">
                <a:latin typeface="Agency FB" pitchFamily="34" charset="0"/>
              </a:rPr>
              <a:t>5.	Ketika konsumen membeli 1 kaleng cat maka tertera harga yang harus dibayar perkalian didalamnya juga termasuk ketika menginputkan lebih dari 1</a:t>
            </a:r>
          </a:p>
          <a:p>
            <a:pPr>
              <a:buNone/>
            </a:pPr>
            <a:r>
              <a:rPr lang="id-ID" dirty="0">
                <a:latin typeface="Agency FB" pitchFamily="34" charset="0"/>
              </a:rPr>
              <a:t> </a:t>
            </a:r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8" t="33075" r="25150" b="21929"/>
          <a:stretch/>
        </p:blipFill>
        <p:spPr bwMode="auto">
          <a:xfrm>
            <a:off x="428596" y="3429000"/>
            <a:ext cx="8001056" cy="3214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6" t="33850" r="25479" b="22222"/>
          <a:stretch/>
        </p:blipFill>
        <p:spPr bwMode="auto">
          <a:xfrm>
            <a:off x="785786" y="1928802"/>
            <a:ext cx="7286675" cy="42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>
                <a:latin typeface="Agency FB" pitchFamily="34" charset="0"/>
              </a:rPr>
              <a:t>KESIMPULAN</a:t>
            </a:r>
            <a:endParaRPr lang="id-ID" b="1" dirty="0">
              <a:latin typeface="Agency FB" pitchFamily="34" charset="0"/>
            </a:endParaRPr>
          </a:p>
          <a:p>
            <a:pPr algn="ctr">
              <a:buNone/>
            </a:pPr>
            <a:r>
              <a:rPr lang="id-ID" dirty="0">
                <a:latin typeface="Agency FB" pitchFamily="34" charset="0"/>
              </a:rPr>
              <a:t> </a:t>
            </a:r>
          </a:p>
          <a:p>
            <a:pPr algn="ctr">
              <a:buNone/>
            </a:pPr>
            <a:r>
              <a:rPr lang="id-ID" dirty="0">
                <a:latin typeface="Agency FB" pitchFamily="34" charset="0"/>
              </a:rPr>
              <a:t>Kesimpulan pada progam ini adalah yaitu bagaimana sistem kasir pada penjualan cat tersebut bekerja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secara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cepat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tepat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dan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efesien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id-ID" dirty="0">
                <a:latin typeface="Agency FB" pitchFamily="34" charset="0"/>
              </a:rPr>
              <a:t> dan bagaimana user akan menginputkan keinginan dari konsumen.</a:t>
            </a:r>
          </a:p>
          <a:p>
            <a:pPr>
              <a:buNone/>
            </a:pPr>
            <a:r>
              <a:rPr lang="en-ID" dirty="0">
                <a:latin typeface="Agency FB" pitchFamily="34" charset="0"/>
              </a:rPr>
              <a:t>	</a:t>
            </a:r>
            <a:endParaRPr lang="id-ID" dirty="0">
              <a:latin typeface="Agency FB" pitchFamily="34" charset="0"/>
            </a:endParaRP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3"/>
            <a:ext cx="8229600" cy="4829188"/>
          </a:xfrm>
        </p:spPr>
        <p:txBody>
          <a:bodyPr/>
          <a:lstStyle/>
          <a:p>
            <a:pPr lvl="0">
              <a:buNone/>
            </a:pPr>
            <a:r>
              <a:rPr lang="id-ID" dirty="0">
                <a:latin typeface="Agency FB" pitchFamily="34" charset="0"/>
              </a:rPr>
              <a:t>6.	</a:t>
            </a:r>
            <a:r>
              <a:rPr lang="id-ID" sz="2800" dirty="0">
                <a:latin typeface="Agency FB" pitchFamily="34" charset="0"/>
              </a:rPr>
              <a:t>Dan kemudian user akan bertanya kepada konsumen apakah ingin membeli cat lagi atau tidak dan setelah itu terdapat struk pembelian yang dimana didalamnya terdapat nama, hari/tanggal, dan juga total biaya yang harus dikeluarkan oleh konsumen.</a:t>
            </a:r>
          </a:p>
          <a:p>
            <a:pPr>
              <a:buNone/>
            </a:pPr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34108" r="25150" b="21930"/>
          <a:stretch/>
        </p:blipFill>
        <p:spPr bwMode="auto">
          <a:xfrm>
            <a:off x="571472" y="3429000"/>
            <a:ext cx="8143932" cy="3214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94535">
            <a:off x="500034" y="2571744"/>
            <a:ext cx="8229600" cy="1251062"/>
          </a:xfrm>
        </p:spPr>
        <p:txBody>
          <a:bodyPr/>
          <a:lstStyle/>
          <a:p>
            <a:r>
              <a:rPr lang="id-ID" dirty="0"/>
              <a:t>THANKS FOR WATHCING!!!!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35004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sz="4000" b="1" dirty="0">
                <a:latin typeface="Agency FB" pitchFamily="34" charset="0"/>
              </a:rPr>
              <a:t>Anggota :</a:t>
            </a:r>
          </a:p>
          <a:p>
            <a:pPr marL="742950" indent="-742950">
              <a:buFont typeface="+mj-lt"/>
              <a:buAutoNum type="arabicPeriod"/>
            </a:pPr>
            <a:r>
              <a:rPr lang="id-ID" sz="2800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Dendi Gerah Ilahi			A11.2018.11478</a:t>
            </a:r>
          </a:p>
          <a:p>
            <a:pPr marL="742950" indent="-742950">
              <a:buFont typeface="+mj-lt"/>
              <a:buAutoNum type="arabicPeriod"/>
            </a:pPr>
            <a:r>
              <a:rPr lang="id-ID" sz="2800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Bayu Ari Pratama Aji		A11.2018.11488</a:t>
            </a:r>
          </a:p>
          <a:p>
            <a:pPr marL="742950" indent="-742950">
              <a:buFont typeface="+mj-lt"/>
              <a:buAutoNum type="arabicPeriod"/>
            </a:pPr>
            <a:r>
              <a:rPr lang="id-ID" sz="2800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Riski Dwi Martanto		A11.2018.11468</a:t>
            </a:r>
          </a:p>
          <a:p>
            <a:pPr marL="742950" indent="-742950">
              <a:buFont typeface="+mj-lt"/>
              <a:buAutoNum type="arabicPeriod"/>
            </a:pPr>
            <a:r>
              <a:rPr lang="id-ID" sz="2800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Habiib Iqbal Sobari		A11.2018.11458</a:t>
            </a:r>
          </a:p>
          <a:p>
            <a:pPr>
              <a:buNone/>
            </a:pPr>
            <a:r>
              <a:rPr lang="id-ID" sz="2800" dirty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			</a:t>
            </a:r>
          </a:p>
        </p:txBody>
      </p:sp>
    </p:spTree>
  </p:cSld>
  <p:clrMapOvr>
    <a:masterClrMapping/>
  </p:clrMapOvr>
  <p:transition spd="med"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214445"/>
          </a:xfrm>
        </p:spPr>
        <p:txBody>
          <a:bodyPr>
            <a:normAutofit/>
          </a:bodyPr>
          <a:lstStyle/>
          <a:p>
            <a:r>
              <a:rPr lang="id-ID" sz="4000" dirty="0">
                <a:latin typeface="Agency FB" pitchFamily="34" charset="0"/>
              </a:rPr>
              <a:t>Mesin Kasir Toko Cat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714620"/>
            <a:ext cx="7286676" cy="2071702"/>
          </a:xfrm>
        </p:spPr>
        <p:txBody>
          <a:bodyPr>
            <a:normAutofit/>
          </a:bodyPr>
          <a:lstStyle/>
          <a:p>
            <a:pPr algn="l"/>
            <a:r>
              <a:rPr lang="id-ID" sz="3600" dirty="0">
                <a:latin typeface="Agency FB" pitchFamily="34" charset="0"/>
              </a:rPr>
              <a:t>Software ini sangat fleksibel dan free, digunakan untuk daftar harga cat serta mencetak nota pembelian. </a:t>
            </a:r>
          </a:p>
        </p:txBody>
      </p:sp>
    </p:spTree>
  </p:cSld>
  <p:clrMapOvr>
    <a:masterClrMapping/>
  </p:clrMapOvr>
  <p:transition spd="med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71546"/>
            <a:ext cx="7772400" cy="1000131"/>
          </a:xfrm>
        </p:spPr>
        <p:txBody>
          <a:bodyPr/>
          <a:lstStyle/>
          <a:p>
            <a:pPr algn="l"/>
            <a:r>
              <a:rPr lang="id-ID" dirty="0">
                <a:latin typeface="Agency FB" pitchFamily="34" charset="0"/>
              </a:rPr>
              <a:t>Manfaat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88" y="2571744"/>
            <a:ext cx="5500726" cy="2357454"/>
          </a:xfrm>
        </p:spPr>
        <p:txBody>
          <a:bodyPr>
            <a:normAutofit fontScale="70000" lnSpcReduction="20000"/>
          </a:bodyPr>
          <a:lstStyle/>
          <a:p>
            <a:pPr marL="971550" lvl="1" indent="-514350" algn="l">
              <a:buFont typeface="+mj-lt"/>
              <a:buAutoNum type="arabicPeriod"/>
            </a:pPr>
            <a:r>
              <a:rPr lang="en-US" sz="3900" b="1" dirty="0" err="1">
                <a:latin typeface="Agency FB" pitchFamily="34" charset="0"/>
              </a:rPr>
              <a:t>Efisiensi</a:t>
            </a:r>
            <a:r>
              <a:rPr lang="en-US" sz="3900" b="1" dirty="0">
                <a:latin typeface="Agency FB" pitchFamily="34" charset="0"/>
              </a:rPr>
              <a:t> </a:t>
            </a:r>
            <a:r>
              <a:rPr lang="en-US" sz="3900" b="1" dirty="0" err="1">
                <a:latin typeface="Agency FB" pitchFamily="34" charset="0"/>
              </a:rPr>
              <a:t>Waktu</a:t>
            </a:r>
            <a:endParaRPr lang="id-ID" sz="3900" dirty="0">
              <a:latin typeface="Agency FB" pitchFamily="34" charset="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3900" b="1" dirty="0" err="1">
                <a:latin typeface="Agency FB" pitchFamily="34" charset="0"/>
              </a:rPr>
              <a:t>Aman</a:t>
            </a:r>
            <a:r>
              <a:rPr lang="en-US" sz="3900" b="1" dirty="0">
                <a:latin typeface="Agency FB" pitchFamily="34" charset="0"/>
              </a:rPr>
              <a:t> </a:t>
            </a:r>
            <a:r>
              <a:rPr lang="en-US" sz="3900" b="1" dirty="0" err="1">
                <a:latin typeface="Agency FB" pitchFamily="34" charset="0"/>
              </a:rPr>
              <a:t>dan</a:t>
            </a:r>
            <a:r>
              <a:rPr lang="en-US" sz="3900" b="1" dirty="0">
                <a:latin typeface="Agency FB" pitchFamily="34" charset="0"/>
              </a:rPr>
              <a:t> </a:t>
            </a:r>
            <a:r>
              <a:rPr lang="en-US" sz="3900" b="1" dirty="0" err="1">
                <a:latin typeface="Agency FB" pitchFamily="34" charset="0"/>
              </a:rPr>
              <a:t>Efesien</a:t>
            </a:r>
            <a:endParaRPr lang="id-ID" sz="3900" b="1" dirty="0">
              <a:latin typeface="Agency FB" pitchFamily="34" charset="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3900" b="1" dirty="0" err="1">
                <a:latin typeface="Agency FB" pitchFamily="34" charset="0"/>
              </a:rPr>
              <a:t>Mudah</a:t>
            </a:r>
            <a:r>
              <a:rPr lang="en-US" sz="3900" b="1" dirty="0">
                <a:latin typeface="Agency FB" pitchFamily="34" charset="0"/>
              </a:rPr>
              <a:t> </a:t>
            </a:r>
            <a:r>
              <a:rPr lang="en-US" sz="3900" b="1" dirty="0" err="1">
                <a:latin typeface="Agency FB" pitchFamily="34" charset="0"/>
              </a:rPr>
              <a:t>Dipantau</a:t>
            </a:r>
            <a:endParaRPr lang="id-ID" sz="3900" dirty="0">
              <a:latin typeface="Agency FB" pitchFamily="34" charset="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3900" b="1" dirty="0" err="1">
                <a:latin typeface="Agency FB" pitchFamily="34" charset="0"/>
              </a:rPr>
              <a:t>Menganalisa</a:t>
            </a:r>
            <a:r>
              <a:rPr lang="en-US" sz="3900" b="1" dirty="0">
                <a:latin typeface="Agency FB" pitchFamily="34" charset="0"/>
              </a:rPr>
              <a:t> </a:t>
            </a:r>
            <a:r>
              <a:rPr lang="en-US" sz="3900" b="1" dirty="0" err="1">
                <a:latin typeface="Agency FB" pitchFamily="34" charset="0"/>
              </a:rPr>
              <a:t>Bisnis</a:t>
            </a:r>
            <a:endParaRPr lang="id-ID" sz="3900" dirty="0">
              <a:latin typeface="Agency FB" pitchFamily="34" charset="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id-ID" sz="3900" b="1" dirty="0">
                <a:latin typeface="Agency FB" pitchFamily="34" charset="0"/>
              </a:rPr>
              <a:t>Memudahkan pengguna dalam sistem operasional</a:t>
            </a:r>
            <a:endParaRPr lang="id-ID" sz="3900" dirty="0">
              <a:latin typeface="Agency FB" pitchFamily="34" charset="0"/>
            </a:endParaRPr>
          </a:p>
          <a:p>
            <a:pPr marL="971550" lvl="1" indent="-514350" algn="l">
              <a:buFont typeface="+mj-lt"/>
              <a:buAutoNum type="arabicPeriod"/>
            </a:pPr>
            <a:endParaRPr lang="id-ID" dirty="0"/>
          </a:p>
          <a:p>
            <a:pPr marL="971550" lvl="1" indent="-514350" algn="l">
              <a:buFont typeface="+mj-lt"/>
              <a:buAutoNum type="arabicPeriod"/>
            </a:pPr>
            <a:endParaRPr lang="id-ID" dirty="0">
              <a:latin typeface="Agency FB" pitchFamily="34" charset="0"/>
            </a:endParaRPr>
          </a:p>
        </p:txBody>
      </p:sp>
    </p:spTree>
  </p:cSld>
  <p:clrMapOvr>
    <a:masterClrMapping/>
  </p:clrMapOvr>
  <p:transition spd="med">
    <p:wheel spokes="2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470025"/>
          </a:xfrm>
        </p:spPr>
        <p:txBody>
          <a:bodyPr/>
          <a:lstStyle/>
          <a:p>
            <a:pPr algn="r"/>
            <a:r>
              <a:rPr lang="id-ID" dirty="0">
                <a:latin typeface="Agency FB" pitchFamily="34" charset="0"/>
              </a:rPr>
              <a:t>Kelebihan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928934"/>
            <a:ext cx="7286676" cy="1752600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id-ID" sz="3200" dirty="0">
                <a:latin typeface="Agency FB" pitchFamily="34" charset="0"/>
              </a:rPr>
              <a:t>Efisien Waktu</a:t>
            </a:r>
          </a:p>
          <a:p>
            <a:pPr lvl="1" algn="l">
              <a:buFont typeface="Arial" pitchFamily="34" charset="0"/>
              <a:buChar char="•"/>
            </a:pPr>
            <a:r>
              <a:rPr lang="id-ID" sz="3200" dirty="0">
                <a:latin typeface="Agency FB" pitchFamily="34" charset="0"/>
              </a:rPr>
              <a:t>Memudahkan pengguna dalam mengoperasikan nya</a:t>
            </a:r>
          </a:p>
          <a:p>
            <a:pPr lvl="1" algn="l">
              <a:buFont typeface="Arial" pitchFamily="34" charset="0"/>
              <a:buChar char="•"/>
            </a:pPr>
            <a:r>
              <a:rPr lang="id-ID" sz="3200" dirty="0">
                <a:latin typeface="Agency FB" pitchFamily="34" charset="0"/>
              </a:rPr>
              <a:t>Aman</a:t>
            </a:r>
          </a:p>
          <a:p>
            <a:pPr lvl="1" algn="l">
              <a:buFont typeface="Arial" pitchFamily="34" charset="0"/>
              <a:buChar char="•"/>
            </a:pPr>
            <a:endParaRPr lang="id-ID" sz="3200" dirty="0">
              <a:latin typeface="Agency FB" pitchFamily="34" charset="0"/>
            </a:endParaRPr>
          </a:p>
        </p:txBody>
      </p:sp>
    </p:spTree>
  </p:cSld>
  <p:clrMapOvr>
    <a:masterClrMapping/>
  </p:clrMapOvr>
  <p:transition spd="med"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9190" y="1000108"/>
            <a:ext cx="3486120" cy="1470025"/>
          </a:xfrm>
        </p:spPr>
        <p:txBody>
          <a:bodyPr/>
          <a:lstStyle/>
          <a:p>
            <a:pPr algn="r"/>
            <a:r>
              <a:rPr lang="id-ID" dirty="0">
                <a:latin typeface="Agency FB" pitchFamily="34" charset="0"/>
              </a:rPr>
              <a:t>Kekurangan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id-ID">
                <a:latin typeface="Agency FB" pitchFamily="34" charset="0"/>
              </a:rPr>
              <a:t>Pembeli tidak bisa menginputkan lagi</a:t>
            </a:r>
          </a:p>
          <a:p>
            <a:pPr algn="l">
              <a:buFont typeface="Arial" pitchFamily="34" charset="0"/>
              <a:buChar char="•"/>
            </a:pPr>
            <a:r>
              <a:rPr lang="id-ID">
                <a:latin typeface="Agency FB" pitchFamily="34" charset="0"/>
              </a:rPr>
              <a:t>Program yang masih sederhama</a:t>
            </a:r>
            <a:endParaRPr lang="id-ID" dirty="0">
              <a:latin typeface="Agency FB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578B49-1CDC-1842-8596-CE19A4D3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Flowchart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50737950-99A9-584D-A2DF-0FBC115C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2" y="1792968"/>
            <a:ext cx="7344515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7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87AA70-9D23-C24B-A099-2052C1AB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969E0242-7A42-224D-B217-B12E7363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58" y="1774825"/>
            <a:ext cx="6084483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192" y="285728"/>
            <a:ext cx="5257808" cy="1143000"/>
          </a:xfrm>
        </p:spPr>
        <p:txBody>
          <a:bodyPr/>
          <a:lstStyle/>
          <a:p>
            <a:r>
              <a:rPr lang="id-ID" dirty="0">
                <a:latin typeface="Agency FB" pitchFamily="34" charset="0"/>
              </a:rPr>
              <a:t>How To Use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id-ID" dirty="0">
                <a:latin typeface="Agency FB" pitchFamily="34" charset="0"/>
              </a:rPr>
              <a:t>1.	Pertama kali user akan meng</a:t>
            </a:r>
            <a:r>
              <a:rPr lang="id-ID" i="1" dirty="0">
                <a:latin typeface="Agency FB" pitchFamily="34" charset="0"/>
              </a:rPr>
              <a:t>input</a:t>
            </a:r>
            <a:r>
              <a:rPr lang="id-ID" dirty="0">
                <a:latin typeface="Agency FB" pitchFamily="34" charset="0"/>
              </a:rPr>
              <a:t>kan nama konsumen terlebih dahulu.</a:t>
            </a:r>
          </a:p>
          <a:p>
            <a:pPr marL="514350" lvl="0" indent="-514350">
              <a:buNone/>
            </a:pPr>
            <a:endParaRPr lang="id-ID" dirty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id-ID" dirty="0">
              <a:latin typeface="Agency FB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id-ID" dirty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id-ID" dirty="0">
              <a:latin typeface="Agency FB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8" t="35917" r="24714" b="20387"/>
          <a:stretch/>
        </p:blipFill>
        <p:spPr bwMode="auto">
          <a:xfrm>
            <a:off x="571472" y="3071810"/>
            <a:ext cx="8001056" cy="3429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328</TotalTime>
  <Words>91</Words>
  <Application>Microsoft Office PowerPoint</Application>
  <PresentationFormat>Tampilan Layar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17</vt:i4>
      </vt:variant>
    </vt:vector>
  </HeadingPairs>
  <TitlesOfParts>
    <vt:vector size="18" baseType="lpstr">
      <vt:lpstr>Module</vt:lpstr>
      <vt:lpstr>Presentasi PowerPoint</vt:lpstr>
      <vt:lpstr>Presentasi PowerPoint</vt:lpstr>
      <vt:lpstr>Mesin Kasir Toko Cat</vt:lpstr>
      <vt:lpstr>Manfaat</vt:lpstr>
      <vt:lpstr>Kelebihan</vt:lpstr>
      <vt:lpstr>Kekurangan</vt:lpstr>
      <vt:lpstr>Flowchart</vt:lpstr>
      <vt:lpstr>Presentasi PowerPoint</vt:lpstr>
      <vt:lpstr>How To Use Software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THANKS FOR WATHCING!!!!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habiib.iqbal99@gmail.com</cp:lastModifiedBy>
  <cp:revision>22</cp:revision>
  <dcterms:created xsi:type="dcterms:W3CDTF">2019-06-24T13:21:35Z</dcterms:created>
  <dcterms:modified xsi:type="dcterms:W3CDTF">2019-07-02T01:22:24Z</dcterms:modified>
</cp:coreProperties>
</file>