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83" r:id="rId4"/>
    <p:sldId id="259" r:id="rId5"/>
    <p:sldId id="284" r:id="rId6"/>
    <p:sldId id="285" r:id="rId7"/>
    <p:sldId id="286" r:id="rId8"/>
    <p:sldId id="262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8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594FBDE-7464-4140-8F7B-769E81598961}">
  <a:tblStyle styleId="{6594FBDE-7464-4140-8F7B-769E815989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819400" y="666750"/>
            <a:ext cx="5408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PROGRAM SISTEM KASIR</a:t>
            </a:r>
            <a:endParaRPr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5800" y="2419350"/>
            <a:ext cx="5715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Disusun </a:t>
            </a:r>
            <a:r>
              <a:rPr lang="id-ID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oleh </a:t>
            </a:r>
            <a:r>
              <a:rPr lang="id-ID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r"/>
            <a:endParaRPr lang="id-ID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id-ID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FADHILLA </a:t>
            </a:r>
            <a:r>
              <a:rPr lang="id-ID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SURYA G.	</a:t>
            </a:r>
            <a:r>
              <a:rPr lang="id-ID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d-ID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id-ID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A11.2018.11460)</a:t>
            </a:r>
          </a:p>
          <a:p>
            <a:pPr algn="r"/>
            <a:r>
              <a:rPr lang="id-ID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MOCH</a:t>
            </a:r>
            <a:r>
              <a:rPr lang="id-ID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DANDY YP</a:t>
            </a:r>
            <a:r>
              <a:rPr lang="id-ID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		 </a:t>
            </a:r>
            <a:r>
              <a:rPr lang="id-ID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(A11.2018.11470)</a:t>
            </a:r>
          </a:p>
          <a:p>
            <a:pPr algn="r"/>
            <a:r>
              <a:rPr lang="id-ID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MAYLINDA </a:t>
            </a:r>
            <a:r>
              <a:rPr lang="id-ID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PUTRI A.	</a:t>
            </a:r>
            <a:r>
              <a:rPr lang="id-ID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 (</a:t>
            </a:r>
            <a:r>
              <a:rPr lang="id-ID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A11.2018.11480)</a:t>
            </a:r>
          </a:p>
          <a:p>
            <a:pPr algn="r"/>
            <a:r>
              <a:rPr lang="id-ID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MIRANTI </a:t>
            </a:r>
            <a:r>
              <a:rPr lang="id-ID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ALYSHA </a:t>
            </a:r>
            <a:r>
              <a:rPr lang="id-ID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Z.L    </a:t>
            </a:r>
            <a:r>
              <a:rPr lang="id-ID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d-ID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id-ID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A11.2018.11490)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pic>
        <p:nvPicPr>
          <p:cNvPr id="6" name="Picture 5" descr="Pictur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62600" cy="2810143"/>
          </a:xfrm>
          <a:prstGeom prst="rect">
            <a:avLst/>
          </a:prstGeom>
        </p:spPr>
      </p:pic>
      <p:pic>
        <p:nvPicPr>
          <p:cNvPr id="5" name="Picture 4" descr="Pictur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36" y="2114550"/>
            <a:ext cx="5995723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pic>
        <p:nvPicPr>
          <p:cNvPr id="5" name="Picture 4" descr="Pictur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5334000" cy="2674891"/>
          </a:xfrm>
          <a:prstGeom prst="rect">
            <a:avLst/>
          </a:prstGeom>
        </p:spPr>
      </p:pic>
      <p:pic>
        <p:nvPicPr>
          <p:cNvPr id="6" name="Picture 5" descr="Pictur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97" y="2266950"/>
            <a:ext cx="5710922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5" name="Picture 4" descr="Pictur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3350"/>
            <a:ext cx="5334000" cy="2443614"/>
          </a:xfrm>
          <a:prstGeom prst="rect">
            <a:avLst/>
          </a:prstGeom>
        </p:spPr>
      </p:pic>
      <p:pic>
        <p:nvPicPr>
          <p:cNvPr id="6" name="Picture 5" descr="Picture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038350"/>
            <a:ext cx="5656262" cy="2896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5" name="Picture 4" descr="Pictur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3" y="276384"/>
            <a:ext cx="8151308" cy="4309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85950"/>
            <a:ext cx="4745400" cy="956700"/>
          </a:xfrm>
        </p:spPr>
        <p:txBody>
          <a:bodyPr/>
          <a:lstStyle/>
          <a:p>
            <a:r>
              <a:rPr lang="id-ID" dirty="0" smtClean="0"/>
              <a:t>KESIMPULAN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66750"/>
            <a:ext cx="7015321" cy="4138300"/>
          </a:xfrm>
        </p:spPr>
        <p:txBody>
          <a:bodyPr/>
          <a:lstStyle/>
          <a:p>
            <a:pPr>
              <a:buNone/>
            </a:pP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		Kesimpulan 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dari program sistem kasir ini dapat membantu mempermudah sebuah toko dengan menyimpan data transaksi dan mempermudah transaksi dengan mengefisiensikan waktu.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software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kasir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seluruh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pekerjaan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kasir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dilaksanakan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ringkas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akurat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memudahkan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pemilik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bisnis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penjumlahan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kali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risiko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kesalahan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penghitungan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transaksi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penjualan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begitu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sehari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dan dapat mencegah terjadinya hal yang tidak diinginkan atau kelalaian staff kasir.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0"/>
          <p:cNvSpPr txBox="1"/>
          <p:nvPr/>
        </p:nvSpPr>
        <p:spPr>
          <a:xfrm>
            <a:off x="2773450" y="1150500"/>
            <a:ext cx="57825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8" name="Google Shape;908;p40"/>
          <p:cNvSpPr txBox="1"/>
          <p:nvPr/>
        </p:nvSpPr>
        <p:spPr>
          <a:xfrm>
            <a:off x="1143000" y="2266950"/>
            <a:ext cx="7138200" cy="2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Poppins Light"/>
                <a:ea typeface="Poppins Light"/>
                <a:cs typeface="Poppins Light"/>
                <a:sym typeface="Poppins Light"/>
              </a:rPr>
              <a:t>✋👆👉👍👤👦👧👨👩👪💃🏃💑❤</a:t>
            </a:r>
            <a:r>
              <a:rPr lang="en" sz="3600" dirty="0" smtClean="0">
                <a:latin typeface="Poppins Light"/>
                <a:ea typeface="Poppins Light"/>
                <a:cs typeface="Poppins Light"/>
                <a:sym typeface="Poppins Light"/>
              </a:rPr>
              <a:t>😂😉😋😒😭👶😸🐟🍒🍔💣📌📖🔨🎃🎈🎨🏈🏰🌏🔌🔑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9" name="Google Shape;909;p40"/>
          <p:cNvSpPr txBox="1"/>
          <p:nvPr/>
        </p:nvSpPr>
        <p:spPr>
          <a:xfrm>
            <a:off x="1258574" y="1092646"/>
            <a:ext cx="6971025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6600" smtClean="0">
                <a:solidFill>
                  <a:srgbClr val="F1C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THANK YOU</a:t>
            </a:r>
            <a:endParaRPr sz="6600">
              <a:solidFill>
                <a:srgbClr val="F1C23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10" name="Google Shape;910;p4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3352800" y="209550"/>
            <a:ext cx="50292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 smtClean="0"/>
              <a:t>Pembahasan</a:t>
            </a:r>
            <a:r>
              <a:rPr lang="en-US" dirty="0" smtClean="0"/>
              <a:t> program</a:t>
            </a:r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304800" y="742950"/>
            <a:ext cx="3581400" cy="3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id-ID" dirty="0" smtClean="0"/>
              <a:t>	</a:t>
            </a:r>
            <a:r>
              <a:rPr lang="id-ID" sz="1800" dirty="0" smtClean="0">
                <a:latin typeface="Times New Roman" pitchFamily="18" charset="0"/>
                <a:cs typeface="Times New Roman" pitchFamily="18" charset="0"/>
              </a:rPr>
              <a:t>Di </a:t>
            </a:r>
            <a:r>
              <a:rPr lang="id-ID" sz="1800" dirty="0" smtClean="0">
                <a:latin typeface="Times New Roman" pitchFamily="18" charset="0"/>
                <a:cs typeface="Times New Roman" pitchFamily="18" charset="0"/>
              </a:rPr>
              <a:t>era globalisasi ini,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800" dirty="0" smtClean="0">
                <a:latin typeface="Times New Roman" pitchFamily="18" charset="0"/>
                <a:cs typeface="Times New Roman" pitchFamily="18" charset="0"/>
              </a:rPr>
              <a:t>perkembangan teknologi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800" dirty="0" smtClean="0">
                <a:latin typeface="Times New Roman" pitchFamily="18" charset="0"/>
                <a:cs typeface="Times New Roman" pitchFamily="18" charset="0"/>
              </a:rPr>
              <a:t>semakin lama semakin canggih dan maju.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800" dirty="0" smtClean="0">
                <a:latin typeface="Times New Roman" pitchFamily="18" charset="0"/>
                <a:cs typeface="Times New Roman" pitchFamily="18" charset="0"/>
              </a:rPr>
              <a:t>Demikian juga halnya dengan usaha-usaha yang telah ada,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800" dirty="0" smtClean="0">
                <a:latin typeface="Times New Roman" pitchFamily="18" charset="0"/>
                <a:cs typeface="Times New Roman" pitchFamily="18" charset="0"/>
              </a:rPr>
              <a:t>tentunya akan membutuhkan program dan tahapan yang terencana guna membuat usaha tersebut lancar dan sukses.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		</a:t>
            </a:r>
            <a:endParaRPr lang="en-US" sz="1000" dirty="0"/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2"/>
          </p:nvPr>
        </p:nvSpPr>
        <p:spPr>
          <a:xfrm>
            <a:off x="1069625" y="4204000"/>
            <a:ext cx="56079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66666"/>
              </a:solidFill>
            </a:endParaRPr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 Placeholder 11"/>
          <p:cNvSpPr>
            <a:spLocks noGrp="1"/>
          </p:cNvSpPr>
          <p:nvPr>
            <p:ph type="body" idx="2"/>
          </p:nvPr>
        </p:nvSpPr>
        <p:spPr>
          <a:xfrm>
            <a:off x="3733800" y="1276350"/>
            <a:ext cx="3429000" cy="3505200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kami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buat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menyediakan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kasir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penjualan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800" dirty="0" smtClean="0">
                <a:latin typeface="Times New Roman" pitchFamily="18" charset="0"/>
                <a:cs typeface="Times New Roman" pitchFamily="18" charset="0"/>
              </a:rPr>
              <a:t>celana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id-ID" sz="1800" dirty="0" smtClean="0">
                <a:latin typeface="Times New Roman" pitchFamily="18" charset="0"/>
                <a:cs typeface="Times New Roman" pitchFamily="18" charset="0"/>
              </a:rPr>
              <a:t> baju, dan kaos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dioperasikan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konsumen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membeli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id-ID" sz="1800" dirty="0" smtClean="0">
                <a:latin typeface="Times New Roman" pitchFamily="18" charset="0"/>
                <a:cs typeface="Times New Roman" pitchFamily="18" charset="0"/>
              </a:rPr>
              <a:t> baju, kaos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800" dirty="0" smtClean="0">
                <a:latin typeface="Times New Roman" pitchFamily="18" charset="0"/>
                <a:cs typeface="Times New Roman" pitchFamily="18" charset="0"/>
              </a:rPr>
              <a:t>celana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Program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mempermudah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kasir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menunjukan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ha</a:t>
            </a:r>
            <a:r>
              <a:rPr lang="id-ID" sz="1800" dirty="0" smtClean="0">
                <a:latin typeface="Times New Roman" pitchFamily="18" charset="0"/>
                <a:cs typeface="Times New Roman" pitchFamily="18" charset="0"/>
              </a:rPr>
              <a:t>rga kaos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id-ID" sz="1800" dirty="0" smtClean="0">
                <a:latin typeface="Times New Roman" pitchFamily="18" charset="0"/>
                <a:cs typeface="Times New Roman" pitchFamily="18" charset="0"/>
              </a:rPr>
              <a:t> kemeja, dan celana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mengatur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perhitungan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otomatis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61950"/>
            <a:ext cx="7848600" cy="4191000"/>
          </a:xfrm>
        </p:spPr>
        <p:txBody>
          <a:bodyPr/>
          <a:lstStyle/>
          <a:p>
            <a:pPr>
              <a:buNone/>
            </a:pPr>
            <a:r>
              <a:rPr lang="id-ID" sz="1600" dirty="0" smtClean="0"/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kasir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buat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menjalankan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seluruh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aktivitas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penghitungan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pengecekan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otomatis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menghitung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mengecek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income, outcome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lain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sebagainya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manual,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tentunya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memerlukan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yang lama. Tingkat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tergantung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staff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kasir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id-ID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id-ID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kasir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mencatat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rincian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penjualan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hari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menunjukkan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terbeli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berapa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dimiliki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otomatis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menjumlahkan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angka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nominal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penjualan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hari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langsung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berapa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terima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hari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133600" y="1809750"/>
            <a:ext cx="5126400" cy="1173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FLOWCHART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33350"/>
            <a:ext cx="8305800" cy="4648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pic>
        <p:nvPicPr>
          <p:cNvPr id="5" name="Content Placeholder 3" descr="sistem.jpg"/>
          <p:cNvPicPr>
            <a:picLocks noGrp="1" noChangeAspect="1"/>
          </p:cNvPicPr>
          <p:nvPr>
            <p:ph idx="1"/>
          </p:nvPr>
        </p:nvPicPr>
        <p:blipFill>
          <a:blip r:embed="rId2"/>
          <a:srcRect r="85200" b="46652"/>
          <a:stretch>
            <a:fillRect/>
          </a:stretch>
        </p:blipFill>
        <p:spPr>
          <a:xfrm>
            <a:off x="3276600" y="133350"/>
            <a:ext cx="1752600" cy="4572000"/>
          </a:xfrm>
        </p:spPr>
      </p:pic>
      <p:pic>
        <p:nvPicPr>
          <p:cNvPr id="6" name="Content Placeholder 3" descr="sistem.jpg"/>
          <p:cNvPicPr>
            <a:picLocks noGrp="1" noChangeAspect="1"/>
          </p:cNvPicPr>
          <p:nvPr>
            <p:ph idx="1"/>
          </p:nvPr>
        </p:nvPicPr>
        <p:blipFill>
          <a:blip r:embed="rId2"/>
          <a:srcRect r="85200" b="46652"/>
          <a:stretch>
            <a:fillRect/>
          </a:stretch>
        </p:blipFill>
        <p:spPr>
          <a:xfrm>
            <a:off x="2819400" y="0"/>
            <a:ext cx="4114800" cy="4933950"/>
          </a:xfrm>
        </p:spPr>
      </p:pic>
      <p:pic>
        <p:nvPicPr>
          <p:cNvPr id="7" name="Picture 6" descr="sistem.jpg"/>
          <p:cNvPicPr>
            <a:picLocks noChangeAspect="1"/>
          </p:cNvPicPr>
          <p:nvPr/>
        </p:nvPicPr>
        <p:blipFill>
          <a:blip r:embed="rId2"/>
          <a:srcRect r="67827" b="48762"/>
          <a:stretch>
            <a:fillRect/>
          </a:stretch>
        </p:blipFill>
        <p:spPr>
          <a:xfrm>
            <a:off x="1905000" y="209550"/>
            <a:ext cx="4038600" cy="4543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pic>
        <p:nvPicPr>
          <p:cNvPr id="5" name="Content Placeholder 3" descr="sistem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074" t="19929" r="43070" b="17407"/>
          <a:stretch>
            <a:fillRect/>
          </a:stretch>
        </p:blipFill>
        <p:spPr>
          <a:xfrm>
            <a:off x="304800" y="133351"/>
            <a:ext cx="7353758" cy="5010149"/>
          </a:xfrm>
        </p:spPr>
      </p:pic>
      <p:pic>
        <p:nvPicPr>
          <p:cNvPr id="6" name="Picture 5" descr="sistem.jpg"/>
          <p:cNvPicPr>
            <a:picLocks noChangeAspect="1"/>
          </p:cNvPicPr>
          <p:nvPr/>
        </p:nvPicPr>
        <p:blipFill>
          <a:blip r:embed="rId2"/>
          <a:srcRect l="14273" t="29055" r="34230" b="17763"/>
          <a:stretch>
            <a:fillRect/>
          </a:stretch>
        </p:blipFill>
        <p:spPr>
          <a:xfrm>
            <a:off x="990600" y="0"/>
            <a:ext cx="6172200" cy="4720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pic>
        <p:nvPicPr>
          <p:cNvPr id="5" name="Picture 4" descr="sistem.jpg"/>
          <p:cNvPicPr>
            <a:picLocks noChangeAspect="1"/>
          </p:cNvPicPr>
          <p:nvPr/>
        </p:nvPicPr>
        <p:blipFill>
          <a:blip r:embed="rId2"/>
          <a:srcRect l="47257" t="37422"/>
          <a:stretch>
            <a:fillRect/>
          </a:stretch>
        </p:blipFill>
        <p:spPr>
          <a:xfrm>
            <a:off x="2514600" y="0"/>
            <a:ext cx="4683349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Alur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Program</a:t>
            </a:r>
            <a:endParaRPr sz="600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4294967295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pic>
        <p:nvPicPr>
          <p:cNvPr id="5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742950"/>
            <a:ext cx="7775956" cy="3962858"/>
          </a:xfrm>
        </p:spPr>
      </p:pic>
      <p:pic>
        <p:nvPicPr>
          <p:cNvPr id="6" name="Picture 5" descr="Pict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23" y="580753"/>
            <a:ext cx="7790354" cy="39819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</Words>
  <PresentationFormat>On-screen Show (16:9)</PresentationFormat>
  <Paragraphs>37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Cymbeline template</vt:lpstr>
      <vt:lpstr>PROGRAM SISTEM KASIR</vt:lpstr>
      <vt:lpstr>Pembahasan program</vt:lpstr>
      <vt:lpstr>Slide 3</vt:lpstr>
      <vt:lpstr>FLOWCHART</vt:lpstr>
      <vt:lpstr>Slide 5</vt:lpstr>
      <vt:lpstr>Slide 6</vt:lpstr>
      <vt:lpstr>Slide 7</vt:lpstr>
      <vt:lpstr>Alur Program</vt:lpstr>
      <vt:lpstr>Slide 9</vt:lpstr>
      <vt:lpstr>Slide 10</vt:lpstr>
      <vt:lpstr>Slide 11</vt:lpstr>
      <vt:lpstr>Slide 12</vt:lpstr>
      <vt:lpstr>Slide 13</vt:lpstr>
      <vt:lpstr>KESIMPULAN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SISTEM KASIR</dc:title>
  <dc:creator>asus</dc:creator>
  <cp:lastModifiedBy>asus</cp:lastModifiedBy>
  <cp:revision>7</cp:revision>
  <dcterms:modified xsi:type="dcterms:W3CDTF">2019-06-25T02:32:28Z</dcterms:modified>
</cp:coreProperties>
</file>