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73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A9ABAFC-511D-4712-957D-4986FA1E472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7DCAA3-EE6A-47E2-824A-384882A51D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D441E5-AB17-4288-BFED-7AAC019A9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1991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140968"/>
            <a:ext cx="6553200" cy="1964432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id-ID" sz="1400" b="1" dirty="0">
                <a:solidFill>
                  <a:schemeClr val="bg1"/>
                </a:solidFill>
              </a:rPr>
              <a:t>Maheswara Athalla Wijanarko (A11.2018.11464)</a:t>
            </a:r>
          </a:p>
          <a:p>
            <a:pPr marL="514350" indent="-514350" algn="l">
              <a:buAutoNum type="arabicPeriod"/>
            </a:pPr>
            <a:r>
              <a:rPr lang="id-ID" sz="1400" b="1" dirty="0">
                <a:solidFill>
                  <a:schemeClr val="bg1"/>
                </a:solidFill>
              </a:rPr>
              <a:t>Anggun Suasana (A11.2018.11474)</a:t>
            </a:r>
          </a:p>
          <a:p>
            <a:pPr marL="514350" indent="-514350" algn="l">
              <a:buAutoNum type="arabicPeriod"/>
            </a:pPr>
            <a:r>
              <a:rPr lang="id-ID" sz="1400" b="1" dirty="0">
                <a:solidFill>
                  <a:schemeClr val="bg1"/>
                </a:solidFill>
              </a:rPr>
              <a:t>Akhmad Sodikin (A11.2018.11484)</a:t>
            </a:r>
          </a:p>
          <a:p>
            <a:pPr marL="514350" indent="-514350" algn="l">
              <a:buAutoNum type="arabicPeriod"/>
            </a:pPr>
            <a:r>
              <a:rPr lang="id-ID" sz="1400" b="1" dirty="0">
                <a:solidFill>
                  <a:schemeClr val="bg1"/>
                </a:solidFill>
              </a:rPr>
              <a:t>Rajendra Ekstya Oktananda (A11.2018.11494</a:t>
            </a:r>
            <a:r>
              <a:rPr lang="id-ID" sz="1400" b="1" dirty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052735"/>
            <a:ext cx="3962400" cy="1602481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chemeClr val="bg1"/>
                </a:solidFill>
              </a:rPr>
              <a:t>Aplikasi</a:t>
            </a:r>
            <a:r>
              <a:rPr lang="en-ID" sz="4000" dirty="0">
                <a:solidFill>
                  <a:schemeClr val="bg1"/>
                </a:solidFill>
              </a:rPr>
              <a:t> </a:t>
            </a:r>
            <a:r>
              <a:rPr lang="en-ID" sz="4000" dirty="0" err="1">
                <a:solidFill>
                  <a:schemeClr val="bg1"/>
                </a:solidFill>
              </a:rPr>
              <a:t>Atletik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530"/>
            <a:ext cx="9135308" cy="68645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Pendahuluan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chemeClr val="tx1"/>
                </a:solidFill>
              </a:rPr>
              <a:t>Aplikasi ini adalah aplikasi yang bisa digunakan sebagai pencatat data waktu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lomba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atletik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557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03DA74-AAD2-40F4-ACB8-EB6FDA54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199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Flowcart aplikasi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50BE97-F796-4E7D-8677-01F31909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35" y="2076130"/>
            <a:ext cx="3810330" cy="3726503"/>
          </a:xfrm>
        </p:spPr>
      </p:pic>
    </p:spTree>
    <p:extLst>
      <p:ext uri="{BB962C8B-B14F-4D97-AF65-F5344CB8AC3E}">
        <p14:creationId xmlns:p14="http://schemas.microsoft.com/office/powerpoint/2010/main" val="40803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C20F1-55E2-4996-9844-5E9CA90A3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8" y="-1"/>
            <a:ext cx="9150288" cy="6875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D6F85-6FDF-49F5-B927-EC0FBD451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81545"/>
            <a:ext cx="4608512" cy="45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7" y="0"/>
            <a:ext cx="9152967" cy="6877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Hasil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B82F2B-156E-4CF0-9B49-FDCCDB3E2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3" y="1700808"/>
            <a:ext cx="7817033" cy="4373563"/>
          </a:xfrm>
        </p:spPr>
      </p:pic>
    </p:spTree>
    <p:extLst>
      <p:ext uri="{BB962C8B-B14F-4D97-AF65-F5344CB8AC3E}">
        <p14:creationId xmlns:p14="http://schemas.microsoft.com/office/powerpoint/2010/main" val="101241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43FC41-DDB5-4EF2-A265-DDCABBAD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78" y="-30164"/>
            <a:ext cx="9153695" cy="9208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Kelebihan 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Program ini dapat mempermudah pengguna untuk mencatat hasil waktu yang ia peroleh.</a:t>
            </a:r>
          </a:p>
          <a:p>
            <a:r>
              <a:rPr lang="id-ID" b="1" dirty="0">
                <a:solidFill>
                  <a:schemeClr val="bg1"/>
                </a:solidFill>
              </a:rPr>
              <a:t>Aplikasi ini dapat langsung mengurutkan catatan waktu yang terbaik.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0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4" y="0"/>
            <a:ext cx="9177654" cy="689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kesimpulan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Program ini ditujukan untuk </a:t>
            </a:r>
            <a:r>
              <a:rPr lang="en-US" dirty="0" err="1">
                <a:solidFill>
                  <a:schemeClr val="tx1"/>
                </a:solidFill>
              </a:rPr>
              <a:t>panitia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lomba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atletik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id-ID" dirty="0">
                <a:solidFill>
                  <a:schemeClr val="tx1"/>
                </a:solidFill>
              </a:rPr>
              <a:t> menghitung 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lomba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lomba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atletik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39D22-CAA1-47D9-B07E-CDD29D56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" y="0"/>
            <a:ext cx="9141364" cy="91608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03F93-643A-481D-9DD5-2BA8791E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Saran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038F-A4F6-48C6-B0B6-B44B2EFF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Kami </a:t>
            </a:r>
            <a:r>
              <a:rPr lang="en-US" b="1" dirty="0" err="1">
                <a:solidFill>
                  <a:schemeClr val="bg1"/>
                </a:solidFill>
              </a:rPr>
              <a:t>sebagai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pembuat</a:t>
            </a:r>
            <a:r>
              <a:rPr lang="en-US" b="1" dirty="0">
                <a:solidFill>
                  <a:schemeClr val="bg1"/>
                </a:solidFill>
              </a:rPr>
              <a:t> program </a:t>
            </a:r>
            <a:r>
              <a:rPr lang="en-US" b="1" dirty="0" err="1">
                <a:solidFill>
                  <a:schemeClr val="bg1"/>
                </a:solidFill>
              </a:rPr>
              <a:t>ini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merasa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bahwa</a:t>
            </a:r>
            <a:r>
              <a:rPr lang="en-US" b="1" dirty="0">
                <a:solidFill>
                  <a:schemeClr val="bg1"/>
                </a:solidFill>
              </a:rPr>
              <a:t> program kami </a:t>
            </a:r>
            <a:r>
              <a:rPr lang="en-US" b="1" dirty="0" err="1">
                <a:solidFill>
                  <a:schemeClr val="bg1"/>
                </a:solidFill>
              </a:rPr>
              <a:t>masih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belum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sempurna</a:t>
            </a:r>
            <a:r>
              <a:rPr lang="en-US" b="1" dirty="0">
                <a:solidFill>
                  <a:schemeClr val="bg1"/>
                </a:solidFill>
              </a:rPr>
              <a:t> dan program </a:t>
            </a:r>
            <a:r>
              <a:rPr lang="en-US" b="1" dirty="0" err="1">
                <a:solidFill>
                  <a:schemeClr val="bg1"/>
                </a:solidFill>
              </a:rPr>
              <a:t>ini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masih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terlalu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sederhana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60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113</TotalTime>
  <Words>107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Century Gothic</vt:lpstr>
      <vt:lpstr>Apothecary</vt:lpstr>
      <vt:lpstr>Aplikasi Atletik</vt:lpstr>
      <vt:lpstr>Pendahuluan</vt:lpstr>
      <vt:lpstr>Flowcart aplikasi</vt:lpstr>
      <vt:lpstr>PowerPoint Presentation</vt:lpstr>
      <vt:lpstr>Hasil program</vt:lpstr>
      <vt:lpstr>Kelebihan program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Hitung Lari Maraton</dc:title>
  <dc:creator>user</dc:creator>
  <cp:lastModifiedBy>ROG</cp:lastModifiedBy>
  <cp:revision>13</cp:revision>
  <dcterms:created xsi:type="dcterms:W3CDTF">2019-06-24T08:39:31Z</dcterms:created>
  <dcterms:modified xsi:type="dcterms:W3CDTF">2019-06-26T03:12:29Z</dcterms:modified>
</cp:coreProperties>
</file>