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5" r:id="rId6"/>
    <p:sldId id="263" r:id="rId7"/>
    <p:sldId id="274" r:id="rId8"/>
    <p:sldId id="285" r:id="rId9"/>
    <p:sldId id="280" r:id="rId10"/>
    <p:sldId id="281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0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0C571F1-A22F-42E8-9B08-7D646ED85B01}">
  <a:tblStyle styleId="{50C571F1-A22F-42E8-9B08-7D646ED85B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71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7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29" name="Google Shape;1029;p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7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7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5" name="Google Shape;1205;p7"/>
          <p:cNvSpPr txBox="1">
            <a:spLocks noGrp="1"/>
          </p:cNvSpPr>
          <p:nvPr>
            <p:ph type="body" idx="2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6" name="Google Shape;1206;p7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7" name="Google Shape;1207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1142976" y="2357430"/>
            <a:ext cx="7215238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600" b="1" dirty="0" smtClean="0"/>
              <a:t>PROGRAM </a:t>
            </a:r>
            <a:r>
              <a:rPr lang="id-ID" sz="3600" b="1" dirty="0" smtClean="0"/>
              <a:t> APLIKASI  PASIEN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RUMAH SAKIT</a:t>
            </a:r>
            <a:r>
              <a:rPr lang="id-ID" sz="3600" dirty="0" smtClean="0"/>
              <a:t/>
            </a:r>
            <a:br>
              <a:rPr lang="id-ID" sz="3600" dirty="0" smtClean="0"/>
            </a:br>
            <a:endParaRPr sz="3600"/>
          </a:p>
        </p:txBody>
      </p:sp>
      <p:sp>
        <p:nvSpPr>
          <p:cNvPr id="4" name="TextBox 3"/>
          <p:cNvSpPr txBox="1"/>
          <p:nvPr/>
        </p:nvSpPr>
        <p:spPr>
          <a:xfrm>
            <a:off x="1785918" y="3817814"/>
            <a:ext cx="57390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d-ID" sz="1800" b="1" dirty="0" smtClean="0">
                <a:solidFill>
                  <a:schemeClr val="tx1"/>
                </a:solidFill>
                <a:latin typeface="Amatic SC"/>
              </a:rPr>
              <a:t>		DISUSUN OLEH</a:t>
            </a:r>
          </a:p>
          <a:p>
            <a:endParaRPr lang="id-ID" sz="1800" dirty="0" smtClean="0">
              <a:solidFill>
                <a:schemeClr val="tx1"/>
              </a:solidFill>
              <a:latin typeface="Amatic SC"/>
            </a:endParaRPr>
          </a:p>
          <a:p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Dafa Bimadiputra		</a:t>
            </a:r>
            <a:r>
              <a:rPr lang="en-US" sz="1800" dirty="0" smtClean="0">
                <a:solidFill>
                  <a:schemeClr val="tx1"/>
                </a:solidFill>
                <a:latin typeface="Amatic SC"/>
              </a:rPr>
              <a:t>	(A11.2018.114</a:t>
            </a:r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65</a:t>
            </a:r>
            <a:r>
              <a:rPr lang="en-US" sz="1800" dirty="0" smtClean="0">
                <a:solidFill>
                  <a:schemeClr val="tx1"/>
                </a:solidFill>
                <a:latin typeface="Amatic SC"/>
              </a:rPr>
              <a:t>)</a:t>
            </a:r>
            <a:endParaRPr lang="id-ID" sz="1800" dirty="0" smtClean="0">
              <a:solidFill>
                <a:schemeClr val="tx1"/>
              </a:solidFill>
              <a:latin typeface="Amatic SC"/>
            </a:endParaRPr>
          </a:p>
          <a:p>
            <a:pPr algn="ctr"/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Achmad Dzulfikar Adzakie</a:t>
            </a:r>
            <a:r>
              <a:rPr lang="en-ID" sz="1800" dirty="0" smtClean="0">
                <a:solidFill>
                  <a:schemeClr val="tx1"/>
                </a:solidFill>
                <a:latin typeface="Amatic SC"/>
              </a:rPr>
              <a:t>	</a:t>
            </a:r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              </a:t>
            </a:r>
            <a:r>
              <a:rPr lang="en-ID" sz="1800" dirty="0" smtClean="0">
                <a:solidFill>
                  <a:schemeClr val="tx1"/>
                </a:solidFill>
                <a:latin typeface="Amatic SC"/>
              </a:rPr>
              <a:t>(A11.2018.114</a:t>
            </a:r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75</a:t>
            </a:r>
            <a:r>
              <a:rPr lang="en-ID" sz="1800" dirty="0" smtClean="0">
                <a:solidFill>
                  <a:schemeClr val="tx1"/>
                </a:solidFill>
                <a:latin typeface="Amatic SC"/>
              </a:rPr>
              <a:t>)</a:t>
            </a:r>
            <a:endParaRPr lang="id-ID" sz="1800" dirty="0" smtClean="0">
              <a:solidFill>
                <a:schemeClr val="tx1"/>
              </a:solidFill>
              <a:latin typeface="Amatic SC"/>
            </a:endParaRPr>
          </a:p>
          <a:p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Hanantya Fadhlul Amali		(A11.2018.11485)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matic SC"/>
              </a:rPr>
              <a:t>A</a:t>
            </a:r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ndhika Septa Prawira 	</a:t>
            </a:r>
            <a:r>
              <a:rPr lang="en-US" sz="1800" dirty="0" smtClean="0">
                <a:solidFill>
                  <a:schemeClr val="tx1"/>
                </a:solidFill>
                <a:latin typeface="Amatic SC"/>
              </a:rPr>
              <a:t>	(A11.2018.1149</a:t>
            </a:r>
            <a:r>
              <a:rPr lang="id-ID" sz="1800" dirty="0" smtClean="0">
                <a:solidFill>
                  <a:schemeClr val="tx1"/>
                </a:solidFill>
                <a:latin typeface="Amatic SC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matic SC"/>
              </a:rPr>
              <a:t>)</a:t>
            </a:r>
            <a:endParaRPr lang="id-ID" sz="1800" dirty="0" smtClean="0">
              <a:solidFill>
                <a:schemeClr val="tx1"/>
              </a:solidFill>
              <a:latin typeface="Amatic SC"/>
            </a:endParaRPr>
          </a:p>
          <a:p>
            <a:endParaRPr lang="id-ID" sz="1800" dirty="0">
              <a:solidFill>
                <a:schemeClr val="tx1"/>
              </a:solidFill>
              <a:latin typeface="Amatic SC"/>
            </a:endParaRPr>
          </a:p>
        </p:txBody>
      </p:sp>
      <p:pic>
        <p:nvPicPr>
          <p:cNvPr id="3074" name="Picture 1" descr="logo udinu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28"/>
            <a:ext cx="1643074" cy="172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rcRect l="23019" t="23320" r="25241" b="31171"/>
          <a:stretch>
            <a:fillRect/>
          </a:stretch>
        </p:blipFill>
        <p:spPr bwMode="auto">
          <a:xfrm>
            <a:off x="785786" y="1428736"/>
            <a:ext cx="7715304" cy="474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22501" t="27891" r="25200" b="35147"/>
          <a:stretch>
            <a:fillRect/>
          </a:stretch>
        </p:blipFill>
        <p:spPr bwMode="auto">
          <a:xfrm>
            <a:off x="428596" y="1357298"/>
            <a:ext cx="83582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22521" t="27393" r="25200" b="35026"/>
          <a:stretch>
            <a:fillRect/>
          </a:stretch>
        </p:blipFill>
        <p:spPr bwMode="auto">
          <a:xfrm>
            <a:off x="357158" y="1357298"/>
            <a:ext cx="8572560" cy="435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rcRect l="22654" t="27891" r="25114" b="34921"/>
          <a:stretch>
            <a:fillRect/>
          </a:stretch>
        </p:blipFill>
        <p:spPr bwMode="auto">
          <a:xfrm>
            <a:off x="500034" y="1500174"/>
            <a:ext cx="8286807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10299" t="18343" r="37374" b="36095"/>
          <a:stretch>
            <a:fillRect/>
          </a:stretch>
        </p:blipFill>
        <p:spPr bwMode="auto">
          <a:xfrm>
            <a:off x="571472" y="1357298"/>
            <a:ext cx="821537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6694" t="12245" r="40822" b="41942"/>
          <a:stretch>
            <a:fillRect/>
          </a:stretch>
        </p:blipFill>
        <p:spPr bwMode="auto">
          <a:xfrm>
            <a:off x="500034" y="1643050"/>
            <a:ext cx="821537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7074" t="12698" r="41333" b="41950"/>
          <a:stretch>
            <a:fillRect/>
          </a:stretch>
        </p:blipFill>
        <p:spPr bwMode="auto">
          <a:xfrm>
            <a:off x="1214414" y="428604"/>
            <a:ext cx="6824691" cy="414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6821" t="12698" r="40822" b="41859"/>
          <a:stretch>
            <a:fillRect/>
          </a:stretch>
        </p:blipFill>
        <p:spPr bwMode="auto">
          <a:xfrm>
            <a:off x="2214546" y="2786058"/>
            <a:ext cx="6634190" cy="335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7077" t="12698" r="40822" b="41868"/>
          <a:stretch>
            <a:fillRect/>
          </a:stretch>
        </p:blipFill>
        <p:spPr bwMode="auto">
          <a:xfrm>
            <a:off x="571472" y="1428736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rcRect l="10395" t="18594" r="37373" b="35828"/>
          <a:stretch>
            <a:fillRect/>
          </a:stretch>
        </p:blipFill>
        <p:spPr bwMode="auto">
          <a:xfrm>
            <a:off x="428596" y="285728"/>
            <a:ext cx="6753254" cy="38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10400" t="18141" r="37972" b="35601"/>
          <a:stretch>
            <a:fillRect/>
          </a:stretch>
        </p:blipFill>
        <p:spPr bwMode="auto">
          <a:xfrm>
            <a:off x="1571604" y="2857496"/>
            <a:ext cx="7077105" cy="380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7"/>
          <p:cNvSpPr txBox="1">
            <a:spLocks noGrp="1"/>
          </p:cNvSpPr>
          <p:nvPr>
            <p:ph type="body" idx="1"/>
          </p:nvPr>
        </p:nvSpPr>
        <p:spPr>
          <a:xfrm>
            <a:off x="1571604" y="2928934"/>
            <a:ext cx="6122142" cy="17859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800" b="1" dirty="0" smtClean="0"/>
              <a:t>“Technology is nothing. What’s important is that you have a faith in people, that they’re basically good and smart, and if you give them tools, they’ll do wonderful things with them.” — Steve Jobs</a:t>
            </a:r>
            <a:endParaRPr sz="1800"/>
          </a:p>
        </p:txBody>
      </p:sp>
      <p:sp>
        <p:nvSpPr>
          <p:cNvPr id="4" name="TextBox 3"/>
          <p:cNvSpPr txBox="1"/>
          <p:nvPr/>
        </p:nvSpPr>
        <p:spPr>
          <a:xfrm>
            <a:off x="2143108" y="1928802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/>
              <a:t>TERIMA KASIH</a:t>
            </a:r>
            <a:endParaRPr lang="id-ID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INUS\TUGASAKHIR\1024px-Python-logo-notex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00108"/>
            <a:ext cx="1785950" cy="1785950"/>
          </a:xfrm>
          <a:prstGeom prst="rect">
            <a:avLst/>
          </a:prstGeom>
          <a:noFill/>
        </p:spPr>
      </p:pic>
      <p:pic>
        <p:nvPicPr>
          <p:cNvPr id="1027" name="Picture 3" descr="E:\DINUS\TUGASAKHIR\code block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000108"/>
            <a:ext cx="1970089" cy="1922807"/>
          </a:xfrm>
          <a:prstGeom prst="rect">
            <a:avLst/>
          </a:prstGeom>
          <a:noFill/>
        </p:spPr>
      </p:pic>
      <p:pic>
        <p:nvPicPr>
          <p:cNvPr id="1028" name="Picture 4" descr="E:\DINUS\TUGASAKHIR\c-plus-plu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3500438"/>
            <a:ext cx="2643206" cy="2643206"/>
          </a:xfrm>
          <a:prstGeom prst="rect">
            <a:avLst/>
          </a:prstGeom>
          <a:noFill/>
        </p:spPr>
      </p:pic>
      <p:pic>
        <p:nvPicPr>
          <p:cNvPr id="1029" name="Picture 5" descr="E:\DINUS\TUGASAKHIR\1-pv6LE99Taf7usoD34Bgv4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3429000"/>
            <a:ext cx="2422541" cy="2618963"/>
          </a:xfrm>
          <a:prstGeom prst="rect">
            <a:avLst/>
          </a:prstGeom>
          <a:noFill/>
        </p:spPr>
      </p:pic>
      <p:pic>
        <p:nvPicPr>
          <p:cNvPr id="1032" name="Picture 8" descr="E:\DINUS\TUGASAKHIR\MICSOF0011000114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1000108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Points</a:t>
            </a:r>
            <a:endParaRPr/>
          </a:p>
        </p:txBody>
      </p:sp>
      <p:sp>
        <p:nvSpPr>
          <p:cNvPr id="1856" name="Google Shape;1856;p18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 smtClean="0"/>
              <a:t>Pengertian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endParaRPr smtClean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id-ID" dirty="0" smtClean="0"/>
              <a:t>Penjelasan Aplikasi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endParaRPr smtClean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 dirty="0" smtClean="0"/>
              <a:t>P</a:t>
            </a:r>
            <a:r>
              <a:rPr lang="id-ID" dirty="0" smtClean="0"/>
              <a:t>roses Kerja Sistem Aplikasi</a:t>
            </a:r>
            <a:endParaRPr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3258850"/>
            <a:ext cx="6395700" cy="12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200" dirty="0" smtClean="0">
                <a:solidFill>
                  <a:srgbClr val="FFFFFF"/>
                </a:solidFill>
              </a:rPr>
              <a:t>Pengertian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63" name="Google Shape;1863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4320146"/>
            <a:ext cx="6395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64" name="Google Shape;1864;p19"/>
          <p:cNvSpPr/>
          <p:nvPr/>
        </p:nvSpPr>
        <p:spPr>
          <a:xfrm>
            <a:off x="3213452" y="703602"/>
            <a:ext cx="2728142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5" name="Google Shape;1865;p19"/>
          <p:cNvSpPr/>
          <p:nvPr/>
        </p:nvSpPr>
        <p:spPr>
          <a:xfrm>
            <a:off x="4014780" y="1296298"/>
            <a:ext cx="1114426" cy="13373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2"/>
          <p:cNvSpPr txBox="1">
            <a:spLocks noGrp="1"/>
          </p:cNvSpPr>
          <p:nvPr>
            <p:ph type="body" idx="1"/>
          </p:nvPr>
        </p:nvSpPr>
        <p:spPr>
          <a:xfrm>
            <a:off x="1214414" y="857232"/>
            <a:ext cx="6643734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800" dirty="0" smtClean="0"/>
              <a:t>Aplikasi Input data pasien rumah sakit</a:t>
            </a:r>
            <a:r>
              <a:rPr lang="id-ID" sz="2800" dirty="0"/>
              <a:t> </a:t>
            </a:r>
            <a:r>
              <a:rPr lang="id-ID" sz="2800" dirty="0" smtClean="0"/>
              <a:t>berbasis program bahasa C</a:t>
            </a:r>
          </a:p>
        </p:txBody>
      </p:sp>
      <p:sp>
        <p:nvSpPr>
          <p:cNvPr id="8" name="Google Shape;1889;p22"/>
          <p:cNvSpPr txBox="1">
            <a:spLocks/>
          </p:cNvSpPr>
          <p:nvPr/>
        </p:nvSpPr>
        <p:spPr>
          <a:xfrm>
            <a:off x="2071670" y="3000372"/>
            <a:ext cx="6643734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2102;p36"/>
          <p:cNvSpPr/>
          <p:nvPr/>
        </p:nvSpPr>
        <p:spPr>
          <a:xfrm>
            <a:off x="1500166" y="2285992"/>
            <a:ext cx="6000792" cy="38933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b="7818"/>
          <a:stretch>
            <a:fillRect/>
          </a:stretch>
        </p:blipFill>
        <p:spPr bwMode="auto">
          <a:xfrm>
            <a:off x="1571604" y="2428868"/>
            <a:ext cx="5857884" cy="303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"/>
          <p:cNvSpPr txBox="1">
            <a:spLocks noGrp="1"/>
          </p:cNvSpPr>
          <p:nvPr>
            <p:ph type="body" idx="1"/>
          </p:nvPr>
        </p:nvSpPr>
        <p:spPr>
          <a:xfrm>
            <a:off x="1785918" y="1785926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</a:t>
            </a:r>
            <a:r>
              <a:rPr lang="id-ID" b="1" dirty="0" smtClean="0"/>
              <a:t>elebihan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d-ID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ᴼ"/>
            </a:pPr>
            <a:r>
              <a:rPr lang="id-ID" b="1" dirty="0" smtClean="0"/>
              <a:t> Efisien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ᴼ"/>
            </a:pPr>
            <a:r>
              <a:rPr lang="id-ID" b="1" dirty="0" smtClean="0"/>
              <a:t> Simple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ᴼ"/>
            </a:pPr>
            <a:r>
              <a:rPr lang="id-ID" b="1" dirty="0" smtClean="0"/>
              <a:t> Data valid</a:t>
            </a:r>
          </a:p>
        </p:txBody>
      </p:sp>
      <p:sp>
        <p:nvSpPr>
          <p:cNvPr id="1872" name="Google Shape;1872;p2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Kelebihan dan Kekurangan</a:t>
            </a:r>
            <a:endParaRPr/>
          </a:p>
        </p:txBody>
      </p:sp>
      <p:sp>
        <p:nvSpPr>
          <p:cNvPr id="1873" name="Google Shape;1873;p20"/>
          <p:cNvSpPr txBox="1">
            <a:spLocks noGrp="1"/>
          </p:cNvSpPr>
          <p:nvPr>
            <p:ph type="body" idx="2"/>
          </p:nvPr>
        </p:nvSpPr>
        <p:spPr>
          <a:xfrm>
            <a:off x="5286380" y="1785926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</a:t>
            </a:r>
            <a:r>
              <a:rPr lang="id-ID" b="1" dirty="0" smtClean="0"/>
              <a:t>ekurangan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d-ID" b="1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</a:pPr>
            <a:r>
              <a:rPr lang="id-ID" b="1" dirty="0" smtClean="0"/>
              <a:t>Fitur sedikit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</a:pPr>
            <a:endParaRPr lang="id-ID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</a:rPr>
              <a:t>5 POINT FITUR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3" name="Google Shape;2053;p31"/>
          <p:cNvSpPr txBox="1">
            <a:spLocks noGrp="1"/>
          </p:cNvSpPr>
          <p:nvPr>
            <p:ph type="body" idx="1"/>
          </p:nvPr>
        </p:nvSpPr>
        <p:spPr>
          <a:xfrm>
            <a:off x="1050961" y="1905000"/>
            <a:ext cx="21111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b="1" smtClean="0">
                <a:solidFill>
                  <a:schemeClr val="bg1"/>
                </a:solidFill>
              </a:rPr>
              <a:t>INPUT DATA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x-none" sz="1400" b="1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b="1" dirty="0" smtClean="0">
                <a:solidFill>
                  <a:schemeClr val="bg1"/>
                </a:solidFill>
              </a:rPr>
              <a:t>Inputan</a:t>
            </a:r>
            <a:r>
              <a:rPr lang="x-none" sz="1400" b="1" smtClean="0">
                <a:solidFill>
                  <a:schemeClr val="bg1"/>
                </a:solidFill>
              </a:rPr>
              <a:t> data user</a:t>
            </a:r>
            <a:endParaRPr sz="1400" b="1">
              <a:solidFill>
                <a:schemeClr val="bg1"/>
              </a:solidFill>
            </a:endParaRPr>
          </a:p>
        </p:txBody>
      </p:sp>
      <p:sp>
        <p:nvSpPr>
          <p:cNvPr id="2054" name="Google Shape;2054;p31"/>
          <p:cNvSpPr txBox="1">
            <a:spLocks noGrp="1"/>
          </p:cNvSpPr>
          <p:nvPr>
            <p:ph type="body" idx="2"/>
          </p:nvPr>
        </p:nvSpPr>
        <p:spPr>
          <a:xfrm>
            <a:off x="3714744" y="1857364"/>
            <a:ext cx="21111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b="1" dirty="0" smtClean="0">
                <a:solidFill>
                  <a:srgbClr val="FFFFFF"/>
                </a:solidFill>
              </a:rPr>
              <a:t>TAMPIL DATA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id-ID" sz="1400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b="1" dirty="0" smtClean="0">
                <a:solidFill>
                  <a:srgbClr val="FFFFFF"/>
                </a:solidFill>
              </a:rPr>
              <a:t>Output data yang diinputkan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055" name="Google Shape;2055;p31"/>
          <p:cNvSpPr txBox="1">
            <a:spLocks noGrp="1"/>
          </p:cNvSpPr>
          <p:nvPr>
            <p:ph type="body" idx="3"/>
          </p:nvPr>
        </p:nvSpPr>
        <p:spPr>
          <a:xfrm>
            <a:off x="6072198" y="1857364"/>
            <a:ext cx="21111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b="1" dirty="0" smtClean="0">
                <a:solidFill>
                  <a:srgbClr val="FFFFFF"/>
                </a:solidFill>
              </a:rPr>
              <a:t>HAPUS DATA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sz="1400" b="1" smtClean="0">
                <a:solidFill>
                  <a:srgbClr val="FFFFFF"/>
                </a:solidFill>
              </a:rPr>
              <a:t>Hapus data yang tidak digunakan</a:t>
            </a:r>
          </a:p>
        </p:txBody>
      </p:sp>
      <p:sp>
        <p:nvSpPr>
          <p:cNvPr id="2056" name="Google Shape;2056;p31"/>
          <p:cNvSpPr txBox="1">
            <a:spLocks noGrp="1"/>
          </p:cNvSpPr>
          <p:nvPr>
            <p:ph type="body" idx="1"/>
          </p:nvPr>
        </p:nvSpPr>
        <p:spPr>
          <a:xfrm>
            <a:off x="2071670" y="3857628"/>
            <a:ext cx="21111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S</a:t>
            </a:r>
            <a:r>
              <a:rPr lang="id-ID" sz="1400" b="1" dirty="0" smtClean="0">
                <a:solidFill>
                  <a:srgbClr val="FFFFFF"/>
                </a:solidFill>
              </a:rPr>
              <a:t>ORTING DATA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id-ID" sz="1400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b="1" dirty="0" smtClean="0">
                <a:solidFill>
                  <a:srgbClr val="FFFFFF"/>
                </a:solidFill>
              </a:rPr>
              <a:t>Mengurutkan data yang diinput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057" name="Google Shape;2057;p31"/>
          <p:cNvSpPr txBox="1">
            <a:spLocks noGrp="1"/>
          </p:cNvSpPr>
          <p:nvPr>
            <p:ph type="body" idx="2"/>
          </p:nvPr>
        </p:nvSpPr>
        <p:spPr>
          <a:xfrm>
            <a:off x="5143504" y="3857628"/>
            <a:ext cx="21111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b="1" smtClean="0">
                <a:solidFill>
                  <a:schemeClr val="bg1"/>
                </a:solidFill>
              </a:rPr>
              <a:t>SEARCH DATA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x-none" sz="1400" b="1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sz="1400" b="1" smtClean="0">
                <a:solidFill>
                  <a:schemeClr val="bg1"/>
                </a:solidFill>
              </a:rPr>
              <a:t>Pencarian data inputan</a:t>
            </a:r>
            <a:endParaRPr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INUS\TUGASAKHIR\Untitled Diagram(1)(3)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144000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7"/>
          <p:cNvSpPr txBox="1">
            <a:spLocks noGrp="1"/>
          </p:cNvSpPr>
          <p:nvPr>
            <p:ph type="ctrTitle" idx="4294967295"/>
          </p:nvPr>
        </p:nvSpPr>
        <p:spPr>
          <a:xfrm>
            <a:off x="1071538" y="2928934"/>
            <a:ext cx="6928716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93700"/>
            <a:r>
              <a:rPr lang="id-ID" sz="4800" dirty="0" smtClean="0">
                <a:solidFill>
                  <a:schemeClr val="bg1"/>
                </a:solidFill>
              </a:rPr>
              <a:t>Proses Kerja Sistem Aplikasi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127</Words>
  <PresentationFormat>On-screen Show (4:3)</PresentationFormat>
  <Paragraphs>52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Nathaniel template</vt:lpstr>
      <vt:lpstr>PROGRAM  APLIKASI  PASIEN RUMAH SAKIT </vt:lpstr>
      <vt:lpstr>Slide 2</vt:lpstr>
      <vt:lpstr>Points</vt:lpstr>
      <vt:lpstr>Pengertian</vt:lpstr>
      <vt:lpstr>Slide 5</vt:lpstr>
      <vt:lpstr>Kelebihan dan Kekurangan</vt:lpstr>
      <vt:lpstr>5 POINT FITUR</vt:lpstr>
      <vt:lpstr>Slide 8</vt:lpstr>
      <vt:lpstr>Proses Kerja Sistem Aplikasi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 APLIKASI  PASIEN RUMAH SAKIT</dc:title>
  <dc:creator>Andhikazep_</dc:creator>
  <cp:lastModifiedBy>pc</cp:lastModifiedBy>
  <cp:revision>11</cp:revision>
  <dcterms:modified xsi:type="dcterms:W3CDTF">2019-06-26T02:02:55Z</dcterms:modified>
</cp:coreProperties>
</file>