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7" r:id="rId7"/>
    <p:sldId id="260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gita" initials="Z" lastIdx="1" clrIdx="0">
    <p:extLst>
      <p:ext uri="{19B8F6BF-5375-455C-9EA6-DF929625EA0E}">
        <p15:presenceInfo xmlns:p15="http://schemas.microsoft.com/office/powerpoint/2012/main" userId="Zag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Bentuk bebas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" name="Bentuk bebas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" name="Bentuk bebas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" name="Bentuk bebas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" name="Bentuk bebas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" name="Bentuk bebas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" name="Bentuk bebas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" name="Bentuk bebas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" name="Bentuk bebas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" name="Bentuk bebas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" name="Bentuk bebas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" name="Bentuk bebas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" name="Bentuk bebas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" name="Bentuk bebas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" name="Bentuk bebas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" name="Bentuk bebas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" name="Bentuk bebas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" name="Bentuk bebas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" name="Bentuk bebas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" name="Bentuk bebas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" name="Bentuk bebas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" name="Bentuk bebas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" name="Bentuk bebas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" name="Bentuk bebas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" name="Bentuk bebas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" name="Bentuk bebas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" name="Bentuk bebas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" name="Bentuk bebas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" name="Bentuk bebas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" name="Bentuk bebas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5" name="Bentuk bebas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6" name="Bentuk bebas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7" name="Bentuk bebas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8" name="Bentuk bebas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9" name="Bentuk bebas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40" name="Gr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Bentuk bebas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" name="Bentuk bebas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" name="Bentuk bebas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" name="Bentuk bebas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5" name="Bentuk bebas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6" name="Bentuk bebas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7" name="Bentuk bebas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8" name="Bentuk bebas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49" name="Bentuk bebas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grpSp>
        <p:nvGrpSpPr>
          <p:cNvPr id="50" name="Gr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Bentuk bebas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2" name="Bentuk bebas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3" name="Bentuk bebas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4" name="Bentuk bebas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5" name="Bentuk bebas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6" name="Bentuk bebas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7" name="Bentuk bebas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8" name="Bentuk bebas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59" name="Bentuk bebas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60" name="Bentuk bebas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grpSp>
        <p:nvGrpSpPr>
          <p:cNvPr id="61" name="Gr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Bentuk bebas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3" name="Bentuk bebas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4" name="Bentuk bebas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5" name="Bentuk bebas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6" name="Bentuk bebas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7" name="Bentuk bebas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8" name="Bentuk bebas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9" name="Bentuk bebas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0" name="Bentuk bebas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1" name="Bentuk bebas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2" name="Bentuk bebas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3" name="Bentuk bebas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4" name="Bentuk bebas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5" name="Bentuk bebas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6" name="Bentuk bebas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7" name="Bentuk bebas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8" name="Bentuk bebas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9" name="Bentuk bebas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0" name="Bentuk bebas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81" name="Gr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Bentuk bebas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3" name="Bentuk bebas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4" name="Bentuk bebas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5" name="Bentuk bebas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6" name="Bentuk bebas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87" name="Gr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Bentuk bebas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9" name="Bentuk bebas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0" name="Bentuk bebas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1" name="Bentuk bebas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2" name="Bentuk bebas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3" name="Bentuk bebas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94" name="Gr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Bentuk bebas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6" name="Bentuk bebas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7" name="Bentuk bebas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8" name="Bentuk bebas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99" name="Gr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Bentuk bebas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1" name="Bentuk bebas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2" name="Bentuk bebas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3" name="Bentuk bebas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4" name="Bentuk bebas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5" name="Bentuk bebas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106" name="Gr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Bentuk bebas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8" name="Bentuk bebas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9" name="Bentuk bebas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0" name="Bentuk bebas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1" name="Bentuk bebas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2" name="Bentuk bebas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3" name="Bentuk bebas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4" name="Bentuk bebas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115" name="Bentuk bebas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116" name="Bentuk bebas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grpSp>
        <p:nvGrpSpPr>
          <p:cNvPr id="117" name="Gr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Bentuk bebas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9" name="Bentuk bebas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0" name="Bentuk bebas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1" name="Bentuk bebas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2" name="Bentuk bebas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3" name="Bentuk bebas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4" name="Bentuk bebas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5" name="Bentuk bebas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6" name="Bentuk bebas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7" name="Bentuk bebas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8" name="Bentuk bebas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9" name="Bentuk bebas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0" name="Bentuk bebas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1" name="Bentuk bebas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2" name="Bentuk bebas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3" name="Bentuk bebas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4" name="Bentuk bebas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5" name="Bentuk bebas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6" name="Bentuk bebas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7" name="Bentuk bebas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8" name="Bentuk bebas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9" name="Bentuk bebas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0" name="Bentuk bebas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1" name="Bentuk bebas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2" name="Bentuk bebas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3" name="Bentuk bebas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4" name="Bentuk bebas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5" name="Bentuk bebas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146" name="Gr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Bentuk bebas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8" name="Bentuk bebas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9" name="Bentuk bebas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0" name="Bentuk bebas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1" name="Bentuk bebas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2" name="Bentuk bebas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3" name="Bentuk bebas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4" name="Bentuk bebas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5" name="Bentuk bebas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6" name="Bentuk bebas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7" name="Bentuk bebas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8" name="Bentuk bebas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9" name="Bentuk bebas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0" name="Bentuk bebas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1" name="Bentuk bebas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2" name="Bentuk bebas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3" name="Bentuk bebas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4" name="Bentuk bebas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5" name="Bentuk bebas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6" name="Bentuk bebas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7" name="Bentuk bebas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8" name="Bentuk bebas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9" name="Bentuk bebas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0" name="Bentuk bebas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171" name="Gr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Bentuk bebas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3" name="Bentuk bebas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4" name="Bentuk bebas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5" name="Bentuk bebas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6" name="Bentuk bebas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7" name="Bentuk bebas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8" name="Bentuk bebas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9" name="Bentuk bebas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214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onten D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Judu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5" name="Placeholder Teks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Placeholder Konten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uk bebas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7" name="Bentuk bebas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8" name="Bentuk bebas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grpSp>
        <p:nvGrpSpPr>
          <p:cNvPr id="9" name="Gr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Bentuk bebas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" name="Bentuk bebas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" name="Bentuk bebas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" name="Bentuk bebas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" name="Bentuk bebas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" name="Bentuk bebas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" name="Bentuk bebas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" name="Bentuk bebas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" name="Bentuk bebas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" name="Bentuk bebas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" name="Bentuk bebas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" name="Bentuk bebas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" name="Bentuk bebas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" name="Bentuk bebas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" name="Bentuk bebas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" name="Bentuk bebas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" name="Bentuk bebas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" name="Bentuk bebas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" name="Bentuk bebas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" name="Bentuk bebas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" name="Bentuk bebas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" name="Bentuk bebas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" name="Bentuk bebas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" name="Bentuk bebas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" name="Bentuk bebas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5" name="Bentuk bebas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6" name="Bentuk bebas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7" name="Bentuk bebas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8" name="Bentuk bebas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9" name="Bentuk bebas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0" name="Bentuk bebas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1" name="Bentuk bebas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" name="Bentuk bebas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" name="Bentuk bebas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" name="Bentuk bebas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5" name="Bentuk bebas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6" name="Bentuk bebas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7" name="Bentuk bebas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8" name="Bentuk bebas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9" name="Bentuk bebas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0" name="Bentuk bebas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1" name="Bentuk bebas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2" name="Bentuk bebas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3" name="Bentuk bebas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4" name="Bentuk bebas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5" name="Bentuk bebas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6" name="Bentuk bebas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7" name="Bentuk bebas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8" name="Bentuk bebas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9" name="Bentuk bebas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0" name="Bentuk bebas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1" name="Bentuk bebas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2" name="Bentuk bebas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3" name="Bentuk bebas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4" name="Bentuk bebas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5" name="Bentuk bebas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6" name="Bentuk bebas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7" name="Bentuk bebas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8" name="Bentuk bebas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9" name="Bentuk bebas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0" name="Bentuk bebas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1" name="Bentuk bebas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2" name="Bentuk bebas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3" name="Bentuk bebas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4" name="Bentuk bebas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5" name="Bentuk bebas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6" name="Bentuk bebas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7" name="Bentuk bebas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8" name="Bentuk bebas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79" name="Bentuk bebas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0" name="Bentuk bebas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1" name="Bentuk bebas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2" name="Bentuk bebas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3" name="Bentuk bebas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4" name="Bentuk bebas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5" name="Bentuk bebas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6" name="Bentuk bebas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7" name="Bentuk bebas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8" name="Bentuk bebas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89" name="Bentuk bebas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0" name="Bentuk bebas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1" name="Bentuk bebas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2" name="Bentuk bebas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93" name="Gr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Bentuk bebas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5" name="Bentuk bebas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6" name="Bentuk bebas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7" name="Bentuk bebas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8" name="Bentuk bebas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99" name="Bentuk bebas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0" name="Bentuk bebas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1" name="Bentuk bebas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2" name="Bentuk bebas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3" name="Bentuk bebas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4" name="Bentuk bebas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5" name="Bentuk bebas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6" name="Bentuk bebas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7" name="Bentuk bebas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8" name="Bentuk bebas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09" name="Bentuk bebas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0" name="Bentuk bebas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1" name="Bentuk bebas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2" name="Bentuk bebas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3" name="Bentuk bebas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4" name="Bentuk bebas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5" name="Bentuk bebas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6" name="Bentuk bebas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7" name="Bentuk bebas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8" name="Bentuk bebas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19" name="Bentuk bebas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0" name="Bentuk bebas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1" name="Bentuk bebas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2" name="Bentuk bebas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3" name="Bentuk bebas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4" name="Bentuk bebas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5" name="Bentuk bebas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6" name="Bentuk bebas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7" name="Bentuk bebas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8" name="Bentuk bebas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9" name="Bentuk bebas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0" name="Bentuk bebas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1" name="Bentuk bebas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2" name="Bentuk bebas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3" name="Bentuk bebas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4" name="Bentuk bebas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5" name="Bentuk bebas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6" name="Bentuk bebas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7" name="Bentuk bebas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8" name="Bentuk bebas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9" name="Bentuk bebas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0" name="Bentuk bebas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1" name="Bentuk bebas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2" name="Bentuk bebas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3" name="Bentuk bebas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4" name="Bentuk bebas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5" name="Bentuk bebas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6" name="Bentuk bebas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7" name="Bentuk bebas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8" name="Bentuk bebas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9" name="Bentuk bebas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0" name="Bentuk bebas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1" name="Bentuk bebas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2" name="Bentuk bebas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3" name="Bentuk bebas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4" name="Bentuk bebas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5" name="Bentuk bebas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6" name="Bentuk bebas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7" name="Bentuk bebas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8" name="Bentuk bebas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9" name="Bentuk bebas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0" name="Bentuk bebas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1" name="Bentuk bebas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2" name="Bentuk bebas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3" name="Bentuk bebas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4" name="Bentuk bebas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5" name="Bentuk bebas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6" name="Bentuk bebas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7" name="Bentuk bebas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8" name="Bentuk bebas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9" name="Bentuk bebas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0" name="Bentuk bebas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1" name="Bentuk bebas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2" name="Bentuk bebas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3" name="Bentuk bebas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4" name="Bentuk bebas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5" name="Bentuk bebas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6" name="Bentuk bebas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177" name="Gr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Bentuk bebas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9" name="Bentuk bebas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0" name="Bentuk bebas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1" name="Bentuk bebas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2" name="Bentuk bebas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3" name="Bentuk bebas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4" name="Bentuk bebas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5" name="Bentuk bebas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6" name="Bentuk bebas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7" name="Bentuk bebas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8" name="Bentuk bebas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9" name="Bentuk bebas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0" name="Bentuk bebas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1" name="Bentuk bebas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2" name="Bentuk bebas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3" name="Bentuk bebas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4" name="Bentuk bebas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5" name="Bentuk bebas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6" name="Bentuk bebas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7" name="Bentuk bebas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8" name="Bentuk bebas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99" name="Bentuk bebas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0" name="Bentuk bebas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1" name="Bentuk bebas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2" name="Bentuk bebas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3" name="Bentuk bebas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4" name="Bentuk bebas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5" name="Bentuk bebas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6" name="Bentuk bebas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7" name="Bentuk bebas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8" name="Bentuk bebas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09" name="Bentuk bebas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0" name="Bentuk bebas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1" name="Bentuk bebas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2" name="Bentuk bebas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3" name="Bentuk bebas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4" name="Bentuk bebas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5" name="Bentuk bebas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6" name="Bentuk bebas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7" name="Bentuk bebas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8" name="Bentuk bebas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9" name="Bentuk bebas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0" name="Bentuk bebas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1" name="Bentuk bebas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2" name="Bentuk bebas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3" name="Bentuk bebas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4" name="Bentuk bebas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5" name="Bentuk bebas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6" name="Bentuk bebas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7" name="Bentuk bebas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8" name="Bentuk bebas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9" name="Bentuk bebas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0" name="Bentuk bebas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1" name="Bentuk bebas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2" name="Bentuk bebas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3" name="Bentuk bebas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4" name="Bentuk bebas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5" name="Bentuk bebas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6" name="Bentuk bebas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7" name="Bentuk bebas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8" name="Bentuk bebas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9" name="Bentuk bebas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0" name="Bentuk bebas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1" name="Bentuk bebas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2" name="Bentuk bebas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3" name="Bentuk bebas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4" name="Bentuk bebas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5" name="Bentuk bebas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6" name="Bentuk bebas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7" name="Bentuk bebas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8" name="Bentuk bebas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9" name="Bentuk bebas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0" name="Bentuk bebas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1" name="Bentuk bebas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2" name="Bentuk bebas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3" name="Bentuk bebas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4" name="Bentuk bebas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5" name="Bentuk bebas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6" name="Bentuk bebas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7" name="Bentuk bebas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8" name="Bentuk bebas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9" name="Bentuk bebas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260" name="Gr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Bentuk bebas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2" name="Bentuk bebas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3" name="Bentuk bebas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4" name="Bentuk bebas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5" name="Bentuk bebas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6" name="Bentuk bebas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7" name="Bentuk bebas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8" name="Bentuk bebas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69" name="Bentuk bebas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0" name="Bentuk bebas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1" name="Bentuk bebas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2" name="Bentuk bebas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3" name="Bentuk bebas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74" name="Bentuk bebas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5" name="Bentuk bebas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6" name="Bentuk bebas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7" name="Bentuk bebas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78" name="Bentuk bebas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79" name="Bentuk bebas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0" name="Bentuk bebas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1" name="Bentuk bebas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2" name="Bentuk bebas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3" name="Bentuk bebas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4" name="Bentuk bebas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Bentuk bebas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Bentuk bebas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7" name="Bentuk bebas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8" name="Bentuk bebas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289" name="Gr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Bentuk bebas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2" name="Bentuk bebas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3" name="Bentuk bebas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4" name="Bentuk bebas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5" name="Bentuk bebas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6" name="Bentuk bebas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7" name="Bentuk bebas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8" name="Bentuk bebas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9" name="Bentuk bebas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0" name="Bentuk bebas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1" name="Bentuk bebas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2" name="Bentuk bebas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3" name="Bentuk bebas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4" name="Bentuk bebas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5" name="Bentuk bebas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6" name="Bentuk bebas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7" name="Bentuk bebas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8" name="Bentuk bebas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9" name="Bentuk bebas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310" name="Bentuk bebas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grpSp>
        <p:nvGrpSpPr>
          <p:cNvPr id="311" name="Gr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Bentuk bebas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3" name="Bentuk bebas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4" name="Bentuk bebas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5" name="Bentuk bebas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6" name="Bentuk bebas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7" name="Bentuk bebas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8" name="Bentuk bebas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9" name="Bentuk bebas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0" name="Bentuk bebas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1" name="Bentuk bebas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2" name="Bentuk bebas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3" name="Bentuk bebas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4" name="Bentuk bebas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5" name="Bentuk bebas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6" name="Bentuk bebas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7" name="Bentuk bebas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8" name="Bentuk bebas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9" name="Bentuk bebas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0" name="Bentuk bebas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1" name="Bentuk bebas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2" name="Bentuk bebas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3" name="Bentuk bebas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4" name="Bentuk bebas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5" name="Bentuk bebas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6" name="Bentuk bebas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7" name="Bentuk bebas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8" name="Bentuk bebas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9" name="Bentuk bebas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0" name="Bentuk bebas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1" name="Bentuk bebas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2" name="Bentuk bebas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3" name="Bentuk bebas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4" name="Bentuk bebas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5" name="Bentuk bebas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6" name="Bentuk bebas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47" name="Bentuk bebas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348" name="Gr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Bentuk bebas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6" name="Bentuk bebas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7" name="Bentuk bebas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8" name="Bentuk bebas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9" name="Bentuk bebas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0" name="Bentuk bebas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1" name="Bentuk bebas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2" name="Bentuk bebas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3" name="Bentuk bebas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4" name="Bentuk bebas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5" name="Bentuk bebas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6" name="Bentuk bebas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7" name="Bentuk bebas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8" name="Bentuk bebas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89" name="Bentuk bebas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0" name="Bentuk bebas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1" name="Bentuk bebas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2" name="Bentuk bebas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3" name="Bentuk bebas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4" name="Bentuk bebas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5" name="Bentuk bebas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6" name="Bentuk bebas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7" name="Bentuk bebas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8" name="Bentuk bebas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99" name="Bentuk bebas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0" name="Bentuk bebas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1" name="Bentuk bebas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2" name="Bentuk bebas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3" name="Bentuk bebas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4" name="Bentuk bebas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5" name="Bentuk bebas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6" name="Bentuk bebas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7" name="Bentuk bebas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8" name="Bentuk bebas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09" name="Bentuk bebas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0" name="Bentuk bebas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1" name="Bentuk bebas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2" name="Bentuk bebas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3" name="Bentuk bebas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4" name="Bentuk bebas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5" name="Bentuk bebas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6" name="Bentuk bebas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7" name="Bentuk bebas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8" name="Bentuk bebas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19" name="Bentuk bebas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20" name="Bentuk bebas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421" name="Bentuk bebas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</p:grpSp>
        <p:grpSp>
          <p:nvGrpSpPr>
            <p:cNvPr id="350" name="Gr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Bentuk bebas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7" name="Bentuk bebas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8" name="Bentuk bebas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9" name="Bentuk bebas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0" name="Bentuk bebas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1" name="Bentuk bebas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2" name="Bentuk bebas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3" name="Bentuk bebas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74" name="Bentuk bebas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</p:grpSp>
        <p:grpSp>
          <p:nvGrpSpPr>
            <p:cNvPr id="351" name="Gr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Bentuk bebas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0" name="Bentuk bebas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1" name="Bentuk bebas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2" name="Bentuk bebas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3" name="Bentuk bebas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4" name="Bentuk bebas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65" name="Bentuk bebas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</p:grpSp>
        <p:grpSp>
          <p:nvGrpSpPr>
            <p:cNvPr id="352" name="Gr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Bentuk bebas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54" name="Bentuk bebas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55" name="Bentuk bebas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56" name="Bentuk bebas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57" name="Bentuk bebas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  <p:sp>
            <p:nvSpPr>
              <p:cNvPr id="358" name="Bentuk bebas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d-ID" noProof="0" dirty="0"/>
              </a:p>
            </p:txBody>
          </p:sp>
        </p:grpSp>
      </p:grpSp>
      <p:grpSp>
        <p:nvGrpSpPr>
          <p:cNvPr id="422" name="Gr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Bentuk bebas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4" name="Bentuk bebas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5" name="Bentuk bebas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6" name="Bentuk bebas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7" name="Bentuk bebas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8" name="Bentuk bebas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9" name="Bentuk bebas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0" name="Bentuk bebas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431" name="Gr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Bentuk bebas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3" name="Bentuk bebas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4" name="Bentuk bebas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5" name="Bentuk bebas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6" name="Bentuk bebas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7" name="Bentuk bebas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8" name="Bentuk bebas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39" name="Bentuk bebas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440" name="Gr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Bentuk bebas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2" name="Bentuk bebas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3" name="Bentuk bebas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4" name="Bentuk bebas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5" name="Bentuk bebas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6" name="Bentuk bebas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7" name="Bentuk bebas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48" name="Bentuk bebas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 dirty="0"/>
          </a:p>
        </p:txBody>
      </p:sp>
      <p:sp>
        <p:nvSpPr>
          <p:cNvPr id="3" name="Placeholder Gambar 2" descr="Placeholder kosong untuk menambahkan gambar. Klik placeholder lalu pilih gambar yang ingin Anda tambahkan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uk bebas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8" name="Bentuk bebas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9" name="Bentuk bebas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grpSp>
        <p:nvGrpSpPr>
          <p:cNvPr id="10" name="Gr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Bentuk bebas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2" name="Bentuk bebas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3" name="Bentuk bebas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4" name="Bentuk bebas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5" name="Bentuk bebas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6" name="Bentuk bebas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7" name="Bentuk bebas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18" name="Bentuk bebas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Bentuk bebas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1" name="Bentuk bebas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2" name="Bentuk bebas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3" name="Bentuk bebas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4" name="Bentuk bebas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5" name="Bentuk bebas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26" name="Gr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Bentuk bebas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8" name="Bentuk bebas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29" name="Bentuk bebas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0" name="Bentuk bebas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1" name="Bentuk bebas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2" name="Bentuk bebas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3" name="Bentuk bebas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34" name="Gr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Bentuk bebas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6" name="Bentuk bebas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7" name="Bentuk bebas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8" name="Bentuk bebas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39" name="Bentuk bebas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0" name="Bentuk bebas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1" name="Bentuk bebas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2" name="Bentuk bebas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43" name="Gr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Bentuk bebas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5" name="Bentuk bebas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6" name="Bentuk bebas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7" name="Bentuk bebas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8" name="Bentuk bebas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49" name="Bentuk bebas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0" name="Bentuk bebas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1" name="Bentuk bebas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52" name="Gr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Bentuk bebas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4" name="Bentuk bebas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5" name="Bentuk bebas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6" name="Bentuk bebas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7" name="Bentuk bebas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8" name="Bentuk bebas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59" name="Bentuk bebas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0" name="Bentuk bebas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grpSp>
        <p:nvGrpSpPr>
          <p:cNvPr id="61" name="Gr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Bentuk bebas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3" name="Bentuk bebas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4" name="Bentuk bebas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5" name="Bentuk bebas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6" name="Bentuk bebas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7" name="Bentuk bebas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8" name="Bentuk bebas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  <p:sp>
          <p:nvSpPr>
            <p:cNvPr id="69" name="Bentuk bebas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d-ID" noProof="0" dirty="0"/>
            </a:p>
          </p:txBody>
        </p:sp>
      </p:grpSp>
      <p:sp>
        <p:nvSpPr>
          <p:cNvPr id="2" name="Placeholder Judul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 noProof="0" dirty="0"/>
              <a:t>Klik untuk mengedit gaya judul Master</a:t>
            </a:r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AA6058F-E9AA-4E6C-AE64-CE4402F88F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A5080D3-8588-4013-A0D2-A88BACF1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8E19-1459-4B27-8703-7AEA4E65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552" y="1143000"/>
            <a:ext cx="8626153" cy="60267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400" dirty="0" err="1">
                <a:solidFill>
                  <a:schemeClr val="bg2">
                    <a:lumMod val="25000"/>
                  </a:schemeClr>
                </a:solidFill>
              </a:rPr>
              <a:t>Rizki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</a:rPr>
              <a:t>Elvilia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Putri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Zagita 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</a:rPr>
              <a:t>Faradila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74774-AFEA-4F1F-B6B6-FBC21F9D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347" y="2840151"/>
            <a:ext cx="6916336" cy="1771600"/>
          </a:xfrm>
        </p:spPr>
        <p:txBody>
          <a:bodyPr>
            <a:normAutofit/>
          </a:bodyPr>
          <a:lstStyle/>
          <a:p>
            <a:r>
              <a:rPr lang="en-US" sz="3200" dirty="0"/>
              <a:t>Teknik </a:t>
            </a:r>
            <a:r>
              <a:rPr lang="en-US" sz="3200" dirty="0" err="1"/>
              <a:t>Informatika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Universitas</a:t>
            </a:r>
            <a:r>
              <a:rPr lang="en-US" sz="3200" dirty="0"/>
              <a:t> Lampung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8EEDD9B7-E312-4063-B287-CB49902E167C}"/>
              </a:ext>
            </a:extLst>
          </p:cNvPr>
          <p:cNvSpPr/>
          <p:nvPr/>
        </p:nvSpPr>
        <p:spPr>
          <a:xfrm>
            <a:off x="5420139" y="363848"/>
            <a:ext cx="543339" cy="46382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9F71E3DE-1142-44B7-9AC4-E182514715D9}"/>
              </a:ext>
            </a:extLst>
          </p:cNvPr>
          <p:cNvSpPr/>
          <p:nvPr/>
        </p:nvSpPr>
        <p:spPr>
          <a:xfrm>
            <a:off x="9329529" y="1520386"/>
            <a:ext cx="503583" cy="4505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20B5F8E1-8774-4E8A-B462-25B611B5E822}"/>
              </a:ext>
            </a:extLst>
          </p:cNvPr>
          <p:cNvSpPr/>
          <p:nvPr/>
        </p:nvSpPr>
        <p:spPr>
          <a:xfrm>
            <a:off x="5148775" y="2799471"/>
            <a:ext cx="1899139" cy="13082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67" y="1028700"/>
            <a:ext cx="2533650" cy="479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02" y="1053318"/>
            <a:ext cx="2533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34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3490175" y="3322749"/>
            <a:ext cx="901521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443955" y="3322749"/>
            <a:ext cx="901521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6" y="1023937"/>
            <a:ext cx="2562225" cy="481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63" y="1009649"/>
            <a:ext cx="2514600" cy="483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76" y="1077800"/>
            <a:ext cx="25431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83" y="689020"/>
            <a:ext cx="3012536" cy="511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56" y="689020"/>
            <a:ext cx="2962969" cy="511935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79627" y="3248696"/>
            <a:ext cx="500309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6813" y="0"/>
            <a:ext cx="436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Cara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5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57" y="1018626"/>
            <a:ext cx="3170066" cy="545075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96000" y="2992615"/>
            <a:ext cx="603570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3364" y="145118"/>
            <a:ext cx="3054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3600" dirty="0" err="1"/>
              <a:t>selanjutnya</a:t>
            </a:r>
            <a:r>
              <a:rPr lang="en-ID" dirty="0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A8AD3-C7DA-400F-BB19-069B9053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14" y="1055389"/>
            <a:ext cx="3007623" cy="54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13" y="1146214"/>
            <a:ext cx="3223859" cy="5450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579" y="1146215"/>
            <a:ext cx="3216206" cy="545075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402864" y="3429000"/>
            <a:ext cx="603570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583" y="261034"/>
            <a:ext cx="3054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3600" dirty="0" err="1"/>
              <a:t>selanjutnya</a:t>
            </a:r>
            <a:r>
              <a:rPr lang="en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10E-7EE5-4712-AC0F-B139333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12718"/>
            <a:ext cx="9144001" cy="2116282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0070C0"/>
                </a:solidFill>
              </a:rPr>
              <a:t>Terimakasih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AA111EA6-1342-46FE-AF3E-23AB412C923B}"/>
              </a:ext>
            </a:extLst>
          </p:cNvPr>
          <p:cNvSpPr/>
          <p:nvPr/>
        </p:nvSpPr>
        <p:spPr>
          <a:xfrm>
            <a:off x="8548255" y="2570019"/>
            <a:ext cx="1011382" cy="8589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0E1D161-9380-4E01-B949-83E69C4F7091}"/>
              </a:ext>
            </a:extLst>
          </p:cNvPr>
          <p:cNvSpPr/>
          <p:nvPr/>
        </p:nvSpPr>
        <p:spPr>
          <a:xfrm>
            <a:off x="2583873" y="2570018"/>
            <a:ext cx="1011382" cy="8589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61392-6B9C-4CA9-B1B6-1D6A735D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8118" y="868989"/>
            <a:ext cx="8592670" cy="448294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sz="3500" b="1" dirty="0" err="1">
                <a:solidFill>
                  <a:schemeClr val="bg2">
                    <a:lumMod val="25000"/>
                  </a:schemeClr>
                </a:solidFill>
              </a:rPr>
              <a:t>Masak</a:t>
            </a:r>
            <a:r>
              <a:rPr lang="en-US" sz="3500" b="1" dirty="0">
                <a:solidFill>
                  <a:schemeClr val="bg2">
                    <a:lumMod val="25000"/>
                  </a:schemeClr>
                </a:solidFill>
              </a:rPr>
              <a:t> Yuk (</a:t>
            </a:r>
            <a:r>
              <a:rPr lang="en-US" sz="3500" b="1" dirty="0" err="1">
                <a:solidFill>
                  <a:schemeClr val="bg2">
                    <a:lumMod val="25000"/>
                  </a:schemeClr>
                </a:solidFill>
              </a:rPr>
              <a:t>Resep</a:t>
            </a:r>
            <a:r>
              <a:rPr lang="en-US" sz="35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500" b="1" dirty="0" err="1">
                <a:solidFill>
                  <a:schemeClr val="bg2">
                    <a:lumMod val="25000"/>
                  </a:schemeClr>
                </a:solidFill>
              </a:rPr>
              <a:t>Masakan</a:t>
            </a:r>
            <a:r>
              <a:rPr lang="en-US" sz="35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500" b="1" dirty="0" err="1">
                <a:solidFill>
                  <a:schemeClr val="bg2">
                    <a:lumMod val="25000"/>
                  </a:schemeClr>
                </a:solidFill>
              </a:rPr>
              <a:t>Ibu-Ibu</a:t>
            </a:r>
            <a:r>
              <a:rPr lang="en-US" sz="35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45720" indent="0">
              <a:buNone/>
            </a:pPr>
            <a:endParaRPr lang="en-US" sz="3500" dirty="0">
              <a:solidFill>
                <a:schemeClr val="bg2">
                  <a:lumMod val="25000"/>
                </a:schemeClr>
              </a:solidFill>
            </a:endParaRPr>
          </a:p>
          <a:p>
            <a:pPr marL="45720" indent="0">
              <a:buNone/>
            </a:pP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DESKRIPSI UMUM DOKUMEN (IKHTISAR)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android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masak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yuk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perangkat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lunak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digunakan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memudahkan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pengguna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mencari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resep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masakan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akan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dimasak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menyimpan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bumbu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cara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memasak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benar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45720" indent="0">
              <a:buNone/>
            </a:pP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DATA REQUIREMENT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id-ID" dirty="0">
                <a:solidFill>
                  <a:schemeClr val="accent3">
                    <a:lumMod val="50000"/>
                  </a:schemeClr>
                </a:solidFill>
              </a:rPr>
              <a:t>Data yang harus dikelola oleh aplikasi MasakYuk! adalah berupa kumpulan resep-resep masakan makanan yang umumnya sering dimasak oleh ibu-ibu di Indonesia, serta hal lain yang akan dikelola adalah cara memasak resep makanan yang telah diinputkan pada aplikasi MasakYuk! Secara tepat dan efisien. </a:t>
            </a:r>
            <a:endParaRPr lang="en-US" sz="1400" i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BE783335-6EF0-4BE2-AB62-CDFAD376E463}"/>
              </a:ext>
            </a:extLst>
          </p:cNvPr>
          <p:cNvSpPr/>
          <p:nvPr/>
        </p:nvSpPr>
        <p:spPr>
          <a:xfrm>
            <a:off x="106018" y="742122"/>
            <a:ext cx="2120348" cy="131196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8218FE8-E946-41B8-BB0F-B25C12D70EB6}"/>
              </a:ext>
            </a:extLst>
          </p:cNvPr>
          <p:cNvSpPr/>
          <p:nvPr/>
        </p:nvSpPr>
        <p:spPr>
          <a:xfrm>
            <a:off x="9680714" y="1506071"/>
            <a:ext cx="2120348" cy="131196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40BF-C33F-4337-BB1B-662BE405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96" y="581484"/>
            <a:ext cx="7079673" cy="3990109"/>
          </a:xfrm>
        </p:spPr>
        <p:txBody>
          <a:bodyPr>
            <a:normAutofit/>
          </a:bodyPr>
          <a:lstStyle/>
          <a:p>
            <a:pPr algn="l"/>
            <a:br>
              <a:rPr lang="en-US" sz="2000" dirty="0"/>
            </a:b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8354C-2976-42AC-A339-294D9E438A94}"/>
              </a:ext>
            </a:extLst>
          </p:cNvPr>
          <p:cNvSpPr/>
          <p:nvPr/>
        </p:nvSpPr>
        <p:spPr>
          <a:xfrm>
            <a:off x="4155142" y="368756"/>
            <a:ext cx="3769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Karakteristik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42830-0972-4FC7-A5CC-4E9DCBAA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90" y="1290918"/>
            <a:ext cx="7352796" cy="29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263-CED9-42C5-8E9B-7C0B8191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354" y="201707"/>
            <a:ext cx="7355540" cy="3119717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000"/>
                </a:solidFill>
              </a:rPr>
              <a:t>Batasan </a:t>
            </a:r>
            <a:r>
              <a:rPr lang="en-US" sz="3600" dirty="0" err="1">
                <a:solidFill>
                  <a:srgbClr val="FFC000"/>
                </a:solidFill>
              </a:rPr>
              <a:t>Masalah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Batasan-</a:t>
            </a:r>
            <a:r>
              <a:rPr lang="en-US" sz="2000" dirty="0" err="1"/>
              <a:t>batasana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</a:t>
            </a:r>
            <a:r>
              <a:rPr lang="en-US" sz="2000" dirty="0" err="1"/>
              <a:t>Aplikas</a:t>
            </a:r>
            <a:r>
              <a:rPr lang="id-ID" sz="2000" dirty="0"/>
              <a:t>i Masak Yuk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menginstal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masak</a:t>
            </a:r>
            <a:r>
              <a:rPr lang="en-US" sz="2000" dirty="0"/>
              <a:t> yuk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id-ID" sz="2000" dirty="0"/>
              <a:t> pada smartphone pengguna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mengintal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resep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546A2-C17B-47D7-9022-679CE206E636}"/>
              </a:ext>
            </a:extLst>
          </p:cNvPr>
          <p:cNvSpPr/>
          <p:nvPr/>
        </p:nvSpPr>
        <p:spPr>
          <a:xfrm>
            <a:off x="4625009" y="3092824"/>
            <a:ext cx="6051955" cy="27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0700" algn="l"/>
              </a:tabLst>
            </a:pP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Lingkup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Operasi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6510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Aplikasi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Client server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spesifikasi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tabLst>
                <a:tab pos="87630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Client OS	: All OS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tabLst>
                <a:tab pos="69850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DBMS		: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SQLyog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ultimate 64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200"/>
              <a:tabLst>
                <a:tab pos="69850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Software	: Android Studio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82E7267E-7CBB-488F-AFA1-F4A3630EDA9D}"/>
              </a:ext>
            </a:extLst>
          </p:cNvPr>
          <p:cNvSpPr/>
          <p:nvPr/>
        </p:nvSpPr>
        <p:spPr>
          <a:xfrm>
            <a:off x="9568263" y="824084"/>
            <a:ext cx="1616765" cy="1577009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CFCA7698-6285-4544-972A-5558CE2CD02C}"/>
              </a:ext>
            </a:extLst>
          </p:cNvPr>
          <p:cNvSpPr/>
          <p:nvPr/>
        </p:nvSpPr>
        <p:spPr>
          <a:xfrm>
            <a:off x="8475300" y="2162448"/>
            <a:ext cx="1391187" cy="1266552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3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01CB-C86F-4B38-BDC2-9F06284C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910"/>
            <a:ext cx="3505200" cy="606889"/>
          </a:xfrm>
        </p:spPr>
        <p:txBody>
          <a:bodyPr>
            <a:normAutofit/>
          </a:bodyPr>
          <a:lstStyle/>
          <a:p>
            <a:r>
              <a:rPr lang="en-US" dirty="0"/>
              <a:t>Context Diagram</a:t>
            </a: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93E248C6-57A8-454A-AED5-8F93CBE75C78}"/>
              </a:ext>
            </a:extLst>
          </p:cNvPr>
          <p:cNvSpPr/>
          <p:nvPr/>
        </p:nvSpPr>
        <p:spPr>
          <a:xfrm>
            <a:off x="1010090" y="779149"/>
            <a:ext cx="463826" cy="37106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F8B565E9-99FF-4C65-B1EE-21D0B9D2D256}"/>
              </a:ext>
            </a:extLst>
          </p:cNvPr>
          <p:cNvSpPr/>
          <p:nvPr/>
        </p:nvSpPr>
        <p:spPr>
          <a:xfrm>
            <a:off x="1002872" y="5230439"/>
            <a:ext cx="463826" cy="37106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0B0A636B-AEEB-449F-BFE2-7FA547689EC1}"/>
              </a:ext>
            </a:extLst>
          </p:cNvPr>
          <p:cNvSpPr/>
          <p:nvPr/>
        </p:nvSpPr>
        <p:spPr>
          <a:xfrm>
            <a:off x="10623570" y="5230440"/>
            <a:ext cx="463826" cy="37106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3BD1C294-5E20-4247-86B4-9FBB06B176B5}"/>
              </a:ext>
            </a:extLst>
          </p:cNvPr>
          <p:cNvSpPr/>
          <p:nvPr/>
        </p:nvSpPr>
        <p:spPr>
          <a:xfrm>
            <a:off x="10397824" y="717691"/>
            <a:ext cx="463826" cy="37106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D3B9860-F59A-4257-8789-C46B2114F0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4" y="1150210"/>
            <a:ext cx="9386046" cy="41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7A44-9D60-4EDE-8649-3E495201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910"/>
            <a:ext cx="5680364" cy="807781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98BA0-C4C2-41E8-BD3C-DD233ED23A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1424" y="1155633"/>
            <a:ext cx="6225989" cy="50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085-CBA3-42F6-BF2E-B35DB6FC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910"/>
            <a:ext cx="3477491" cy="599963"/>
          </a:xfrm>
        </p:spPr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2DEE0FD8-E875-41F9-B51D-8283165B3149}"/>
              </a:ext>
            </a:extLst>
          </p:cNvPr>
          <p:cNvSpPr/>
          <p:nvPr/>
        </p:nvSpPr>
        <p:spPr>
          <a:xfrm>
            <a:off x="1524000" y="3922643"/>
            <a:ext cx="1113183" cy="1080054"/>
          </a:xfrm>
          <a:prstGeom prst="don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5683361-5E52-4C22-A9D5-F1409AF02F5B}"/>
              </a:ext>
            </a:extLst>
          </p:cNvPr>
          <p:cNvSpPr/>
          <p:nvPr/>
        </p:nvSpPr>
        <p:spPr>
          <a:xfrm>
            <a:off x="1532478" y="952347"/>
            <a:ext cx="1113183" cy="1080054"/>
          </a:xfrm>
          <a:prstGeom prst="don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9301EF72-44AB-4322-B277-80F0D38F645D}"/>
              </a:ext>
            </a:extLst>
          </p:cNvPr>
          <p:cNvSpPr/>
          <p:nvPr/>
        </p:nvSpPr>
        <p:spPr>
          <a:xfrm>
            <a:off x="419295" y="2437495"/>
            <a:ext cx="1113183" cy="1080054"/>
          </a:xfrm>
          <a:prstGeom prst="don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F61CD-38D6-4A07-A5E9-D2A128F680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4" y="786450"/>
            <a:ext cx="6620435" cy="4901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6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EF07-4B69-4229-83B9-6E1B9300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910"/>
            <a:ext cx="4903694" cy="5262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r>
              <a:rPr lang="en-US" dirty="0"/>
              <a:t> Actor dan </a:t>
            </a:r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FD518A9-FFA6-4837-83B1-68CF2AB5B6A8}"/>
              </a:ext>
            </a:extLst>
          </p:cNvPr>
          <p:cNvSpPr/>
          <p:nvPr/>
        </p:nvSpPr>
        <p:spPr>
          <a:xfrm>
            <a:off x="6930887" y="605117"/>
            <a:ext cx="2743200" cy="106465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A137B3A6-162A-4BBB-AFAF-E3A4234DE76E}"/>
              </a:ext>
            </a:extLst>
          </p:cNvPr>
          <p:cNvSpPr/>
          <p:nvPr/>
        </p:nvSpPr>
        <p:spPr>
          <a:xfrm>
            <a:off x="1808922" y="3976724"/>
            <a:ext cx="2743200" cy="106465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3918E84B-4265-46D9-A3AD-933A8102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" y="964746"/>
            <a:ext cx="6056789" cy="2578867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68DEB165-CB8F-4B10-B2DB-8291DBD49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9007" y="2422993"/>
            <a:ext cx="5738497" cy="34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84CACB-ACB5-4310-BF04-412FAA200FC4}"/>
              </a:ext>
            </a:extLst>
          </p:cNvPr>
          <p:cNvSpPr/>
          <p:nvPr/>
        </p:nvSpPr>
        <p:spPr>
          <a:xfrm>
            <a:off x="2554941" y="820272"/>
            <a:ext cx="6736977" cy="252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520700" algn="l"/>
              </a:tabLst>
            </a:pPr>
            <a:r>
              <a:rPr lang="id-ID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BATASAN PERENCANAAN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Batasan Perancangan yang digunakan adalah dengan harus menggunakan database yang telah ada, dan harus menggunakan memory penyimpanan yang seminimal mungkin dalam melakukan berbagai macam pemrosesan didalam aplikasi.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dinstall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play store dan app store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  <a:endParaRPr lang="en-US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FC059C-5423-461B-AC1F-B14023BA9448}"/>
              </a:ext>
            </a:extLst>
          </p:cNvPr>
          <p:cNvSpPr/>
          <p:nvPr/>
        </p:nvSpPr>
        <p:spPr>
          <a:xfrm>
            <a:off x="980661" y="4823791"/>
            <a:ext cx="503582" cy="47707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9F8975-3EE3-48A6-94FE-18E58D327098}"/>
              </a:ext>
            </a:extLst>
          </p:cNvPr>
          <p:cNvSpPr/>
          <p:nvPr/>
        </p:nvSpPr>
        <p:spPr>
          <a:xfrm>
            <a:off x="1537252" y="4578625"/>
            <a:ext cx="503582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F1D14D-6CFF-4569-9465-96144EA3FE37}"/>
              </a:ext>
            </a:extLst>
          </p:cNvPr>
          <p:cNvSpPr/>
          <p:nvPr/>
        </p:nvSpPr>
        <p:spPr>
          <a:xfrm>
            <a:off x="2100469" y="4340085"/>
            <a:ext cx="503582" cy="4770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649B0D-DE19-423E-80B3-A5D1DD738BB8}"/>
              </a:ext>
            </a:extLst>
          </p:cNvPr>
          <p:cNvSpPr/>
          <p:nvPr/>
        </p:nvSpPr>
        <p:spPr>
          <a:xfrm>
            <a:off x="2663686" y="4101545"/>
            <a:ext cx="503582" cy="4770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F66D50-2810-49BC-95CC-D1A6D6EB5731}"/>
              </a:ext>
            </a:extLst>
          </p:cNvPr>
          <p:cNvSpPr/>
          <p:nvPr/>
        </p:nvSpPr>
        <p:spPr>
          <a:xfrm>
            <a:off x="3226903" y="3863005"/>
            <a:ext cx="503582" cy="4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FAE4B3D-71C7-43A4-B0FB-BDF123FDD1F9}"/>
              </a:ext>
            </a:extLst>
          </p:cNvPr>
          <p:cNvCxnSpPr>
            <a:cxnSpLocks/>
          </p:cNvCxnSpPr>
          <p:nvPr/>
        </p:nvCxnSpPr>
        <p:spPr>
          <a:xfrm flipV="1">
            <a:off x="3578087" y="3342116"/>
            <a:ext cx="6513444" cy="172021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mbali ke Sekola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987_TF02895269.potx" id="{27B732EA-2E8D-4640-83AC-2C36B282440E}" vid="{A01B73EB-2E00-4803-A74E-8C806CC74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TF02895269</Template>
  <TotalTime>172</TotalTime>
  <Words>183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Kembali ke Sekolah 16x9</vt:lpstr>
      <vt:lpstr>  Rizki Elvilia Putri Zagita Faradila</vt:lpstr>
      <vt:lpstr>PowerPoint Presentation</vt:lpstr>
      <vt:lpstr> </vt:lpstr>
      <vt:lpstr>Batasan Masalah   Batasan-batasana yang ada pada Aplikasi Masak Yuk yaitu : 1. Jika ingin mengakses aplikasi maka menginstal aplikasi masak yuk terlebih dahulu pada smartphone pengguna 2. setelah mengintal maka pengguna langsung dapat mencari resep yang diinginkan   </vt:lpstr>
      <vt:lpstr>Context Diagram</vt:lpstr>
      <vt:lpstr>Use Case Diagram</vt:lpstr>
      <vt:lpstr>ERD Diagram</vt:lpstr>
      <vt:lpstr>Definisi Actor dan Usecase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Zagita Faradila</dc:title>
  <dc:creator>Zagita</dc:creator>
  <cp:lastModifiedBy>Windows 10</cp:lastModifiedBy>
  <cp:revision>24</cp:revision>
  <dcterms:created xsi:type="dcterms:W3CDTF">2019-02-28T02:14:00Z</dcterms:created>
  <dcterms:modified xsi:type="dcterms:W3CDTF">2019-05-15T00:02:26Z</dcterms:modified>
</cp:coreProperties>
</file>